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082DA6-DD86-420D-941A-2EE38C81ED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0B68C7B-F71E-43CD-BF45-B56BE5CEA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71BFA6-C0D4-4D35-92C3-75C6D8A09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3F94-31FA-46F8-A017-981C3B0977C7}" type="datetimeFigureOut">
              <a:rPr lang="ru-UA" smtClean="0"/>
              <a:t>05/11/2021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B2A21A-03AE-424D-A41F-CFC01D9B9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D3219A-0A5C-4E4B-8B14-A9449DD86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1540-171F-4DE7-9441-64B44FF75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13580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96178B-8936-4B6C-9C6D-8B5F29BCF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37CA860-4EB8-4BC5-97C4-79BAF0275C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2FAD30-8749-4A02-B878-E3875424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3F94-31FA-46F8-A017-981C3B0977C7}" type="datetimeFigureOut">
              <a:rPr lang="ru-UA" smtClean="0"/>
              <a:t>05/11/2021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207042-E2A5-4B78-B5F5-A94F2B4FF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EC8537-5CD3-42D7-9820-30DC78BC8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1540-171F-4DE7-9441-64B44FF75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5065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8C86FBD-5EFF-4593-8A17-7065B013C8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72D7151-D278-4D10-87A7-AFEAB6135A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22445C-51CB-41AB-AF04-2840DD685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3F94-31FA-46F8-A017-981C3B0977C7}" type="datetimeFigureOut">
              <a:rPr lang="ru-UA" smtClean="0"/>
              <a:t>05/11/2021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537A1B-BC8A-49DB-9294-6429815E2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35932C-E957-4640-A250-26DD0C0F7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1540-171F-4DE7-9441-64B44FF75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72863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4F420F-C97C-49F3-A2C4-0F86F07A8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C746F9-BDFD-4E7B-90B5-5AE31C248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8E489C-1836-4E5F-B6C9-A268E094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3F94-31FA-46F8-A017-981C3B0977C7}" type="datetimeFigureOut">
              <a:rPr lang="ru-UA" smtClean="0"/>
              <a:t>05/11/2021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EB10E6-3925-4206-8625-485C19CA3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7D5B8B-B375-4806-AEE5-B98D26B0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1540-171F-4DE7-9441-64B44FF75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28249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11163A-1F5F-4C29-8BBD-5D5BB8549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A1D731-E66C-496E-A2F7-EF635D98A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3A6E7-E06E-431D-BBE3-A80688900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3F94-31FA-46F8-A017-981C3B0977C7}" type="datetimeFigureOut">
              <a:rPr lang="ru-UA" smtClean="0"/>
              <a:t>05/11/2021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8D863E-6B70-4E65-8FD8-4103FB553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E55773-A185-4CC7-B9F7-4394F433F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1540-171F-4DE7-9441-64B44FF75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2904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EAE055-2C62-4A61-AA2A-19DF630C3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F41D1B-05E7-4D04-AC2D-E8C13CE999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BF39134-A5E3-4888-BCD9-AD29EABE8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9CCB4B-A277-44B9-AF65-C9CE839BE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3F94-31FA-46F8-A017-981C3B0977C7}" type="datetimeFigureOut">
              <a:rPr lang="ru-UA" smtClean="0"/>
              <a:t>05/11/2021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998D235-3079-4A05-B162-F15627EAE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27D536-6408-4B1A-A226-A24535775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1540-171F-4DE7-9441-64B44FF75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1100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1B7C47-9F37-497E-8709-9BAC5AC7B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61AEFF-52ED-44C0-AC00-6899A2622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69179D-ECAD-4265-B272-668623BFE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7815694-5402-4178-92C4-00F5ADD10B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7C4155B-F493-4BDB-ABFC-EBBE03974B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3FBA030-FA75-4CB8-BAEB-DA936B60B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3F94-31FA-46F8-A017-981C3B0977C7}" type="datetimeFigureOut">
              <a:rPr lang="ru-UA" smtClean="0"/>
              <a:t>05/11/2021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02B8C14-8F00-4272-95B5-E2A9C7360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D120FF1-29A2-4766-8F92-D31B8F3AA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1540-171F-4DE7-9441-64B44FF75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9485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DFB177-B158-42B9-9307-ED4245D15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857A16A-837F-425B-90F6-35A5E96F9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3F94-31FA-46F8-A017-981C3B0977C7}" type="datetimeFigureOut">
              <a:rPr lang="ru-UA" smtClean="0"/>
              <a:t>05/11/2021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E5F5823-C1CB-4E65-979D-E4FA3C703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C15CD3E-11B0-4815-B144-0BF39AEA6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1540-171F-4DE7-9441-64B44FF75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4106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E2DC057-1E80-4263-BF5C-ABA6F2DF6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3F94-31FA-46F8-A017-981C3B0977C7}" type="datetimeFigureOut">
              <a:rPr lang="ru-UA" smtClean="0"/>
              <a:t>05/11/2021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A58B619-0DD5-4791-81E9-50FA30D2F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6AF5B76-7D8E-4CB0-B904-5D6A7C61A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1540-171F-4DE7-9441-64B44FF75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57735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D2EA1-8818-4DE4-A211-65CA0C3E3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B2C756-1BC5-4296-9104-D920DBE77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73574DC-BBDE-4A65-B548-489408BB1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90522E-A024-4CD3-B14B-1C2FB1388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3F94-31FA-46F8-A017-981C3B0977C7}" type="datetimeFigureOut">
              <a:rPr lang="ru-UA" smtClean="0"/>
              <a:t>05/11/2021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97F25E-459D-483C-B4D1-8A8F98337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B790BF-967D-44FD-ADFF-99638BF7D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1540-171F-4DE7-9441-64B44FF75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62591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71AE0D-6F8D-462E-8EAE-AB67E50D9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7F8C25B-0AE5-4A57-9CA9-47C104D90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929AC83-DA18-406B-A4FC-94759DDCE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9BE8CE-4C4E-461B-9836-A5ED97B1E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3F94-31FA-46F8-A017-981C3B0977C7}" type="datetimeFigureOut">
              <a:rPr lang="ru-UA" smtClean="0"/>
              <a:t>05/11/2021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B438A5-2B83-4CAE-BBBB-07365A060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4A3628-B89A-4B3F-ADC4-327ECEDA8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1540-171F-4DE7-9441-64B44FF75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7736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4DFB33-6329-42E0-86ED-EFEC5D65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A090ECA-D4A1-4227-B631-87438EE0A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8B7CB3-A20F-4304-87AC-A7BAA7C2B7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23F94-31FA-46F8-A017-981C3B0977C7}" type="datetimeFigureOut">
              <a:rPr lang="ru-UA" smtClean="0"/>
              <a:t>05/11/2021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5AF965-2151-4E6D-98F6-6C310D4F34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74FC80-9BF6-49E1-937F-2DF55F015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21540-171F-4DE7-9441-64B44FF75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2842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2DCFD2-3AC7-4637-8591-59F33696DB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096" y="1705459"/>
            <a:ext cx="11224591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7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Сесія 5.</a:t>
            </a:r>
            <a:br>
              <a:rPr lang="ru-UA" sz="7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7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Вітаємо тебе на п’ятій </a:t>
            </a:r>
            <a:r>
              <a:rPr lang="uk-UA" sz="7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сеcії</a:t>
            </a:r>
            <a:r>
              <a:rPr lang="uk-UA" sz="7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!</a:t>
            </a:r>
            <a:endParaRPr lang="ru-UA" sz="28700" dirty="0"/>
          </a:p>
        </p:txBody>
      </p:sp>
    </p:spTree>
    <p:extLst>
      <p:ext uri="{BB962C8B-B14F-4D97-AF65-F5344CB8AC3E}">
        <p14:creationId xmlns:p14="http://schemas.microsoft.com/office/powerpoint/2010/main" val="342135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id="{2D5FE798-1CDA-43FB-BC9F-60F0AE6128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2571" y="781878"/>
            <a:ext cx="7920038" cy="5658679"/>
          </a:xfrm>
        </p:spPr>
        <p:txBody>
          <a:bodyPr>
            <a:normAutofit/>
          </a:bodyPr>
          <a:lstStyle/>
          <a:p>
            <a:pPr indent="450215" algn="ctr">
              <a:lnSpc>
                <a:spcPct val="150000"/>
              </a:lnSpc>
              <a:spcAft>
                <a:spcPts val="800"/>
              </a:spcAft>
            </a:pPr>
            <a:r>
              <a:rPr lang="uk-UA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Вправа «Мій план самодопомоги»</a:t>
            </a:r>
            <a:endParaRPr lang="ru-UA" sz="19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Самодопомога (</a:t>
            </a:r>
            <a:r>
              <a:rPr lang="uk-UA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self-care</a:t>
            </a:r>
            <a:r>
              <a:rPr lang="uk-U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– це індивідуальна практика управління власним здоров’ям та добробутом. У своєму найчистішому вияві, це певні ритуали, які будуть допомагати і підтримувати тебе. Виконуючи дію, важливо повністю зануритися в справжній момент – «тут і зараз», і</a:t>
            </a:r>
            <a:r>
              <a:rPr lang="ru-RU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разом </a:t>
            </a:r>
            <a:r>
              <a:rPr lang="uk-U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 цим приходить прагнення любити і поважати себе. Практика турботи про себе вимагає часу, її слід використовувати якісно і розумно. </a:t>
            </a:r>
            <a:endParaRPr lang="ru-UA" sz="19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Самодопомога – це не якась універсальна стратегія, це певний план дій з підтримки свого здоров’я. Свій </a:t>
            </a:r>
            <a:r>
              <a:rPr lang="uk-UA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self-care</a:t>
            </a:r>
            <a:r>
              <a:rPr lang="uk-U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план потрібно побудувати відповідно до своїх потреб. Є різні сфери нашого життя, про які важливо піклуватися, створювати власну практику самодопомоги. Найчастіше визначають такі сфери здоров'я – фізичне (піклування про фізичний стан та здоров'я), психічне (наша психіка), емоційне (наші </a:t>
            </a:r>
            <a:r>
              <a:rPr lang="uk-UA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переживанн</a:t>
            </a:r>
            <a:r>
              <a:rPr lang="ru-RU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</a:t>
            </a:r>
            <a:r>
              <a:rPr lang="uk-U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емоції та почуття), соціальне (наші стосунки та соціальне життя), духовне (пошук </a:t>
            </a:r>
            <a:r>
              <a:rPr lang="uk-UA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сенсів</a:t>
            </a:r>
            <a:r>
              <a:rPr lang="uk-UA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смислів). </a:t>
            </a:r>
            <a:endParaRPr lang="ru-UA" sz="19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UA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223BD59B-BDFE-4D55-8ABA-B5463EB80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879" y="1656521"/>
            <a:ext cx="3648075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3502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id="{D00099DA-3670-48B9-A411-979FD7262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5287" y="238539"/>
            <a:ext cx="11317355" cy="6400800"/>
          </a:xfrm>
        </p:spPr>
        <p:txBody>
          <a:bodyPr>
            <a:normAutofit/>
          </a:bodyPr>
          <a:lstStyle/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 практикувати способи самодопомоги для кожної сфери – з урахуванням саме твоєї ситуації. План самодопомоги студента університету, який перебуває у ситуації постійного психічного стимулювання та активної соціальної взаємодії, має першочергово містити пункти по догляду за власним фізичним здоров’ям   – їжа, сон, режим дня, фізична активність.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Оціни, в яких сферах твого життя та здоров'я тобі потрібно трохи більше уваги та турботи про себе. І візьми за правило робити оцінку свого життя. По мірі того, як буде змінюватися ситуація, твої потреби в способах самодопомоги також можуть змінюватися.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Склади свій список самодопомоги!</a:t>
            </a:r>
          </a:p>
          <a:p>
            <a:endParaRPr lang="ru-UA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67219FC2-6C74-431F-9939-43F67BC176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228" y="1584014"/>
            <a:ext cx="57150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4946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359A857-0708-4397-A82D-00A8D8714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4" y="450574"/>
            <a:ext cx="11022496" cy="6082748"/>
          </a:xfrm>
        </p:spPr>
        <p:txBody>
          <a:bodyPr>
            <a:normAutofit fontScale="55000" lnSpcReduction="20000"/>
          </a:bodyPr>
          <a:lstStyle/>
          <a:p>
            <a:pPr indent="457200" algn="ctr">
              <a:lnSpc>
                <a:spcPct val="107000"/>
              </a:lnSpc>
              <a:spcAft>
                <a:spcPts val="800"/>
              </a:spcAft>
            </a:pPr>
            <a:r>
              <a:rPr lang="uk-UA" sz="2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Вправа «Письмові техніки»</a:t>
            </a:r>
            <a:endParaRPr lang="ru-UA" sz="25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uk-UA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Ефективною практикою самодопомоги є ведення записів  – наприклад, ведення щоденника. Далі буде наведено приклади </a:t>
            </a:r>
            <a:r>
              <a:rPr lang="uk-UA" sz="2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письмов</a:t>
            </a:r>
            <a:r>
              <a:rPr lang="ru-RU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их</a:t>
            </a:r>
            <a:r>
              <a:rPr lang="uk-UA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технік</a:t>
            </a:r>
            <a:r>
              <a:rPr lang="ru-RU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які</a:t>
            </a:r>
            <a:r>
              <a:rPr lang="uk-UA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ти можеш використовувати. </a:t>
            </a:r>
            <a:r>
              <a:rPr lang="uk-UA" sz="2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Обери</a:t>
            </a:r>
            <a:r>
              <a:rPr lang="uk-UA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декілька технік зі списку та </a:t>
            </a:r>
            <a:r>
              <a:rPr lang="uk-UA" sz="2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попрактикуй</a:t>
            </a:r>
            <a:r>
              <a:rPr lang="uk-UA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їх використання впродовж наступного тижня (місяця).</a:t>
            </a:r>
            <a:endParaRPr lang="ru-UA" sz="25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uk-UA" sz="2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 письмових технік які стануть тобі у пригоді </a:t>
            </a:r>
            <a:endParaRPr lang="ru-UA" sz="25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  <a:tabLst>
                <a:tab pos="800100" algn="l"/>
              </a:tabLst>
            </a:pPr>
            <a:r>
              <a:rPr lang="uk-UA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Подумай про своє життя та перерахуй письмово, що у твоєму житті може й не ідеально, але, в цілому, досить добре.</a:t>
            </a:r>
            <a:endParaRPr lang="ru-UA" sz="2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  <a:tabLst>
                <a:tab pos="800100" algn="l"/>
              </a:tabLst>
            </a:pPr>
            <a:r>
              <a:rPr lang="uk-UA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кінці кожного дня записуй «приємності дня», що було хорошого –  що зробив ти, що зробили інші люди, що гарного було сьогодні. Можна написати, за що ти вдячний.</a:t>
            </a:r>
            <a:endParaRPr lang="ru-UA" sz="2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  <a:tabLst>
                <a:tab pos="800100" algn="l"/>
              </a:tabLst>
            </a:pPr>
            <a:r>
              <a:rPr lang="uk-UA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 тобі важко пригадати добре з минулого, попроси учасників або свідків твоїх  гарних моментів з минулого написати тобі про це.</a:t>
            </a:r>
            <a:endParaRPr lang="ru-UA" sz="2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  <a:tabLst>
                <a:tab pos="800100" algn="l"/>
              </a:tabLst>
            </a:pPr>
            <a:r>
              <a:rPr lang="uk-UA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Склади список мрій, фантазій, планів і цілей, які тобі важливі – або були важливими.</a:t>
            </a:r>
            <a:endParaRPr lang="ru-UA" sz="2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  <a:tabLst>
                <a:tab pos="800100" algn="l"/>
              </a:tabLst>
            </a:pPr>
            <a:r>
              <a:rPr lang="uk-UA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Склади список занять, які доставляли тобі задоволення в минулому. Роби хоча б щось з цього, навіть якщо не дуже хочеться і не дуже виходить радіти.</a:t>
            </a:r>
            <a:endParaRPr lang="ru-UA" sz="2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  <a:tabLst>
                <a:tab pos="800100" algn="l"/>
              </a:tabLst>
            </a:pPr>
            <a:r>
              <a:rPr lang="uk-UA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Напиши лист подяки людині, яка зробила для тебе щось важливе; намагайся передати його особисто.</a:t>
            </a:r>
            <a:endParaRPr lang="ru-UA" sz="2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  <a:tabLst>
                <a:tab pos="800100" algn="l"/>
              </a:tabLst>
            </a:pPr>
            <a:r>
              <a:rPr lang="uk-UA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Сформулюй свої цінності та візуалізуй їх – наприклад, зроби колаж або "дошку цінностей", щоб можна було повертатися до них раз у раз.</a:t>
            </a:r>
            <a:endParaRPr lang="ru-UA" sz="2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  <a:tabLst>
                <a:tab pos="800100" algn="l"/>
              </a:tabLst>
            </a:pPr>
            <a:r>
              <a:rPr lang="uk-UA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Прийми рішення що-небудь завершити або навчитися чомусь новому. Постав конкретну досяжну мету, визнач конкретний час або дату її реалізації.</a:t>
            </a:r>
            <a:endParaRPr lang="ru-UA" sz="2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  <a:tabLst>
                <a:tab pos="800100" algn="l"/>
              </a:tabLst>
            </a:pPr>
            <a:r>
              <a:rPr lang="uk-UA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Склади список маленьких поліпшень, які можна зробити у твоїй кімнаті/оселі.</a:t>
            </a:r>
            <a:endParaRPr lang="ru-UA" sz="2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800100" algn="l"/>
              </a:tabLst>
            </a:pPr>
            <a:r>
              <a:rPr lang="uk-UA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Склади список своїх завдань. Якщо ти </a:t>
            </a:r>
            <a:r>
              <a:rPr lang="uk-UA" sz="2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прокрастинуєш</a:t>
            </a:r>
            <a:r>
              <a:rPr lang="uk-UA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тому що завдання викликає у тебе сумніви в собі та ступор, роби не те, що треба, а те, що легше, але все одно потрібне та корисне. Зі стану "Я щось можу і щось роблю" легше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переключитися на інші дії, ніж зі стану "Я нічого не можу". </a:t>
            </a:r>
            <a:endParaRPr lang="ru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323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544436-3443-4044-A4EC-2E3ED8D4F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4345" y="323090"/>
            <a:ext cx="4911655" cy="665922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ВПРАВА «ХМАРИНКА»</a:t>
            </a:r>
            <a:endParaRPr lang="ru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910FE6B-6DE9-4FC8-8D87-C1863B468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8539" y="1245705"/>
            <a:ext cx="7054918" cy="5128591"/>
          </a:xfrm>
        </p:spPr>
        <p:txBody>
          <a:bodyPr>
            <a:normAutofit fontScale="77500" lnSpcReduction="20000"/>
          </a:bodyPr>
          <a:lstStyle/>
          <a:p>
            <a:pPr indent="450215" algn="just">
              <a:lnSpc>
                <a:spcPct val="120000"/>
              </a:lnSpc>
              <a:spcAft>
                <a:spcPts val="800"/>
              </a:spcAft>
            </a:pPr>
            <a:r>
              <a:rPr lang="uk-UA" sz="2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 подаємо тобі аудіо-файл з інструкцією для вправи-релаксації. </a:t>
            </a:r>
            <a:r>
              <a:rPr lang="uk-UA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UA" sz="2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20000"/>
              </a:lnSpc>
              <a:spcAft>
                <a:spcPts val="800"/>
              </a:spcAft>
            </a:pPr>
            <a:r>
              <a:rPr lang="uk-UA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Займи зручну позицію. Бажано зручно лягти… Лежачи на спині, розслабся, дихай животом…  З кожним видихом уявляй, що всі твої негативні почуття і проблеми вилітають з повітрям, перетворюючись на білі, пухнасті хмари. </a:t>
            </a:r>
            <a:endParaRPr lang="ru-UA" sz="2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20000"/>
              </a:lnSpc>
              <a:spcAft>
                <a:spcPts val="800"/>
              </a:spcAft>
            </a:pPr>
            <a:r>
              <a:rPr lang="uk-UA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Уяви, що ти лежиш на зеленій травичці, дивишся в небо, і спостерігаєш як теплий, літній вітер відносить ці хмари все далі, за горизонт…</a:t>
            </a:r>
            <a:endParaRPr lang="ru-UA" sz="2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20000"/>
              </a:lnSpc>
              <a:spcAft>
                <a:spcPts val="800"/>
              </a:spcAft>
            </a:pPr>
            <a:r>
              <a:rPr lang="uk-UA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Тепле сонечко гріє тебе, і заповнює утворену всередині порожнечу своїм теплом. Наповнюйся цим теплом з кожним вдихом. </a:t>
            </a:r>
            <a:endParaRPr lang="ru-UA" sz="2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20000"/>
              </a:lnSpc>
              <a:spcAft>
                <a:spcPts val="800"/>
              </a:spcAft>
            </a:pPr>
            <a:r>
              <a:rPr lang="uk-UA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Продовжуй цю вправу, поки не відчуєш, що вся твоя свідомість повністю очистилася від негативних думок.</a:t>
            </a:r>
            <a:endParaRPr lang="ru-UA" sz="2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20000"/>
              </a:lnSpc>
              <a:spcAft>
                <a:spcPts val="800"/>
              </a:spcAft>
            </a:pPr>
            <a:r>
              <a:rPr lang="uk-UA" sz="2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Бажаємо тобі успіхів!</a:t>
            </a:r>
            <a:endParaRPr lang="ru-UA" sz="2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UA" dirty="0"/>
          </a:p>
        </p:txBody>
      </p:sp>
      <p:pic>
        <p:nvPicPr>
          <p:cNvPr id="3074" name="Picture 2" descr="The Cloud | N4L">
            <a:extLst>
              <a:ext uri="{FF2B5EF4-FFF2-40B4-BE49-F238E27FC236}">
                <a16:creationId xmlns:a16="http://schemas.microsoft.com/office/drawing/2014/main" id="{DA0497CA-4D36-4553-9F7C-7AD959849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457" y="1690335"/>
            <a:ext cx="4739515" cy="295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6297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728</Words>
  <Application>Microsoft Office PowerPoint</Application>
  <PresentationFormat>Широкоэкранный</PresentationFormat>
  <Paragraphs>36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Сесія 5. Вітаємо тебе на п’ятій сеcії!</vt:lpstr>
      <vt:lpstr>Презентация PowerPoint</vt:lpstr>
      <vt:lpstr>Презентация PowerPoint</vt:lpstr>
      <vt:lpstr>Презентация PowerPoint</vt:lpstr>
      <vt:lpstr>ВПРАВА «ХМАРИНКА»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Nastena Yatskovskaya</dc:creator>
  <cp:lastModifiedBy>vlad232362@gmail.com</cp:lastModifiedBy>
  <cp:revision>20</cp:revision>
  <dcterms:created xsi:type="dcterms:W3CDTF">2021-05-07T10:57:52Z</dcterms:created>
  <dcterms:modified xsi:type="dcterms:W3CDTF">2021-05-11T06:24:31Z</dcterms:modified>
</cp:coreProperties>
</file>