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5" r:id="rId3"/>
    <p:sldId id="278" r:id="rId4"/>
    <p:sldId id="258" r:id="rId5"/>
    <p:sldId id="257" r:id="rId6"/>
    <p:sldId id="276" r:id="rId7"/>
    <p:sldId id="279" r:id="rId8"/>
    <p:sldId id="277" r:id="rId9"/>
    <p:sldId id="272" r:id="rId10"/>
    <p:sldId id="273" r:id="rId11"/>
    <p:sldId id="274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13910761154695E-4"/>
          <c:y val="6.9642103823292098E-2"/>
          <c:w val="0.52529276027996497"/>
          <c:h val="0.7080032923276208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54125229658792651"/>
          <c:y val="1.7353703234753159E-2"/>
          <c:w val="0.4569087926509186"/>
          <c:h val="0.9655339263147662"/>
        </c:manualLayout>
      </c:layout>
      <c:overlay val="0"/>
      <c:txPr>
        <a:bodyPr/>
        <a:lstStyle/>
        <a:p>
          <a:pPr rtl="0"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897C1-DEBF-475A-B7AF-F01776BF38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0102666-AE12-4BD4-93AA-367BEA983113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Час – </a:t>
          </a:r>
          <a:r>
            <a:rPr lang="ru-RU" b="1" dirty="0" err="1" smtClean="0">
              <a:solidFill>
                <a:schemeClr val="tx1"/>
              </a:solidFill>
            </a:rPr>
            <a:t>це</a:t>
          </a:r>
          <a:r>
            <a:rPr lang="ru-RU" b="1" dirty="0" smtClean="0">
              <a:solidFill>
                <a:schemeClr val="tx1"/>
              </a:solidFill>
            </a:rPr>
            <a:t> не </a:t>
          </a:r>
          <a:r>
            <a:rPr lang="ru-RU" b="1" dirty="0" err="1" smtClean="0">
              <a:solidFill>
                <a:schemeClr val="tx1"/>
              </a:solidFill>
            </a:rPr>
            <a:t>тільки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гроші</a:t>
          </a:r>
          <a:r>
            <a:rPr lang="ru-RU" b="1" dirty="0" smtClean="0">
              <a:solidFill>
                <a:schemeClr val="tx1"/>
              </a:solidFill>
            </a:rPr>
            <a:t>. Час </a:t>
          </a:r>
          <a:r>
            <a:rPr lang="ru-RU" b="1" dirty="0" err="1" smtClean="0">
              <a:solidFill>
                <a:schemeClr val="tx1"/>
              </a:solidFill>
            </a:rPr>
            <a:t>має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більше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значення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ніж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гроші</a:t>
          </a:r>
          <a:endParaRPr lang="uk-UA" b="1" dirty="0">
            <a:solidFill>
              <a:schemeClr val="tx1"/>
            </a:solidFill>
          </a:endParaRPr>
        </a:p>
      </dgm:t>
    </dgm:pt>
    <dgm:pt modelId="{6636768F-8F82-41B3-835A-83C8B1AF9CB4}" type="parTrans" cxnId="{DCBD652C-44D7-47C6-A7F6-E2B1613F6F73}">
      <dgm:prSet/>
      <dgm:spPr/>
      <dgm:t>
        <a:bodyPr/>
        <a:lstStyle/>
        <a:p>
          <a:endParaRPr lang="uk-UA"/>
        </a:p>
      </dgm:t>
    </dgm:pt>
    <dgm:pt modelId="{69E00702-A35E-49B0-8209-3154A7B368C5}" type="sibTrans" cxnId="{DCBD652C-44D7-47C6-A7F6-E2B1613F6F73}">
      <dgm:prSet/>
      <dgm:spPr/>
      <dgm:t>
        <a:bodyPr/>
        <a:lstStyle/>
        <a:p>
          <a:endParaRPr lang="uk-UA"/>
        </a:p>
      </dgm:t>
    </dgm:pt>
    <dgm:pt modelId="{5AF46339-BDE1-4B84-B6C5-5850402B9ED0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Час </a:t>
          </a:r>
          <a:r>
            <a:rPr lang="ru-RU" b="1" dirty="0" err="1" smtClean="0">
              <a:solidFill>
                <a:schemeClr val="tx1"/>
              </a:solidFill>
            </a:rPr>
            <a:t>неможна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примножити</a:t>
          </a:r>
          <a:r>
            <a:rPr lang="ru-RU" b="1" dirty="0" smtClean="0">
              <a:solidFill>
                <a:schemeClr val="tx1"/>
              </a:solidFill>
            </a:rPr>
            <a:t>. Час </a:t>
          </a:r>
          <a:r>
            <a:rPr lang="ru-RU" b="1" dirty="0" err="1" smtClean="0">
              <a:solidFill>
                <a:schemeClr val="tx1"/>
              </a:solidFill>
            </a:rPr>
            <a:t>неможна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передати</a:t>
          </a:r>
          <a:endParaRPr lang="uk-UA" b="1" dirty="0" smtClean="0">
            <a:solidFill>
              <a:schemeClr val="tx1"/>
            </a:solidFill>
          </a:endParaRPr>
        </a:p>
      </dgm:t>
    </dgm:pt>
    <dgm:pt modelId="{55BA8CD2-34D7-4FCA-A140-4ED246027830}" type="parTrans" cxnId="{5D8F2B46-28D0-4F3B-AE7F-42A33B476DD4}">
      <dgm:prSet/>
      <dgm:spPr/>
      <dgm:t>
        <a:bodyPr/>
        <a:lstStyle/>
        <a:p>
          <a:endParaRPr lang="uk-UA"/>
        </a:p>
      </dgm:t>
    </dgm:pt>
    <dgm:pt modelId="{3B13FB62-092C-42A1-9927-DEBACB78E9C9}" type="sibTrans" cxnId="{5D8F2B46-28D0-4F3B-AE7F-42A33B476DD4}">
      <dgm:prSet/>
      <dgm:spPr/>
      <dgm:t>
        <a:bodyPr/>
        <a:lstStyle/>
        <a:p>
          <a:endParaRPr lang="uk-UA"/>
        </a:p>
      </dgm:t>
    </dgm:pt>
    <dgm:pt modelId="{3828F62B-608A-4AA1-A89E-3B3AF50FD96F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Час </a:t>
          </a:r>
          <a:r>
            <a:rPr lang="ru-RU" b="1" dirty="0" err="1" smtClean="0">
              <a:solidFill>
                <a:schemeClr val="tx1"/>
              </a:solidFill>
            </a:rPr>
            <a:t>неможливо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повернути</a:t>
          </a:r>
          <a:endParaRPr lang="uk-UA" b="1" dirty="0">
            <a:solidFill>
              <a:schemeClr val="tx1"/>
            </a:solidFill>
          </a:endParaRPr>
        </a:p>
      </dgm:t>
    </dgm:pt>
    <dgm:pt modelId="{78D86B9F-A981-4321-953D-FD5D8A9F4877}" type="parTrans" cxnId="{A31DCDF9-8413-4AAF-949F-43D47D82724E}">
      <dgm:prSet/>
      <dgm:spPr/>
      <dgm:t>
        <a:bodyPr/>
        <a:lstStyle/>
        <a:p>
          <a:endParaRPr lang="uk-UA"/>
        </a:p>
      </dgm:t>
    </dgm:pt>
    <dgm:pt modelId="{0D363F6B-2A48-4C26-A6A3-C38C3D6C54F0}" type="sibTrans" cxnId="{A31DCDF9-8413-4AAF-949F-43D47D82724E}">
      <dgm:prSet/>
      <dgm:spPr/>
      <dgm:t>
        <a:bodyPr/>
        <a:lstStyle/>
        <a:p>
          <a:endParaRPr lang="uk-UA"/>
        </a:p>
      </dgm:t>
    </dgm:pt>
    <dgm:pt modelId="{52F2AB55-7218-49F0-AF84-05623DDDF48E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Час – </a:t>
          </a:r>
          <a:r>
            <a:rPr lang="ru-RU" b="1" dirty="0" err="1" smtClean="0">
              <a:solidFill>
                <a:schemeClr val="tx1"/>
              </a:solidFill>
            </a:rPr>
            <a:t>це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щось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таке</a:t>
          </a:r>
          <a:r>
            <a:rPr lang="ru-RU" b="1" dirty="0" smtClean="0">
              <a:solidFill>
                <a:schemeClr val="tx1"/>
              </a:solidFill>
            </a:rPr>
            <a:t>, як і </a:t>
          </a:r>
          <a:r>
            <a:rPr lang="ru-RU" b="1" dirty="0" err="1" smtClean="0">
              <a:solidFill>
                <a:schemeClr val="tx1"/>
              </a:solidFill>
            </a:rPr>
            <a:t>саме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життя</a:t>
          </a:r>
          <a:r>
            <a:rPr lang="ru-RU" b="1" dirty="0" smtClean="0">
              <a:solidFill>
                <a:schemeClr val="tx1"/>
              </a:solidFill>
            </a:rPr>
            <a:t>.</a:t>
          </a:r>
          <a:endParaRPr lang="uk-UA" b="1" dirty="0">
            <a:solidFill>
              <a:schemeClr val="tx1"/>
            </a:solidFill>
          </a:endParaRPr>
        </a:p>
      </dgm:t>
    </dgm:pt>
    <dgm:pt modelId="{A0A1BD36-25A0-4522-AEF9-17FFB1EC9F9C}" type="parTrans" cxnId="{0B86D35A-5BB2-455C-A153-B7E53AD83B29}">
      <dgm:prSet/>
      <dgm:spPr/>
      <dgm:t>
        <a:bodyPr/>
        <a:lstStyle/>
        <a:p>
          <a:endParaRPr lang="uk-UA"/>
        </a:p>
      </dgm:t>
    </dgm:pt>
    <dgm:pt modelId="{64B23BA9-4370-4BB3-A3AF-D389346AE3E5}" type="sibTrans" cxnId="{0B86D35A-5BB2-455C-A153-B7E53AD83B29}">
      <dgm:prSet/>
      <dgm:spPr/>
      <dgm:t>
        <a:bodyPr/>
        <a:lstStyle/>
        <a:p>
          <a:endParaRPr lang="uk-UA"/>
        </a:p>
      </dgm:t>
    </dgm:pt>
    <dgm:pt modelId="{06E537C1-3F07-47B2-BF24-526D14E98378}" type="pres">
      <dgm:prSet presAssocID="{9B1897C1-DEBF-475A-B7AF-F01776BF38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07E1058-FF61-44B3-9269-243F9E0F926D}" type="pres">
      <dgm:prSet presAssocID="{A0102666-AE12-4BD4-93AA-367BEA983113}" presName="node" presStyleLbl="node1" presStyleIdx="0" presStyleCnt="4" custScaleX="1321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B422AB-2620-4CBF-A9AC-7CEABAF9335D}" type="pres">
      <dgm:prSet presAssocID="{69E00702-A35E-49B0-8209-3154A7B368C5}" presName="sibTrans" presStyleCnt="0"/>
      <dgm:spPr/>
    </dgm:pt>
    <dgm:pt modelId="{3989A50E-2E49-4030-B3CC-8ABE74A545CC}" type="pres">
      <dgm:prSet presAssocID="{5AF46339-BDE1-4B84-B6C5-5850402B9ED0}" presName="node" presStyleLbl="node1" presStyleIdx="1" presStyleCnt="4" custScaleX="139361" custLinFactNeighborX="-5008" custLinFactNeighborY="-8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A5B417-F11C-4409-A559-3B792BADCE88}" type="pres">
      <dgm:prSet presAssocID="{3B13FB62-092C-42A1-9927-DEBACB78E9C9}" presName="sibTrans" presStyleCnt="0"/>
      <dgm:spPr/>
    </dgm:pt>
    <dgm:pt modelId="{31CD4DA2-79F6-4ED7-AB5F-7462955C76F5}" type="pres">
      <dgm:prSet presAssocID="{3828F62B-608A-4AA1-A89E-3B3AF50FD96F}" presName="node" presStyleLbl="node1" presStyleIdx="2" presStyleCnt="4" custScaleX="125608" custLinFactNeighborX="1988" custLinFactNeighborY="-132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CF5F44-BC56-49C8-903C-887072136094}" type="pres">
      <dgm:prSet presAssocID="{0D363F6B-2A48-4C26-A6A3-C38C3D6C54F0}" presName="sibTrans" presStyleCnt="0"/>
      <dgm:spPr/>
    </dgm:pt>
    <dgm:pt modelId="{14875904-E70F-4541-95D9-07731F53BBFE}" type="pres">
      <dgm:prSet presAssocID="{52F2AB55-7218-49F0-AF84-05623DDDF48E}" presName="node" presStyleLbl="node1" presStyleIdx="3" presStyleCnt="4" custScaleX="138224" custLinFactNeighborX="-2021" custLinFactNeighborY="-132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AF0C7CE-67A0-40FD-B9FA-90C6EE836701}" type="presOf" srcId="{A0102666-AE12-4BD4-93AA-367BEA983113}" destId="{107E1058-FF61-44B3-9269-243F9E0F926D}" srcOrd="0" destOrd="0" presId="urn:microsoft.com/office/officeart/2005/8/layout/default"/>
    <dgm:cxn modelId="{708402A2-6CC7-467D-8EEC-657E7152A819}" type="presOf" srcId="{3828F62B-608A-4AA1-A89E-3B3AF50FD96F}" destId="{31CD4DA2-79F6-4ED7-AB5F-7462955C76F5}" srcOrd="0" destOrd="0" presId="urn:microsoft.com/office/officeart/2005/8/layout/default"/>
    <dgm:cxn modelId="{11BD83B6-2E9F-4080-BFCE-0F04D371A424}" type="presOf" srcId="{9B1897C1-DEBF-475A-B7AF-F01776BF38C0}" destId="{06E537C1-3F07-47B2-BF24-526D14E98378}" srcOrd="0" destOrd="0" presId="urn:microsoft.com/office/officeart/2005/8/layout/default"/>
    <dgm:cxn modelId="{5D8F2B46-28D0-4F3B-AE7F-42A33B476DD4}" srcId="{9B1897C1-DEBF-475A-B7AF-F01776BF38C0}" destId="{5AF46339-BDE1-4B84-B6C5-5850402B9ED0}" srcOrd="1" destOrd="0" parTransId="{55BA8CD2-34D7-4FCA-A140-4ED246027830}" sibTransId="{3B13FB62-092C-42A1-9927-DEBACB78E9C9}"/>
    <dgm:cxn modelId="{A31DCDF9-8413-4AAF-949F-43D47D82724E}" srcId="{9B1897C1-DEBF-475A-B7AF-F01776BF38C0}" destId="{3828F62B-608A-4AA1-A89E-3B3AF50FD96F}" srcOrd="2" destOrd="0" parTransId="{78D86B9F-A981-4321-953D-FD5D8A9F4877}" sibTransId="{0D363F6B-2A48-4C26-A6A3-C38C3D6C54F0}"/>
    <dgm:cxn modelId="{DCBD652C-44D7-47C6-A7F6-E2B1613F6F73}" srcId="{9B1897C1-DEBF-475A-B7AF-F01776BF38C0}" destId="{A0102666-AE12-4BD4-93AA-367BEA983113}" srcOrd="0" destOrd="0" parTransId="{6636768F-8F82-41B3-835A-83C8B1AF9CB4}" sibTransId="{69E00702-A35E-49B0-8209-3154A7B368C5}"/>
    <dgm:cxn modelId="{0B86D35A-5BB2-455C-A153-B7E53AD83B29}" srcId="{9B1897C1-DEBF-475A-B7AF-F01776BF38C0}" destId="{52F2AB55-7218-49F0-AF84-05623DDDF48E}" srcOrd="3" destOrd="0" parTransId="{A0A1BD36-25A0-4522-AEF9-17FFB1EC9F9C}" sibTransId="{64B23BA9-4370-4BB3-A3AF-D389346AE3E5}"/>
    <dgm:cxn modelId="{08940138-953F-4CB2-9FD2-68A65292410D}" type="presOf" srcId="{5AF46339-BDE1-4B84-B6C5-5850402B9ED0}" destId="{3989A50E-2E49-4030-B3CC-8ABE74A545CC}" srcOrd="0" destOrd="0" presId="urn:microsoft.com/office/officeart/2005/8/layout/default"/>
    <dgm:cxn modelId="{ECD3CC82-ED4D-480F-887A-ACB804774D96}" type="presOf" srcId="{52F2AB55-7218-49F0-AF84-05623DDDF48E}" destId="{14875904-E70F-4541-95D9-07731F53BBFE}" srcOrd="0" destOrd="0" presId="urn:microsoft.com/office/officeart/2005/8/layout/default"/>
    <dgm:cxn modelId="{19D17C07-24A6-4B0F-B3E2-F56227E396B5}" type="presParOf" srcId="{06E537C1-3F07-47B2-BF24-526D14E98378}" destId="{107E1058-FF61-44B3-9269-243F9E0F926D}" srcOrd="0" destOrd="0" presId="urn:microsoft.com/office/officeart/2005/8/layout/default"/>
    <dgm:cxn modelId="{7724BB49-32B6-4102-A730-0E3613108A0E}" type="presParOf" srcId="{06E537C1-3F07-47B2-BF24-526D14E98378}" destId="{88B422AB-2620-4CBF-A9AC-7CEABAF9335D}" srcOrd="1" destOrd="0" presId="urn:microsoft.com/office/officeart/2005/8/layout/default"/>
    <dgm:cxn modelId="{BC1D8EDB-AF9A-4AD0-8C09-133C8600B35D}" type="presParOf" srcId="{06E537C1-3F07-47B2-BF24-526D14E98378}" destId="{3989A50E-2E49-4030-B3CC-8ABE74A545CC}" srcOrd="2" destOrd="0" presId="urn:microsoft.com/office/officeart/2005/8/layout/default"/>
    <dgm:cxn modelId="{1A4472B9-0DC9-4276-A389-124E33C46658}" type="presParOf" srcId="{06E537C1-3F07-47B2-BF24-526D14E98378}" destId="{68A5B417-F11C-4409-A559-3B792BADCE88}" srcOrd="3" destOrd="0" presId="urn:microsoft.com/office/officeart/2005/8/layout/default"/>
    <dgm:cxn modelId="{B5FB7899-6226-48B6-BDE6-5000C88B47EB}" type="presParOf" srcId="{06E537C1-3F07-47B2-BF24-526D14E98378}" destId="{31CD4DA2-79F6-4ED7-AB5F-7462955C76F5}" srcOrd="4" destOrd="0" presId="urn:microsoft.com/office/officeart/2005/8/layout/default"/>
    <dgm:cxn modelId="{4BD45716-C7BD-472E-A956-087944646F4D}" type="presParOf" srcId="{06E537C1-3F07-47B2-BF24-526D14E98378}" destId="{18CF5F44-BC56-49C8-903C-887072136094}" srcOrd="5" destOrd="0" presId="urn:microsoft.com/office/officeart/2005/8/layout/default"/>
    <dgm:cxn modelId="{E235FCF7-752E-4F78-8E83-B18CCE0A65DF}" type="presParOf" srcId="{06E537C1-3F07-47B2-BF24-526D14E98378}" destId="{14875904-E70F-4541-95D9-07731F53BBF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E1058-FF61-44B3-9269-243F9E0F926D}">
      <dsp:nvSpPr>
        <dsp:cNvPr id="0" name=""/>
        <dsp:cNvSpPr/>
      </dsp:nvSpPr>
      <dsp:spPr>
        <a:xfrm>
          <a:off x="2506" y="16111"/>
          <a:ext cx="3475651" cy="1578000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Час – </a:t>
          </a:r>
          <a:r>
            <a:rPr lang="ru-RU" sz="2600" b="1" kern="1200" dirty="0" err="1" smtClean="0">
              <a:solidFill>
                <a:schemeClr val="tx1"/>
              </a:solidFill>
            </a:rPr>
            <a:t>це</a:t>
          </a:r>
          <a:r>
            <a:rPr lang="ru-RU" sz="2600" b="1" kern="1200" dirty="0" smtClean="0">
              <a:solidFill>
                <a:schemeClr val="tx1"/>
              </a:solidFill>
            </a:rPr>
            <a:t> не </a:t>
          </a:r>
          <a:r>
            <a:rPr lang="ru-RU" sz="2600" b="1" kern="1200" dirty="0" err="1" smtClean="0">
              <a:solidFill>
                <a:schemeClr val="tx1"/>
              </a:solidFill>
            </a:rPr>
            <a:t>тільки</a:t>
          </a:r>
          <a:r>
            <a:rPr lang="ru-RU" sz="2600" b="1" kern="1200" dirty="0" smtClean="0">
              <a:solidFill>
                <a:schemeClr val="tx1"/>
              </a:solidFill>
            </a:rPr>
            <a:t> </a:t>
          </a:r>
          <a:r>
            <a:rPr lang="ru-RU" sz="2600" b="1" kern="1200" dirty="0" err="1" smtClean="0">
              <a:solidFill>
                <a:schemeClr val="tx1"/>
              </a:solidFill>
            </a:rPr>
            <a:t>гроші</a:t>
          </a:r>
          <a:r>
            <a:rPr lang="ru-RU" sz="2600" b="1" kern="1200" dirty="0" smtClean="0">
              <a:solidFill>
                <a:schemeClr val="tx1"/>
              </a:solidFill>
            </a:rPr>
            <a:t>. Час </a:t>
          </a:r>
          <a:r>
            <a:rPr lang="ru-RU" sz="2600" b="1" kern="1200" dirty="0" err="1" smtClean="0">
              <a:solidFill>
                <a:schemeClr val="tx1"/>
              </a:solidFill>
            </a:rPr>
            <a:t>має</a:t>
          </a:r>
          <a:r>
            <a:rPr lang="ru-RU" sz="2600" b="1" kern="1200" dirty="0" smtClean="0">
              <a:solidFill>
                <a:schemeClr val="tx1"/>
              </a:solidFill>
            </a:rPr>
            <a:t> </a:t>
          </a:r>
          <a:r>
            <a:rPr lang="ru-RU" sz="2600" b="1" kern="1200" dirty="0" err="1" smtClean="0">
              <a:solidFill>
                <a:schemeClr val="tx1"/>
              </a:solidFill>
            </a:rPr>
            <a:t>більше</a:t>
          </a:r>
          <a:r>
            <a:rPr lang="ru-RU" sz="2600" b="1" kern="1200" dirty="0" smtClean="0">
              <a:solidFill>
                <a:schemeClr val="tx1"/>
              </a:solidFill>
            </a:rPr>
            <a:t> </a:t>
          </a:r>
          <a:r>
            <a:rPr lang="ru-RU" sz="2600" b="1" kern="1200" dirty="0" err="1" smtClean="0">
              <a:solidFill>
                <a:schemeClr val="tx1"/>
              </a:solidFill>
            </a:rPr>
            <a:t>значення</a:t>
          </a:r>
          <a:r>
            <a:rPr lang="ru-RU" sz="2600" b="1" kern="1200" dirty="0" smtClean="0">
              <a:solidFill>
                <a:schemeClr val="tx1"/>
              </a:solidFill>
            </a:rPr>
            <a:t>, </a:t>
          </a:r>
          <a:r>
            <a:rPr lang="ru-RU" sz="2600" b="1" kern="1200" dirty="0" err="1" smtClean="0">
              <a:solidFill>
                <a:schemeClr val="tx1"/>
              </a:solidFill>
            </a:rPr>
            <a:t>ніж</a:t>
          </a:r>
          <a:r>
            <a:rPr lang="ru-RU" sz="2600" b="1" kern="1200" dirty="0" smtClean="0">
              <a:solidFill>
                <a:schemeClr val="tx1"/>
              </a:solidFill>
            </a:rPr>
            <a:t> </a:t>
          </a:r>
          <a:r>
            <a:rPr lang="ru-RU" sz="2600" b="1" kern="1200" dirty="0" err="1" smtClean="0">
              <a:solidFill>
                <a:schemeClr val="tx1"/>
              </a:solidFill>
            </a:rPr>
            <a:t>гроші</a:t>
          </a:r>
          <a:endParaRPr lang="uk-UA" sz="2600" b="1" kern="1200" dirty="0">
            <a:solidFill>
              <a:schemeClr val="tx1"/>
            </a:solidFill>
          </a:endParaRPr>
        </a:p>
      </dsp:txBody>
      <dsp:txXfrm>
        <a:off x="2506" y="16111"/>
        <a:ext cx="3475651" cy="1578000"/>
      </dsp:txXfrm>
    </dsp:sp>
    <dsp:sp modelId="{3989A50E-2E49-4030-B3CC-8ABE74A545CC}">
      <dsp:nvSpPr>
        <dsp:cNvPr id="0" name=""/>
        <dsp:cNvSpPr/>
      </dsp:nvSpPr>
      <dsp:spPr>
        <a:xfrm>
          <a:off x="3609448" y="2004"/>
          <a:ext cx="3665196" cy="1578000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kern="1200" dirty="0" smtClean="0">
              <a:solidFill>
                <a:schemeClr val="tx1"/>
              </a:solidFill>
            </a:rPr>
            <a:t>Час </a:t>
          </a:r>
          <a:r>
            <a:rPr lang="ru-RU" sz="2600" b="1" kern="1200" dirty="0" err="1" smtClean="0">
              <a:solidFill>
                <a:schemeClr val="tx1"/>
              </a:solidFill>
            </a:rPr>
            <a:t>неможна</a:t>
          </a:r>
          <a:r>
            <a:rPr lang="ru-RU" sz="2600" b="1" kern="1200" dirty="0" smtClean="0">
              <a:solidFill>
                <a:schemeClr val="tx1"/>
              </a:solidFill>
            </a:rPr>
            <a:t> </a:t>
          </a:r>
          <a:r>
            <a:rPr lang="ru-RU" sz="2600" b="1" kern="1200" dirty="0" err="1" smtClean="0">
              <a:solidFill>
                <a:schemeClr val="tx1"/>
              </a:solidFill>
            </a:rPr>
            <a:t>примножити</a:t>
          </a:r>
          <a:r>
            <a:rPr lang="ru-RU" sz="2600" b="1" kern="1200" dirty="0" smtClean="0">
              <a:solidFill>
                <a:schemeClr val="tx1"/>
              </a:solidFill>
            </a:rPr>
            <a:t>. Час </a:t>
          </a:r>
          <a:r>
            <a:rPr lang="ru-RU" sz="2600" b="1" kern="1200" dirty="0" err="1" smtClean="0">
              <a:solidFill>
                <a:schemeClr val="tx1"/>
              </a:solidFill>
            </a:rPr>
            <a:t>неможна</a:t>
          </a:r>
          <a:r>
            <a:rPr lang="ru-RU" sz="2600" b="1" kern="1200" dirty="0" smtClean="0">
              <a:solidFill>
                <a:schemeClr val="tx1"/>
              </a:solidFill>
            </a:rPr>
            <a:t> </a:t>
          </a:r>
          <a:r>
            <a:rPr lang="ru-RU" sz="2600" b="1" kern="1200" dirty="0" err="1" smtClean="0">
              <a:solidFill>
                <a:schemeClr val="tx1"/>
              </a:solidFill>
            </a:rPr>
            <a:t>передати</a:t>
          </a:r>
          <a:endParaRPr lang="uk-UA" sz="2600" b="1" kern="1200" dirty="0" smtClean="0">
            <a:solidFill>
              <a:schemeClr val="tx1"/>
            </a:solidFill>
          </a:endParaRPr>
        </a:p>
      </dsp:txBody>
      <dsp:txXfrm>
        <a:off x="3609448" y="2004"/>
        <a:ext cx="3665196" cy="1578000"/>
      </dsp:txXfrm>
    </dsp:sp>
    <dsp:sp modelId="{31CD4DA2-79F6-4ED7-AB5F-7462955C76F5}">
      <dsp:nvSpPr>
        <dsp:cNvPr id="0" name=""/>
        <dsp:cNvSpPr/>
      </dsp:nvSpPr>
      <dsp:spPr>
        <a:xfrm>
          <a:off x="155822" y="1648421"/>
          <a:ext cx="3303492" cy="1578000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kern="1200" dirty="0" smtClean="0">
              <a:solidFill>
                <a:schemeClr val="tx1"/>
              </a:solidFill>
            </a:rPr>
            <a:t>Час </a:t>
          </a:r>
          <a:r>
            <a:rPr lang="ru-RU" sz="2600" b="1" kern="1200" dirty="0" err="1" smtClean="0">
              <a:solidFill>
                <a:schemeClr val="tx1"/>
              </a:solidFill>
            </a:rPr>
            <a:t>неможливо</a:t>
          </a:r>
          <a:r>
            <a:rPr lang="ru-RU" sz="2600" b="1" kern="1200" dirty="0" smtClean="0">
              <a:solidFill>
                <a:schemeClr val="tx1"/>
              </a:solidFill>
            </a:rPr>
            <a:t> </a:t>
          </a:r>
          <a:r>
            <a:rPr lang="ru-RU" sz="2600" b="1" kern="1200" dirty="0" err="1" smtClean="0">
              <a:solidFill>
                <a:schemeClr val="tx1"/>
              </a:solidFill>
            </a:rPr>
            <a:t>повернути</a:t>
          </a:r>
          <a:endParaRPr lang="uk-UA" sz="2600" b="1" kern="1200" dirty="0">
            <a:solidFill>
              <a:schemeClr val="tx1"/>
            </a:solidFill>
          </a:endParaRPr>
        </a:p>
      </dsp:txBody>
      <dsp:txXfrm>
        <a:off x="155822" y="1648421"/>
        <a:ext cx="3303492" cy="1578000"/>
      </dsp:txXfrm>
    </dsp:sp>
    <dsp:sp modelId="{14875904-E70F-4541-95D9-07731F53BBFE}">
      <dsp:nvSpPr>
        <dsp:cNvPr id="0" name=""/>
        <dsp:cNvSpPr/>
      </dsp:nvSpPr>
      <dsp:spPr>
        <a:xfrm>
          <a:off x="3616878" y="1648421"/>
          <a:ext cx="3635293" cy="1578000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Час – </a:t>
          </a:r>
          <a:r>
            <a:rPr lang="ru-RU" sz="2600" b="1" kern="1200" dirty="0" err="1" smtClean="0">
              <a:solidFill>
                <a:schemeClr val="tx1"/>
              </a:solidFill>
            </a:rPr>
            <a:t>це</a:t>
          </a:r>
          <a:r>
            <a:rPr lang="ru-RU" sz="2600" b="1" kern="1200" dirty="0" smtClean="0">
              <a:solidFill>
                <a:schemeClr val="tx1"/>
              </a:solidFill>
            </a:rPr>
            <a:t> </a:t>
          </a:r>
          <a:r>
            <a:rPr lang="ru-RU" sz="2600" b="1" kern="1200" dirty="0" err="1" smtClean="0">
              <a:solidFill>
                <a:schemeClr val="tx1"/>
              </a:solidFill>
            </a:rPr>
            <a:t>щось</a:t>
          </a:r>
          <a:r>
            <a:rPr lang="ru-RU" sz="2600" b="1" kern="1200" dirty="0" smtClean="0">
              <a:solidFill>
                <a:schemeClr val="tx1"/>
              </a:solidFill>
            </a:rPr>
            <a:t> </a:t>
          </a:r>
          <a:r>
            <a:rPr lang="ru-RU" sz="2600" b="1" kern="1200" dirty="0" err="1" smtClean="0">
              <a:solidFill>
                <a:schemeClr val="tx1"/>
              </a:solidFill>
            </a:rPr>
            <a:t>таке</a:t>
          </a:r>
          <a:r>
            <a:rPr lang="ru-RU" sz="2600" b="1" kern="1200" dirty="0" smtClean="0">
              <a:solidFill>
                <a:schemeClr val="tx1"/>
              </a:solidFill>
            </a:rPr>
            <a:t>, як і </a:t>
          </a:r>
          <a:r>
            <a:rPr lang="ru-RU" sz="2600" b="1" kern="1200" dirty="0" err="1" smtClean="0">
              <a:solidFill>
                <a:schemeClr val="tx1"/>
              </a:solidFill>
            </a:rPr>
            <a:t>саме</a:t>
          </a:r>
          <a:r>
            <a:rPr lang="ru-RU" sz="2600" b="1" kern="1200" dirty="0" smtClean="0">
              <a:solidFill>
                <a:schemeClr val="tx1"/>
              </a:solidFill>
            </a:rPr>
            <a:t> </a:t>
          </a:r>
          <a:r>
            <a:rPr lang="ru-RU" sz="2600" b="1" kern="1200" dirty="0" err="1" smtClean="0">
              <a:solidFill>
                <a:schemeClr val="tx1"/>
              </a:solidFill>
            </a:rPr>
            <a:t>життя</a:t>
          </a:r>
          <a:r>
            <a:rPr lang="ru-RU" sz="2600" b="1" kern="1200" dirty="0" smtClean="0">
              <a:solidFill>
                <a:schemeClr val="tx1"/>
              </a:solidFill>
            </a:rPr>
            <a:t>.</a:t>
          </a:r>
          <a:endParaRPr lang="uk-UA" sz="2600" b="1" kern="1200" dirty="0">
            <a:solidFill>
              <a:schemeClr val="tx1"/>
            </a:solidFill>
          </a:endParaRPr>
        </a:p>
      </dsp:txBody>
      <dsp:txXfrm>
        <a:off x="3616878" y="1648421"/>
        <a:ext cx="3635293" cy="157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3B86F-94B1-4BD2-842F-70951A828336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D3ABF-D412-4A5D-8C30-CF9D2C74F5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79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CCD9-0403-4CC8-82A0-7E51C25D915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46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675B17-D73D-42E3-B905-7B7432B9DCFD}" type="datetimeFigureOut">
              <a:rPr lang="uk-UA" smtClean="0"/>
              <a:t>13.02.2021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" y="5127266"/>
            <a:ext cx="3422727" cy="1730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2232248"/>
          </a:xfrm>
        </p:spPr>
        <p:txBody>
          <a:bodyPr>
            <a:normAutofit/>
          </a:bodyPr>
          <a:lstStyle/>
          <a:p>
            <a:r>
              <a:rPr lang="uk-UA" dirty="0"/>
              <a:t>Методологічні підходи до тайм-менеджменту</a:t>
            </a: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1241151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5699893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Чкан Анна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Сергіївна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Запорізький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7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05930" y="3356992"/>
            <a:ext cx="4211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7030A0"/>
                </a:solidFill>
              </a:rPr>
              <a:t>Белоснежка</a:t>
            </a:r>
            <a:endParaRPr lang="uk-UA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dirty="0"/>
              <a:t>Лучше получается у того, кто, настраиваясь входит в состояние потока</a:t>
            </a:r>
            <a:endParaRPr lang="uk-U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0" y="397701"/>
            <a:ext cx="3240360" cy="2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9992" y="980728"/>
            <a:ext cx="421196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solidFill>
                  <a:srgbClr val="7030A0"/>
                </a:solidFill>
              </a:rPr>
              <a:t>Снежная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королева</a:t>
            </a:r>
          </a:p>
          <a:p>
            <a:pPr algn="ctr"/>
            <a:r>
              <a:rPr lang="ru-RU" sz="3200" dirty="0"/>
              <a:t>Не доводите уровень «подзарядки» до нуля</a:t>
            </a:r>
            <a:endParaRPr lang="uk-UA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36" y="2907272"/>
            <a:ext cx="3377672" cy="268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6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414172" y="4005064"/>
            <a:ext cx="55181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12 </a:t>
            </a:r>
            <a:r>
              <a:rPr lang="uk-UA" sz="3200" b="1" dirty="0" err="1" smtClean="0">
                <a:solidFill>
                  <a:srgbClr val="7030A0"/>
                </a:solidFill>
              </a:rPr>
              <a:t>месяцев</a:t>
            </a:r>
            <a:endParaRPr lang="uk-UA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dirty="0"/>
              <a:t>Если ты трясешь дерево с незрелыми плодами, то ты сам еще не созрел</a:t>
            </a:r>
            <a:endParaRPr lang="uk-U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1671"/>
            <a:ext cx="4185815" cy="313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7492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22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b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тайм-менеджменту</a:t>
            </a: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60"/>
          <a:stretch/>
        </p:blipFill>
        <p:spPr bwMode="auto">
          <a:xfrm>
            <a:off x="2699792" y="1614934"/>
            <a:ext cx="4381489" cy="4319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4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>Принципи </a:t>
            </a:r>
            <a:br>
              <a:rPr lang="uk-UA" b="1" i="1" dirty="0" smtClean="0">
                <a:solidFill>
                  <a:schemeClr val="tx1"/>
                </a:solidFill>
              </a:rPr>
            </a:br>
            <a:r>
              <a:rPr lang="uk-UA" b="1" i="1" dirty="0" smtClean="0">
                <a:solidFill>
                  <a:schemeClr val="tx1"/>
                </a:solidFill>
              </a:rPr>
              <a:t>тайм-менеджменту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179512" y="2060848"/>
            <a:ext cx="4392488" cy="51868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Кропітка самостійна робота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366" y="2379473"/>
            <a:ext cx="4306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 рішень</a:t>
            </a:r>
            <a:endParaRPr lang="uk-UA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40858"/>
            <a:ext cx="8027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відслідковування власних досягнень</a:t>
            </a:r>
            <a:endParaRPr lang="uk-UA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1" y="3068960"/>
            <a:ext cx="5486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Мислення, що спрямоване на успіх</a:t>
            </a:r>
            <a:endParaRPr lang="uk-UA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8893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Досяжність та невичерпність резервів ефективності</a:t>
            </a:r>
            <a:endParaRPr lang="uk-UA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149080"/>
            <a:ext cx="5272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«великих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стрибків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Вірити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прийде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Зосередитися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цілях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ведуть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Не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падати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духом при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невдачах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1664804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2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48880"/>
            <a:ext cx="8208912" cy="864096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 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«Тайм-менеджмент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 тільки керівникам. Ось стану начальником - навчуся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>Міфи </a:t>
            </a:r>
            <a:br>
              <a:rPr lang="uk-UA" b="1" i="1" dirty="0" smtClean="0">
                <a:solidFill>
                  <a:schemeClr val="tx1"/>
                </a:solidFill>
              </a:rPr>
            </a:br>
            <a:r>
              <a:rPr lang="uk-UA" b="1" i="1" dirty="0" smtClean="0">
                <a:solidFill>
                  <a:schemeClr val="tx1"/>
                </a:solidFill>
              </a:rPr>
              <a:t>тайм-менеджменту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42174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 № 2. </a:t>
            </a:r>
            <a:r>
              <a:rPr lang="uk-UA" sz="24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«Тайм-менеджмент </a:t>
            </a:r>
            <a:r>
              <a:rPr lang="uk-UA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використовувати, тільки коли це необхідно - при веденні складного проекту або роботі в авральному режимі. В інший час він мені не потрібен </a:t>
            </a:r>
            <a:r>
              <a:rPr lang="uk-UA" sz="24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134" y="5048262"/>
            <a:ext cx="7992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 № 3. </a:t>
            </a:r>
            <a:r>
              <a:rPr lang="uk-UA" sz="24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«Тайм-менеджменту </a:t>
            </a:r>
            <a:r>
              <a:rPr lang="uk-UA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 навчитися»</a:t>
            </a:r>
            <a:endParaRPr lang="uk-UA" sz="24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317" y="5661248"/>
            <a:ext cx="75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 № </a:t>
            </a:r>
            <a:r>
              <a:rPr lang="uk-UA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«Я просто не можу себе змусити бути більш організованим»</a:t>
            </a:r>
            <a:endParaRPr lang="uk-UA" sz="24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7200" b="1" spc="3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Для мене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7200" b="1" spc="3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час– </a:t>
            </a:r>
            <a:r>
              <a:rPr lang="ru-RU" sz="7200" b="1" spc="3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це</a:t>
            </a:r>
            <a:r>
              <a:rPr lang="ru-RU" sz="7200" b="1" spc="3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…..</a:t>
            </a:r>
            <a:endParaRPr lang="uk-UA" sz="7200" b="1" spc="3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280561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251526"/>
              </p:ext>
            </p:extLst>
          </p:nvPr>
        </p:nvGraphicFramePr>
        <p:xfrm>
          <a:off x="0" y="73742"/>
          <a:ext cx="9144000" cy="678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394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7E1058-FF61-44B3-9269-243F9E0F9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107E1058-FF61-44B3-9269-243F9E0F9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07E1058-FF61-44B3-9269-243F9E0F9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89A50E-2E49-4030-B3CC-8ABE74A54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989A50E-2E49-4030-B3CC-8ABE74A54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3989A50E-2E49-4030-B3CC-8ABE74A54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CD4DA2-79F6-4ED7-AB5F-7462955C7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1CD4DA2-79F6-4ED7-AB5F-7462955C7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31CD4DA2-79F6-4ED7-AB5F-7462955C7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875904-E70F-4541-95D9-07731F53B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14875904-E70F-4541-95D9-07731F53B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14875904-E70F-4541-95D9-07731F53B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Graphic spid="5" grpId="0">
        <p:bldSub>
          <a:bldDgm bld="one"/>
        </p:bldSub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3184" y="116632"/>
            <a:ext cx="5842992" cy="10801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72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ru-RU" sz="72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200" b="1" spc="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72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uk-UA" sz="72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78" y="33265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Мета і сенс життя | Етика сьогодн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7" y="371703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1962492"/>
            <a:ext cx="434858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-management</a:t>
            </a:r>
            <a:endParaRPr lang="uk-UA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04496" y="4032194"/>
            <a:ext cx="43485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Life</a:t>
            </a:r>
            <a:r>
              <a:rPr lang="en-US" dirty="0" smtClean="0"/>
              <a:t>-management</a:t>
            </a:r>
            <a:endParaRPr lang="uk-UA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2635146">
            <a:off x="4234054" y="3169432"/>
            <a:ext cx="1773829" cy="720080"/>
          </a:xfrm>
          <a:prstGeom prst="stripedRightArrow">
            <a:avLst>
              <a:gd name="adj1" fmla="val 36449"/>
              <a:gd name="adj2" fmla="val 128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5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виникнення </a:t>
            </a: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розвитку тайм-менеджменту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23" y="2160370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конкуренція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9443" y="4271829"/>
            <a:ext cx="1178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стрес</a:t>
            </a:r>
            <a:endParaRPr lang="uk-UA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388" y="5317906"/>
            <a:ext cx="30636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т</a:t>
            </a:r>
            <a:r>
              <a:rPr lang="uk-UA" sz="3200" b="1" dirty="0" smtClean="0"/>
              <a:t>ворчість, </a:t>
            </a:r>
          </a:p>
          <a:p>
            <a:r>
              <a:rPr lang="uk-UA" sz="3200" b="1" dirty="0" smtClean="0"/>
              <a:t>неординарність</a:t>
            </a:r>
            <a:endParaRPr lang="uk-UA" sz="3200" b="1" dirty="0"/>
          </a:p>
        </p:txBody>
      </p:sp>
      <p:sp>
        <p:nvSpPr>
          <p:cNvPr id="10" name="Стрелка вправо 9"/>
          <p:cNvSpPr/>
          <p:nvPr/>
        </p:nvSpPr>
        <p:spPr>
          <a:xfrm rot="8181918">
            <a:off x="2780522" y="3513290"/>
            <a:ext cx="1512168" cy="467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2550663">
            <a:off x="2773747" y="5083991"/>
            <a:ext cx="1512168" cy="467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4080889" y="2471392"/>
            <a:ext cx="3286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Швидкість життя</a:t>
            </a:r>
            <a:endParaRPr lang="uk-UA" sz="3200" b="1" dirty="0"/>
          </a:p>
        </p:txBody>
      </p:sp>
      <p:sp>
        <p:nvSpPr>
          <p:cNvPr id="13" name="Стрелка вправо 12"/>
          <p:cNvSpPr/>
          <p:nvPr/>
        </p:nvSpPr>
        <p:spPr>
          <a:xfrm rot="341721">
            <a:off x="2791201" y="2433054"/>
            <a:ext cx="1150869" cy="467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531451"/>
            <a:ext cx="7825037" cy="118558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</a:rPr>
              <a:t> мистецтво </a:t>
            </a:r>
            <a:r>
              <a:rPr lang="uk-UA" dirty="0">
                <a:solidFill>
                  <a:schemeClr val="tx1"/>
                </a:solidFill>
              </a:rPr>
              <a:t>керувати собою, своїм часом, своїм життям, свідомо робити свою кар'єру через самооцінку, самовизначення, саморозвиток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Тайм-менеджмент - 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5" y="3717032"/>
            <a:ext cx="806489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</a:rPr>
              <a:t> послідовне </a:t>
            </a:r>
            <a:r>
              <a:rPr lang="uk-UA" dirty="0">
                <a:solidFill>
                  <a:schemeClr val="tx1"/>
                </a:solidFill>
              </a:rPr>
              <a:t>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цілеспрямоване використання ефективних методів, прийомів і технологій самореалізації і саморозвитку свого творчого потенціалу.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67545" y="5085185"/>
            <a:ext cx="7891754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</a:rPr>
              <a:t> уміння керувати собою, керувати процесом управління в часі, просторі</a:t>
            </a:r>
            <a:r>
              <a:rPr lang="uk-UA" smtClean="0">
                <a:solidFill>
                  <a:schemeClr val="tx1"/>
                </a:solidFill>
              </a:rPr>
              <a:t>, спілкуванні, </a:t>
            </a:r>
            <a:r>
              <a:rPr lang="uk-UA" dirty="0" smtClean="0">
                <a:solidFill>
                  <a:schemeClr val="tx1"/>
                </a:solidFill>
              </a:rPr>
              <a:t>діловому світі.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AutoShape 2" descr="ÐÐ°ÑÑÐ¸Ð½ÐºÐ¸ Ð¿Ð¾ Ð·Ð°Ð¿ÑÐ¾ÑÑ Ð³Ð°Ð½Ð´Ð°Ð¿Ð°Ñ ÑÐ°Ð¹Ð¼ Ð¼ÐµÐ½ÐµÐ´Ð¶Ð¼ÐµÐ½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85711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6" y="4388763"/>
            <a:ext cx="285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Радислав </a:t>
            </a:r>
            <a:r>
              <a:rPr lang="uk-UA" dirty="0" err="1" smtClean="0"/>
              <a:t>Гандапас</a:t>
            </a:r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/>
          <a:stretch/>
        </p:blipFill>
        <p:spPr bwMode="auto">
          <a:xfrm>
            <a:off x="6687808" y="1238249"/>
            <a:ext cx="1800225" cy="21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35792" y="355093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Гліб Архангельський</a:t>
            </a:r>
            <a:endParaRPr lang="uk-UA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01" y="4205623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82869" y="60640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Іцхак </a:t>
            </a:r>
            <a:r>
              <a:rPr lang="uk-UA" dirty="0" err="1" smtClean="0"/>
              <a:t>Пінтосевич</a:t>
            </a:r>
            <a:endParaRPr lang="uk-UA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" y="4834319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444044"/>
            <a:ext cx="285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Євген Черняк</a:t>
            </a:r>
            <a:endParaRPr lang="uk-UA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80" y="4565144"/>
            <a:ext cx="3280512" cy="174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18802" y="6434713"/>
            <a:ext cx="285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Тоні Роббінс</a:t>
            </a:r>
            <a:endParaRPr lang="uk-UA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02" y="18002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76361" y="354329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Наталя </a:t>
            </a:r>
            <a:r>
              <a:rPr lang="uk-UA" dirty="0" err="1" smtClean="0"/>
              <a:t>Грейс</a:t>
            </a:r>
            <a:endParaRPr lang="uk-U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5" y="347183"/>
            <a:ext cx="152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9512" y="23395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Лотар Зайверт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Які соцмережі мають найбільшу вагу в просуванні сайту в СН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83" y="3068960"/>
            <a:ext cx="23006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Спорт при різних захворюваннях у дітей* » Новини Чернівці: Інформаційний  портал «Молодий буковинець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45" y="1463297"/>
            <a:ext cx="2331611" cy="15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Моє хоб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7" y="4398118"/>
            <a:ext cx="2483768" cy="23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97" y="122671"/>
            <a:ext cx="536808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Скільки часу є і </a:t>
            </a:r>
            <a:br>
              <a:rPr lang="uk-UA" dirty="0" smtClean="0"/>
            </a:br>
            <a:r>
              <a:rPr lang="uk-UA" dirty="0" smtClean="0"/>
              <a:t>як його витрачати……</a:t>
            </a:r>
            <a:endParaRPr lang="uk-UA" dirty="0"/>
          </a:p>
        </p:txBody>
      </p:sp>
      <p:pic>
        <p:nvPicPr>
          <p:cNvPr id="3074" name="Picture 2" descr="16 жовтня – Всесвітній день здорового харчування. | Новоград-Волинський  медичний коледж #ПереверниУявуПроОсвіт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2922"/>
            <a:ext cx="2010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доровий сон: скільки годин потрібно спати дорослим і дітям » Профспілка  працівників освіти і науки Україн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7960" r="6419" b="9729"/>
          <a:stretch/>
        </p:blipFill>
        <p:spPr bwMode="auto">
          <a:xfrm>
            <a:off x="5210552" y="2199025"/>
            <a:ext cx="265093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 уряді пропонують узаконити дистанційне навчання в школ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/>
          <a:stretch/>
        </p:blipFill>
        <p:spPr bwMode="auto">
          <a:xfrm>
            <a:off x="252337" y="3032956"/>
            <a:ext cx="16970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Друзі - Канал NBC опублікував ролик з акторами Друзів, що зібрались разом -  Культура - dt.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72" y="3717032"/>
            <a:ext cx="21839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Велика родина | Джміль – журнал для дітей, їхніх батьків і педагогів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23" y="4945297"/>
            <a:ext cx="2551037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Головна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8"/>
          <a:stretch/>
        </p:blipFill>
        <p:spPr bwMode="auto">
          <a:xfrm>
            <a:off x="5652120" y="5255712"/>
            <a:ext cx="2524305" cy="16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Корисні поради. Не лінуйтеся мріяти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20" y="3717032"/>
            <a:ext cx="2286377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Чим корисні подорожі для людини? - Mannschaf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79" y="886408"/>
            <a:ext cx="2306163" cy="13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6" descr="Спорт при різних захворюваннях у дітей* » Новини Чернівці: Інформаційний  портал «Молодий буковинець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04" name="Picture 32" descr="12 признаков того, что вы — безнадежный романтик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73" y="60682"/>
            <a:ext cx="2019499" cy="136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8544" y="1603260"/>
            <a:ext cx="7408333" cy="18257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chemeClr val="tx1"/>
                </a:solidFill>
              </a:rPr>
              <a:t>Дій</a:t>
            </a:r>
            <a:r>
              <a:rPr lang="en-US" sz="3200" b="1" dirty="0" smtClean="0">
                <a:solidFill>
                  <a:schemeClr val="tx1"/>
                </a:solidFill>
              </a:rPr>
              <a:t>... </a:t>
            </a:r>
            <a:r>
              <a:rPr lang="uk-UA" sz="3200" b="1" dirty="0" smtClean="0">
                <a:solidFill>
                  <a:schemeClr val="tx1"/>
                </a:solidFill>
              </a:rPr>
              <a:t>Працюй…</a:t>
            </a:r>
          </a:p>
          <a:p>
            <a:pPr marL="0" indent="0" algn="ctr">
              <a:buNone/>
            </a:pPr>
            <a:endParaRPr lang="uk-UA" sz="1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The </a:t>
            </a:r>
            <a:r>
              <a:rPr lang="en-US" sz="3200" b="1" dirty="0">
                <a:solidFill>
                  <a:schemeClr val="tx1"/>
                </a:solidFill>
              </a:rPr>
              <a:t>difference between who you are and </a:t>
            </a:r>
            <a:r>
              <a:rPr lang="en-US" sz="3200" b="1" dirty="0" smtClean="0">
                <a:solidFill>
                  <a:schemeClr val="tx1"/>
                </a:solidFill>
              </a:rPr>
              <a:t>who </a:t>
            </a:r>
            <a:r>
              <a:rPr lang="en-US" sz="3200" b="1" dirty="0">
                <a:solidFill>
                  <a:schemeClr val="tx1"/>
                </a:solidFill>
              </a:rPr>
              <a:t>you want to be is what you </a:t>
            </a:r>
            <a:r>
              <a:rPr lang="en-US" sz="3200" b="1" dirty="0" smtClean="0">
                <a:solidFill>
                  <a:schemeClr val="tx1"/>
                </a:solidFill>
              </a:rPr>
              <a:t>do</a:t>
            </a:r>
            <a:endParaRPr lang="uk-UA" sz="3200" b="1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Девіз </a:t>
            </a:r>
            <a:b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самоменеджменту</a:t>
            </a: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7332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Різниця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між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тим</a:t>
            </a:r>
            <a:r>
              <a:rPr lang="ru-RU" sz="3200" b="1" dirty="0" smtClean="0">
                <a:solidFill>
                  <a:schemeClr val="tx1"/>
                </a:solidFill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</a:rPr>
              <a:t>хто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ти</a:t>
            </a:r>
            <a:r>
              <a:rPr lang="ru-RU" sz="3200" b="1" dirty="0" smtClean="0">
                <a:solidFill>
                  <a:schemeClr val="tx1"/>
                </a:solidFill>
              </a:rPr>
              <a:t> є, і </a:t>
            </a:r>
            <a:r>
              <a:rPr lang="ru-RU" sz="3200" b="1" dirty="0" err="1" smtClean="0">
                <a:solidFill>
                  <a:schemeClr val="tx1"/>
                </a:solidFill>
              </a:rPr>
              <a:t>тим</a:t>
            </a:r>
            <a:r>
              <a:rPr lang="ru-RU" sz="3200" b="1" dirty="0" smtClean="0">
                <a:solidFill>
                  <a:schemeClr val="tx1"/>
                </a:solidFill>
              </a:rPr>
              <a:t>, ким </a:t>
            </a:r>
            <a:r>
              <a:rPr lang="ru-RU" sz="3200" b="1" dirty="0" err="1" smtClean="0">
                <a:solidFill>
                  <a:schemeClr val="tx1"/>
                </a:solidFill>
              </a:rPr>
              <a:t>хочеш</a:t>
            </a:r>
            <a:r>
              <a:rPr lang="ru-RU" sz="3200" b="1" dirty="0" smtClean="0">
                <a:solidFill>
                  <a:schemeClr val="tx1"/>
                </a:solidFill>
              </a:rPr>
              <a:t> бути – </a:t>
            </a:r>
            <a:r>
              <a:rPr lang="ru-RU" sz="3200" b="1" dirty="0" err="1" smtClean="0">
                <a:solidFill>
                  <a:schemeClr val="tx1"/>
                </a:solidFill>
              </a:rPr>
              <a:t>це</a:t>
            </a:r>
            <a:r>
              <a:rPr lang="ru-RU" sz="3200" b="1" dirty="0" smtClean="0">
                <a:solidFill>
                  <a:schemeClr val="tx1"/>
                </a:solidFill>
              </a:rPr>
              <a:t> те, </a:t>
            </a:r>
            <a:r>
              <a:rPr lang="ru-RU" sz="3200" b="1" dirty="0" err="1" smtClean="0">
                <a:solidFill>
                  <a:schemeClr val="tx1"/>
                </a:solidFill>
              </a:rPr>
              <a:t>що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ти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робиш</a:t>
            </a:r>
            <a:r>
              <a:rPr lang="ru-RU" sz="3200" b="1" dirty="0" smtClean="0">
                <a:solidFill>
                  <a:schemeClr val="tx1"/>
                </a:solidFill>
              </a:rPr>
              <a:t> зараз.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39048"/>
            <a:ext cx="4032448" cy="259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TextBox 4"/>
          <p:cNvSpPr txBox="1"/>
          <p:nvPr/>
        </p:nvSpPr>
        <p:spPr>
          <a:xfrm>
            <a:off x="3059832" y="3142709"/>
            <a:ext cx="16561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Мої плани на день</a:t>
            </a:r>
            <a:endParaRPr lang="uk-UA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5076056" y="3142709"/>
            <a:ext cx="16561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Що я</a:t>
            </a:r>
          </a:p>
          <a:p>
            <a:pPr algn="ctr"/>
            <a:r>
              <a:rPr lang="uk-UA" dirty="0" smtClean="0"/>
              <a:t> робив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02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dirty="0" smtClean="0"/>
              <a:t>Сказки про тайм-менеджмент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1844824"/>
            <a:ext cx="4211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solidFill>
                  <a:srgbClr val="7030A0"/>
                </a:solidFill>
              </a:rPr>
              <a:t>Алиса</a:t>
            </a:r>
            <a:endParaRPr lang="uk-UA" sz="3200" b="1" dirty="0">
              <a:solidFill>
                <a:srgbClr val="7030A0"/>
              </a:solidFill>
            </a:endParaRPr>
          </a:p>
          <a:p>
            <a:pPr algn="ctr"/>
            <a:r>
              <a:rPr lang="uk-UA" sz="3200" dirty="0"/>
              <a:t>Не все </a:t>
            </a:r>
            <a:r>
              <a:rPr lang="uk-UA" sz="3200" dirty="0" err="1"/>
              <a:t>срочное</a:t>
            </a:r>
            <a:r>
              <a:rPr lang="uk-UA" sz="3200" dirty="0"/>
              <a:t> </a:t>
            </a:r>
            <a:r>
              <a:rPr lang="uk-UA" sz="3200" dirty="0" err="1"/>
              <a:t>является</a:t>
            </a:r>
            <a:r>
              <a:rPr lang="uk-UA" sz="3200" dirty="0"/>
              <a:t> </a:t>
            </a:r>
            <a:r>
              <a:rPr lang="uk-UA" sz="3200" dirty="0" err="1"/>
              <a:t>важным</a:t>
            </a:r>
            <a:endParaRPr lang="uk-UA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95933" y="3789040"/>
            <a:ext cx="45480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7030A0"/>
                </a:solidFill>
              </a:rPr>
              <a:t>Золушка</a:t>
            </a:r>
            <a:endParaRPr lang="uk-UA" sz="3200" b="1" dirty="0">
              <a:solidFill>
                <a:srgbClr val="7030A0"/>
              </a:solidFill>
            </a:endParaRPr>
          </a:p>
          <a:p>
            <a:pPr algn="ctr"/>
            <a:r>
              <a:rPr lang="uk-UA" sz="3200" dirty="0" err="1"/>
              <a:t>Частые</a:t>
            </a:r>
            <a:r>
              <a:rPr lang="uk-UA" sz="3200" dirty="0"/>
              <a:t> </a:t>
            </a:r>
            <a:r>
              <a:rPr lang="uk-UA" sz="3200" dirty="0" err="1"/>
              <a:t>дедлайны</a:t>
            </a:r>
            <a:r>
              <a:rPr lang="uk-UA" sz="3200" dirty="0"/>
              <a:t> </a:t>
            </a:r>
            <a:r>
              <a:rPr lang="uk-UA" sz="3200" dirty="0" err="1"/>
              <a:t>изнашивают</a:t>
            </a:r>
            <a:r>
              <a:rPr lang="uk-UA" sz="3200" dirty="0"/>
              <a:t> </a:t>
            </a:r>
            <a:r>
              <a:rPr lang="uk-UA" sz="3200" dirty="0" err="1"/>
              <a:t>человека</a:t>
            </a:r>
            <a:r>
              <a:rPr lang="uk-UA" sz="3200" dirty="0"/>
              <a:t> и </a:t>
            </a:r>
            <a:r>
              <a:rPr lang="uk-UA" sz="3200" dirty="0" err="1"/>
              <a:t>убивают</a:t>
            </a:r>
            <a:r>
              <a:rPr lang="uk-UA" sz="3200" dirty="0"/>
              <a:t> </a:t>
            </a:r>
            <a:r>
              <a:rPr lang="uk-UA" sz="3200" dirty="0" err="1"/>
              <a:t>ощущение</a:t>
            </a:r>
            <a:r>
              <a:rPr lang="uk-UA" sz="3200" dirty="0"/>
              <a:t> </a:t>
            </a:r>
            <a:r>
              <a:rPr lang="uk-UA" sz="3200" dirty="0" err="1"/>
              <a:t>праздника</a:t>
            </a:r>
            <a:endParaRPr lang="uk-U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96154"/>
            <a:ext cx="15621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7306"/>
            <a:ext cx="4273288" cy="244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5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959</TotalTime>
  <Words>360</Words>
  <Application>Microsoft Office PowerPoint</Application>
  <PresentationFormat>Экран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Методологічні підходи до тайм-менеджменту</vt:lpstr>
      <vt:lpstr>Для мене  час– це…..</vt:lpstr>
      <vt:lpstr>Time-management</vt:lpstr>
      <vt:lpstr>Причини виникнення та розвитку тайм-менеджменту</vt:lpstr>
      <vt:lpstr>Тайм-менеджмент - це</vt:lpstr>
      <vt:lpstr>Презентация PowerPoint</vt:lpstr>
      <vt:lpstr>Скільки часу є і  як його витрачати……</vt:lpstr>
      <vt:lpstr>Девіз  самоменеджменту</vt:lpstr>
      <vt:lpstr>Сказки про тайм-менеджмент</vt:lpstr>
      <vt:lpstr>Презентация PowerPoint</vt:lpstr>
      <vt:lpstr>Презентация PowerPoint</vt:lpstr>
      <vt:lpstr>Функції  тайм-менеджменту</vt:lpstr>
      <vt:lpstr>Принципи  тайм-менеджменту</vt:lpstr>
      <vt:lpstr>Міфи  тайм-менеджменту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МЕТОДОЛОГІЧНІ  ПІДХОДИ ДО САМОМЕНЕДЖМЕНТУ</dc:title>
  <dc:creator>Anna</dc:creator>
  <cp:lastModifiedBy>Anna</cp:lastModifiedBy>
  <cp:revision>50</cp:revision>
  <dcterms:created xsi:type="dcterms:W3CDTF">2015-01-18T21:08:20Z</dcterms:created>
  <dcterms:modified xsi:type="dcterms:W3CDTF">2021-02-13T08:15:43Z</dcterms:modified>
</cp:coreProperties>
</file>