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0" r:id="rId3"/>
    <p:sldId id="261" r:id="rId4"/>
    <p:sldId id="259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EC86-572F-42E8-BD0E-8BADD6D4A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C8D9-B269-4636-A099-BD564E832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14F2-03B8-4F15-82BE-6186B790B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7D5141-C7AB-4424-B84E-864ACC7FB7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54552"/>
      </p:ext>
    </p:extLst>
  </p:cSld>
  <p:clrMapOvr>
    <a:masterClrMapping/>
  </p:clrMapOvr>
  <p:transition spd="slow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3CE959-CC2C-4F46-BDDE-F5863F8E80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00153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61E6-9418-46CA-A7AB-2A79645FF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9639-8203-495E-BFA1-73183A11F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E12B-81B3-493B-B99A-8012F2DC3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E860-EB71-422A-A9DF-3C1F0E1EFA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0810-8F4B-401F-B7A4-EC1B90796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F218-1362-4C90-8A5B-F33CEB5DA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2124-A479-4BE4-B3F1-8C58FED2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8B07-E924-45C8-A452-52D0DCF96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E5796E-BC21-425B-B604-5236D02AC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slow" advTm="10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Моя работа\2011\Конференции-2011\ЗНУ\Энергосбережени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870098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631"/>
            <a:ext cx="9144000" cy="662473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6200" dirty="0">
                <a:solidFill>
                  <a:srgbClr val="FFFF00"/>
                </a:solidFill>
                <a:effectLst/>
              </a:rPr>
              <a:t>УПРАВЛІННЯ</a:t>
            </a:r>
            <a:r>
              <a:rPr lang="uk-UA" sz="6000" dirty="0">
                <a:solidFill>
                  <a:srgbClr val="FFFF00"/>
                </a:solidFill>
                <a:effectLst/>
              </a:rPr>
              <a:t> </a:t>
            </a:r>
            <a:r>
              <a:rPr lang="uk-UA" sz="60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6000" dirty="0" smtClean="0">
                <a:solidFill>
                  <a:srgbClr val="FFFF00"/>
                </a:solidFill>
                <a:effectLst/>
              </a:rPr>
            </a:br>
            <a:r>
              <a:rPr lang="uk-UA" sz="6300" dirty="0">
                <a:solidFill>
                  <a:srgbClr val="FFFF00"/>
                </a:solidFill>
                <a:effectLst/>
              </a:rPr>
              <a:t/>
            </a:r>
            <a:br>
              <a:rPr lang="uk-UA" sz="6300" dirty="0">
                <a:solidFill>
                  <a:srgbClr val="FFFF00"/>
                </a:solidFill>
                <a:effectLst/>
              </a:rPr>
            </a:br>
            <a:r>
              <a:rPr lang="uk-UA" sz="63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6300" dirty="0" smtClean="0">
                <a:solidFill>
                  <a:srgbClr val="FFFF00"/>
                </a:solidFill>
                <a:effectLst/>
              </a:rPr>
            </a:br>
            <a:r>
              <a:rPr lang="uk-UA" sz="6300" dirty="0">
                <a:solidFill>
                  <a:srgbClr val="FFFF00"/>
                </a:solidFill>
                <a:effectLst/>
              </a:rPr>
              <a:t/>
            </a:r>
            <a:br>
              <a:rPr lang="uk-UA" sz="6300" dirty="0">
                <a:solidFill>
                  <a:srgbClr val="FFFF00"/>
                </a:solidFill>
                <a:effectLst/>
              </a:rPr>
            </a:br>
            <a:r>
              <a:rPr lang="uk-UA" sz="63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6300" dirty="0" smtClean="0">
                <a:solidFill>
                  <a:srgbClr val="FFFF00"/>
                </a:solidFill>
                <a:effectLst/>
              </a:rPr>
            </a:br>
            <a:r>
              <a:rPr lang="uk-UA" sz="6300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6300" dirty="0" smtClean="0">
                <a:solidFill>
                  <a:srgbClr val="FFFF00"/>
                </a:solidFill>
                <a:effectLst/>
              </a:rPr>
            </a:br>
            <a:r>
              <a:rPr lang="uk-UA" sz="6000" dirty="0" smtClean="0">
                <a:solidFill>
                  <a:srgbClr val="FFFF00"/>
                </a:solidFill>
                <a:effectLst/>
              </a:rPr>
              <a:t>ЕНЕРГОЗБЕРЕЖЕННЯМ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1251">
        <p:cut/>
      </p:transition>
    </mc:Choice>
    <mc:Fallback>
      <p:transition advTm="1125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32" descr="D:\Моя работа\2011\Конференции-2011\ЗНУ\Энергосбережение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81123"/>
            <a:ext cx="4632647" cy="44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D:\Моя работа\2011\Конференции-2011\ЗНУ\0010171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592"/>
            <a:ext cx="5832648" cy="35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D:\Моя работа\2011\Конференции-2011\ЗНУ\Энергосбережение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1777"/>
            <a:ext cx="22221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182">
        <p:fade/>
      </p:transition>
    </mc:Choice>
    <mc:Fallback>
      <p:transition spd="med" advTm="21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2" name="Picture 44" descr="Энергосбережение9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9981"/>
          <a:stretch>
            <a:fillRect/>
          </a:stretch>
        </p:blipFill>
        <p:spPr bwMode="auto">
          <a:xfrm>
            <a:off x="3203848" y="2890274"/>
            <a:ext cx="5876200" cy="386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 descr="D:\Моя работа\2011\Конференции-2011\ЗНУ\Энергосбережение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4207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45" descr="D:\Моя работа\2011\Конференции-2011\ЗНУ\301074_xrzOc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4077072"/>
            <a:ext cx="3528392" cy="23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1263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439862"/>
          </a:xfrm>
        </p:spPr>
        <p:txBody>
          <a:bodyPr>
            <a:normAutofit/>
          </a:bodyPr>
          <a:lstStyle/>
          <a:p>
            <a:r>
              <a:rPr lang="uk-UA" sz="4000" b="0" dirty="0">
                <a:solidFill>
                  <a:schemeClr val="tx1"/>
                </a:solidFill>
              </a:rPr>
              <a:t/>
            </a:r>
            <a:br>
              <a:rPr lang="uk-UA" sz="4000" b="0" dirty="0">
                <a:solidFill>
                  <a:schemeClr val="tx1"/>
                </a:solidFill>
              </a:rPr>
            </a:br>
            <a:endParaRPr lang="en-US" sz="4000" b="0" dirty="0">
              <a:solidFill>
                <a:srgbClr val="0000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411760" y="241172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30" name="Picture 9" descr="Описание: D:\Моя работа\2011\Конференции-2011\ЗНУ\Энергосбережение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8" b="11580"/>
          <a:stretch>
            <a:fillRect/>
          </a:stretch>
        </p:blipFill>
        <p:spPr bwMode="auto">
          <a:xfrm>
            <a:off x="323528" y="194731"/>
            <a:ext cx="8468663" cy="30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Энергосбережение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 b="16873"/>
          <a:stretch>
            <a:fillRect/>
          </a:stretch>
        </p:blipFill>
        <p:spPr bwMode="auto">
          <a:xfrm>
            <a:off x="1912358" y="4437112"/>
            <a:ext cx="5635596" cy="226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Энергосбережение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>
            <a:fillRect/>
          </a:stretch>
        </p:blipFill>
        <p:spPr bwMode="auto">
          <a:xfrm>
            <a:off x="140906" y="2780928"/>
            <a:ext cx="313931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Моя работа\2011\Конференции-2011\ЗНУ\Энергосбережение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12455"/>
            <a:ext cx="3032713" cy="20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Моя работа\2011\Конференции-2011\ЗНУ\Энергосбережение1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63" y="3064272"/>
            <a:ext cx="1728192" cy="15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88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7" name="Picture 5" descr="D:\Моя работа\2011\Конференции-2011\ЗНУ\Энергосбережение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8495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Моя работа\2011\Конференции-2011\ЗНУ\Энергосбережение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4232"/>
            <a:ext cx="3932188" cy="31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Моя работа\2011\Конференции-2011\ЗНУ\Энергосбережение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392"/>
            <a:ext cx="3373733" cy="3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Моя работа\2011\Конференции-2011\ЗНУ\800_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5"/>
            <a:ext cx="3096344" cy="23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450">
        <p:circle/>
      </p:transition>
    </mc:Choice>
    <mc:Fallback>
      <p:transition spd="slow" advTm="2145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1800"/>
              <a:t>     </a:t>
            </a:r>
            <a:r>
              <a:rPr lang="uk-UA" sz="2000" b="1">
                <a:solidFill>
                  <a:srgbClr val="000099"/>
                </a:solidFill>
              </a:rPr>
              <a:t>    </a:t>
            </a:r>
            <a:endParaRPr lang="ru-RU" sz="2000" i="1">
              <a:solidFill>
                <a:srgbClr val="0000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61" name="Picture 65" descr="D:\Моя работа\2011\Конференции-2011\ЗНУ\Энергосбережени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747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2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Garamond</vt:lpstr>
      <vt:lpstr>Times New Roman</vt:lpstr>
      <vt:lpstr>Wingdings</vt:lpstr>
      <vt:lpstr>Воздушный поток</vt:lpstr>
      <vt:lpstr>УПРАВЛІННЯ       ЕНЕРГОЗБЕРЕЖЕННЯМ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OOO-LTD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 робота факультету менеджменту в 2008-2009 н.р.</dc:title>
  <dc:creator>Govtiak</dc:creator>
  <cp:lastModifiedBy>Виктор</cp:lastModifiedBy>
  <cp:revision>18</cp:revision>
  <dcterms:created xsi:type="dcterms:W3CDTF">2009-05-05T08:04:42Z</dcterms:created>
  <dcterms:modified xsi:type="dcterms:W3CDTF">2011-10-26T20:53:40Z</dcterms:modified>
</cp:coreProperties>
</file>