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без заголовка" id="{0764057B-5086-4217-A5EF-A67D9CE5CA10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00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897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7354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6947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7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8634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2870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157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730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22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52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302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018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1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689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ECC63-AAE2-412C-93B2-9C043D9DB14F}" type="datetimeFigureOut">
              <a:rPr lang="uk-UA" smtClean="0"/>
              <a:t>24.11.2020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78031B-2C32-4679-A87F-41A3E5010CE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329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531" y="1291830"/>
            <a:ext cx="7766936" cy="1947129"/>
          </a:xfrm>
        </p:spPr>
        <p:txBody>
          <a:bodyPr/>
          <a:lstStyle/>
          <a:p>
            <a:pPr algn="ctr"/>
            <a:r>
              <a:rPr lang="ru-RU" sz="3600" dirty="0" err="1">
                <a:solidFill>
                  <a:schemeClr val="accent3">
                    <a:lumMod val="75000"/>
                  </a:schemeClr>
                </a:solidFill>
              </a:rPr>
              <a:t>Спеціалізація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ru-RU" sz="3600" dirty="0" err="1">
                <a:solidFill>
                  <a:schemeClr val="accent3">
                    <a:lumMod val="75000"/>
                  </a:schemeClr>
                </a:solidFill>
              </a:rPr>
              <a:t>Телебачення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ru-RU" sz="3600" dirty="0" err="1">
                <a:solidFill>
                  <a:schemeClr val="accent3">
                    <a:lumMod val="75000"/>
                  </a:schemeClr>
                </a:solidFill>
              </a:rPr>
              <a:t>Технологія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3">
                    <a:lumMod val="75000"/>
                  </a:schemeClr>
                </a:solidFill>
              </a:rPr>
              <a:t>створення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3">
                    <a:lumMod val="75000"/>
                  </a:schemeClr>
                </a:solidFill>
              </a:rPr>
              <a:t>аудіовізуального</a:t>
            </a:r>
            <a:r>
              <a:rPr lang="ru-RU" sz="3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продукту</a:t>
            </a:r>
            <a:endParaRPr lang="uk-UA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49995" y="4050833"/>
            <a:ext cx="8624008" cy="1986410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Мета курсу 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«Технологія створення аудіовізуального продукту»</a:t>
            </a:r>
            <a:r>
              <a:rPr lang="uk-UA" i="1" dirty="0">
                <a:solidFill>
                  <a:schemeClr val="accent2">
                    <a:lumMod val="75000"/>
                  </a:schemeClr>
                </a:solidFill>
              </a:rPr>
              <a:t> – 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дати студентам-журналістам чіткі, систематизовані знання про специфіку створення якісного 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</a:rPr>
              <a:t>відеопродукту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 і головні принципи професійної обробки відео- і 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</a:rPr>
              <a:t>аудіоматеріалу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 за допомогою сучасних програм пакету компанії 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</a:rPr>
              <a:t>Adobe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 “ADOBE MASTER COLLECTION CS”, які на сучасному етапі вважаються інноваційними</a:t>
            </a:r>
            <a:r>
              <a:rPr lang="uk-UA" dirty="0"/>
              <a:t>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32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Головними </a:t>
            </a:r>
            <a:r>
              <a:rPr lang="uk-UA" b="1" dirty="0"/>
              <a:t>завданнями</a:t>
            </a:r>
            <a:r>
              <a:rPr lang="uk-UA" i="1" dirty="0"/>
              <a:t> </a:t>
            </a:r>
            <a:r>
              <a:rPr lang="uk-UA" dirty="0"/>
              <a:t>курсу є: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/>
              <a:t>ознайомити студентів з основними принципами роботи з відео і звуком;</a:t>
            </a:r>
          </a:p>
          <a:p>
            <a:r>
              <a:rPr lang="uk-UA" dirty="0" smtClean="0"/>
              <a:t> </a:t>
            </a:r>
            <a:r>
              <a:rPr lang="uk-UA" dirty="0"/>
              <a:t>дати студентам поглиблене уявлення про етапи створення телевізійного</a:t>
            </a:r>
          </a:p>
          <a:p>
            <a:r>
              <a:rPr lang="uk-UA" dirty="0"/>
              <a:t>продукту;</a:t>
            </a:r>
          </a:p>
          <a:p>
            <a:r>
              <a:rPr lang="uk-UA" dirty="0" smtClean="0"/>
              <a:t> </a:t>
            </a:r>
            <a:r>
              <a:rPr lang="uk-UA" dirty="0"/>
              <a:t>ознайомити студентів з основними навичками роботи з технічним обладнанням (відеокамерою, </a:t>
            </a:r>
            <a:r>
              <a:rPr lang="uk-UA" dirty="0" err="1"/>
              <a:t>мікшерним</a:t>
            </a:r>
            <a:r>
              <a:rPr lang="uk-UA" dirty="0"/>
              <a:t> пультом, комп’ютером);</a:t>
            </a:r>
          </a:p>
          <a:p>
            <a:r>
              <a:rPr lang="uk-UA" dirty="0" smtClean="0"/>
              <a:t> </a:t>
            </a:r>
            <a:r>
              <a:rPr lang="uk-UA" dirty="0"/>
              <a:t>розкрити можливості використання відеокамери для створення естетично завершеного телевізійного продукту;</a:t>
            </a:r>
          </a:p>
          <a:p>
            <a:r>
              <a:rPr lang="uk-UA" dirty="0" smtClean="0"/>
              <a:t> </a:t>
            </a:r>
            <a:r>
              <a:rPr lang="uk-UA" dirty="0"/>
              <a:t>навчити студентів здійснювати якісну обробку відео в програмі нелінійного монтажу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Premiere</a:t>
            </a:r>
            <a:r>
              <a:rPr lang="uk-UA" dirty="0"/>
              <a:t> CS;</a:t>
            </a:r>
          </a:p>
          <a:p>
            <a:r>
              <a:rPr lang="uk-UA" dirty="0" smtClean="0"/>
              <a:t> </a:t>
            </a:r>
            <a:r>
              <a:rPr lang="uk-UA" dirty="0"/>
              <a:t>ознайомити з основними навичками редагування зображень в програмі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r>
              <a:rPr lang="uk-UA" dirty="0"/>
              <a:t> CS.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342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 результаті вивчення курсу студент повинен </a:t>
            </a:r>
            <a:r>
              <a:rPr lang="uk-UA" b="1" dirty="0"/>
              <a:t>знати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/>
              <a:t>специфіку роботи телебачення;</a:t>
            </a:r>
          </a:p>
          <a:p>
            <a:r>
              <a:rPr lang="uk-UA" dirty="0" smtClean="0"/>
              <a:t> </a:t>
            </a:r>
            <a:r>
              <a:rPr lang="uk-UA" dirty="0"/>
              <a:t>основні етапи створення якісного аудіовізуального продукту;</a:t>
            </a:r>
          </a:p>
          <a:p>
            <a:r>
              <a:rPr lang="uk-UA" dirty="0" smtClean="0"/>
              <a:t> </a:t>
            </a:r>
            <a:r>
              <a:rPr lang="uk-UA" dirty="0"/>
              <a:t>як працювати з технічним обладнанням телестудії;</a:t>
            </a:r>
          </a:p>
          <a:p>
            <a:r>
              <a:rPr lang="uk-UA" dirty="0" smtClean="0"/>
              <a:t> </a:t>
            </a:r>
            <a:r>
              <a:rPr lang="uk-UA" dirty="0"/>
              <a:t>основні сучасні цифрові технології створення </a:t>
            </a:r>
            <a:r>
              <a:rPr lang="uk-UA" dirty="0" err="1"/>
              <a:t>відеопродукту</a:t>
            </a:r>
            <a:r>
              <a:rPr lang="uk-UA" dirty="0"/>
              <a:t>;</a:t>
            </a:r>
          </a:p>
          <a:p>
            <a:r>
              <a:rPr lang="uk-UA" dirty="0" smtClean="0"/>
              <a:t> </a:t>
            </a:r>
            <a:r>
              <a:rPr lang="uk-UA" dirty="0"/>
              <a:t>техніку конструювання телевізійної студійної програми;</a:t>
            </a:r>
          </a:p>
          <a:p>
            <a:r>
              <a:rPr lang="uk-UA" dirty="0" smtClean="0"/>
              <a:t> </a:t>
            </a:r>
            <a:r>
              <a:rPr lang="uk-UA" dirty="0"/>
              <a:t>основні сучасні програми нелінійного </a:t>
            </a:r>
            <a:r>
              <a:rPr lang="uk-UA" dirty="0" err="1"/>
              <a:t>відеомонтажу</a:t>
            </a:r>
            <a:r>
              <a:rPr lang="uk-UA" dirty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правила </a:t>
            </a:r>
            <a:r>
              <a:rPr lang="uk-UA" dirty="0" err="1"/>
              <a:t>відеозйомки</a:t>
            </a:r>
            <a:r>
              <a:rPr lang="uk-UA" dirty="0"/>
              <a:t>;</a:t>
            </a:r>
          </a:p>
          <a:p>
            <a:r>
              <a:rPr lang="uk-UA" dirty="0" smtClean="0"/>
              <a:t> </a:t>
            </a:r>
            <a:r>
              <a:rPr lang="uk-UA" dirty="0"/>
              <a:t>прийоми нелінійного </a:t>
            </a:r>
            <a:r>
              <a:rPr lang="uk-UA" dirty="0" err="1"/>
              <a:t>відеомонтажу</a:t>
            </a:r>
            <a:r>
              <a:rPr lang="uk-UA" dirty="0"/>
              <a:t>;</a:t>
            </a:r>
          </a:p>
          <a:p>
            <a:r>
              <a:rPr lang="en-US" dirty="0"/>
              <a:t> </a:t>
            </a:r>
            <a:r>
              <a:rPr lang="uk-UA" dirty="0"/>
              <a:t>інтерфейс програми</a:t>
            </a:r>
            <a:r>
              <a:rPr lang="en-US" dirty="0"/>
              <a:t> Adobe After Effect CS</a:t>
            </a:r>
            <a:r>
              <a:rPr lang="uk-UA" dirty="0" smtClean="0"/>
              <a:t>5;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610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 результаті вивчення курсу студент повинен </a:t>
            </a:r>
            <a:r>
              <a:rPr lang="uk-UA" b="1" dirty="0" smtClean="0"/>
              <a:t>уміти</a:t>
            </a:r>
            <a:r>
              <a:rPr lang="uk-UA" dirty="0" smtClean="0"/>
              <a:t>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- безпечно й правильно користуватися </a:t>
            </a:r>
            <a:r>
              <a:rPr lang="uk-UA" dirty="0" err="1"/>
              <a:t>відеообладнанням</a:t>
            </a:r>
            <a:r>
              <a:rPr lang="uk-UA" dirty="0"/>
              <a:t> у телестудії;</a:t>
            </a:r>
          </a:p>
          <a:p>
            <a:r>
              <a:rPr lang="uk-UA" dirty="0"/>
              <a:t>- правильно будувати композицію відеокадру;</a:t>
            </a:r>
          </a:p>
          <a:p>
            <a:r>
              <a:rPr lang="uk-UA" dirty="0"/>
              <a:t>- вдало використовувати виражальні засоби </a:t>
            </a:r>
            <a:r>
              <a:rPr lang="uk-UA" dirty="0" err="1"/>
              <a:t>відеозйомки</a:t>
            </a:r>
            <a:r>
              <a:rPr lang="uk-UA" dirty="0"/>
              <a:t>;</a:t>
            </a:r>
          </a:p>
          <a:p>
            <a:r>
              <a:rPr lang="uk-UA" dirty="0"/>
              <a:t>- здійснювати нелінійний монтаж в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Premiere</a:t>
            </a:r>
            <a:r>
              <a:rPr lang="uk-UA" dirty="0"/>
              <a:t> </a:t>
            </a:r>
            <a:r>
              <a:rPr lang="en-US" dirty="0"/>
              <a:t>CS</a:t>
            </a:r>
            <a:r>
              <a:rPr lang="uk-UA" dirty="0"/>
              <a:t>5,5;</a:t>
            </a:r>
          </a:p>
          <a:p>
            <a:r>
              <a:rPr lang="uk-UA" dirty="0"/>
              <a:t>- редагувати зображення в програмі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Photoshop</a:t>
            </a:r>
            <a:r>
              <a:rPr lang="uk-UA" dirty="0"/>
              <a:t> </a:t>
            </a:r>
            <a:r>
              <a:rPr lang="en-US" dirty="0"/>
              <a:t>CS</a:t>
            </a:r>
            <a:r>
              <a:rPr lang="uk-UA" dirty="0"/>
              <a:t>5,5;</a:t>
            </a:r>
          </a:p>
          <a:p>
            <a:r>
              <a:rPr lang="uk-UA" dirty="0"/>
              <a:t>- працювати зі звуком в програмі </a:t>
            </a:r>
            <a:r>
              <a:rPr lang="uk-UA" dirty="0" err="1"/>
              <a:t>Adobe</a:t>
            </a:r>
            <a:r>
              <a:rPr lang="uk-UA" dirty="0"/>
              <a:t> </a:t>
            </a:r>
            <a:r>
              <a:rPr lang="uk-UA" dirty="0" err="1"/>
              <a:t>Audition</a:t>
            </a:r>
            <a:r>
              <a:rPr lang="uk-UA" dirty="0"/>
              <a:t> 5.5.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0143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 результаті вивчення курсу студент </a:t>
            </a:r>
            <a:r>
              <a:rPr lang="uk-UA" dirty="0" smtClean="0"/>
              <a:t>набуде таких </a:t>
            </a:r>
            <a:r>
              <a:rPr lang="uk-UA" b="1" dirty="0" smtClean="0"/>
              <a:t>компетенцій:</a:t>
            </a:r>
            <a:r>
              <a:rPr lang="uk-UA" dirty="0"/>
              <a:t/>
            </a:r>
            <a:br>
              <a:rPr lang="uk-UA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Здатність здійснювати </a:t>
            </a:r>
            <a:r>
              <a:rPr lang="uk-UA" dirty="0"/>
              <a:t>зйомку, відповідно до жанру </a:t>
            </a:r>
            <a:r>
              <a:rPr lang="uk-UA" dirty="0" err="1"/>
              <a:t>телематеріалу</a:t>
            </a:r>
            <a:r>
              <a:rPr lang="uk-UA" dirty="0"/>
              <a:t> та використовувати відповідні прийоми </a:t>
            </a:r>
            <a:r>
              <a:rPr lang="uk-UA" dirty="0" err="1"/>
              <a:t>операторства</a:t>
            </a:r>
            <a:r>
              <a:rPr lang="uk-UA" dirty="0"/>
              <a:t> самостійно.</a:t>
            </a:r>
          </a:p>
          <a:p>
            <a:r>
              <a:rPr lang="uk-UA" dirty="0" smtClean="0"/>
              <a:t>Здатність працювати </a:t>
            </a:r>
            <a:r>
              <a:rPr lang="uk-UA" dirty="0"/>
              <a:t>на знімальному майданчику телестудії чи з репортерською командою на виїзді (в кадрі й за кадром) </a:t>
            </a:r>
            <a:r>
              <a:rPr lang="uk-UA" dirty="0" err="1"/>
              <a:t>телевиробництва</a:t>
            </a:r>
            <a:endParaRPr lang="uk-UA" dirty="0"/>
          </a:p>
          <a:p>
            <a:r>
              <a:rPr lang="uk-UA" dirty="0" smtClean="0"/>
              <a:t>Здатність бути у </a:t>
            </a:r>
            <a:r>
              <a:rPr lang="uk-UA" dirty="0"/>
              <a:t>ролі репортера, редактора, сценариста, інтерв’юера, оператора тощо.</a:t>
            </a:r>
          </a:p>
          <a:p>
            <a:r>
              <a:rPr lang="uk-UA" dirty="0" smtClean="0"/>
              <a:t>Здатність працювати </a:t>
            </a:r>
            <a:r>
              <a:rPr lang="uk-UA" dirty="0"/>
              <a:t>самостійно над створенням різножанрового аудіовізуального продукту та співпрацювати у команді на всіх етапах виробництва </a:t>
            </a:r>
            <a:r>
              <a:rPr lang="uk-UA" dirty="0" err="1"/>
              <a:t>телематеріалів</a:t>
            </a:r>
            <a:r>
              <a:rPr lang="uk-UA" dirty="0"/>
              <a:t> і випуску у цілому.</a:t>
            </a:r>
          </a:p>
          <a:p>
            <a:r>
              <a:rPr lang="uk-UA" dirty="0" smtClean="0"/>
              <a:t>Здатність реалізувати </a:t>
            </a:r>
            <a:r>
              <a:rPr lang="uk-UA" dirty="0"/>
              <a:t>авторське бачення екранного висвітлення тієї чи іншої проблематики, дотримуючись журналістських стандартів і сучасних технологій виробництва .</a:t>
            </a:r>
          </a:p>
          <a:p>
            <a:r>
              <a:rPr lang="uk-UA" dirty="0" smtClean="0"/>
              <a:t>Здатність здійснювати </a:t>
            </a:r>
            <a:r>
              <a:rPr lang="uk-UA" dirty="0"/>
              <a:t>верстку (компонування) </a:t>
            </a:r>
            <a:r>
              <a:rPr lang="uk-UA" dirty="0" err="1"/>
              <a:t>телеконтенту</a:t>
            </a:r>
            <a:r>
              <a:rPr lang="uk-UA" dirty="0"/>
              <a:t> та застосовувати необхідні переходи/ ефекти. </a:t>
            </a:r>
          </a:p>
          <a:p>
            <a:r>
              <a:rPr lang="uk-UA" dirty="0" smtClean="0"/>
              <a:t>Здатність створювати </a:t>
            </a:r>
            <a:r>
              <a:rPr lang="uk-UA" dirty="0"/>
              <a:t>цілісний телевізійний продукт із застосуванням сучасної відеотехніки і програм для нелінійного монтажу</a:t>
            </a:r>
            <a:r>
              <a:rPr lang="uk-UA" dirty="0" smtClean="0"/>
              <a:t>.</a:t>
            </a:r>
            <a:r>
              <a:rPr lang="uk-UA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716003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271</Words>
  <Application>Microsoft Office PowerPoint</Application>
  <PresentationFormat>Широкий екран</PresentationFormat>
  <Paragraphs>35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Грань</vt:lpstr>
      <vt:lpstr>Спеціалізація. Телебачення. Технологія створення аудіовізуального продукту</vt:lpstr>
      <vt:lpstr>Головними завданнями курсу є: </vt:lpstr>
      <vt:lpstr>У результаті вивчення курсу студент повинен знати: </vt:lpstr>
      <vt:lpstr>У результаті вивчення курсу студент повинен уміти: </vt:lpstr>
      <vt:lpstr>У результаті вивчення курсу студент набуде таких компетенцій:  </vt:lpstr>
    </vt:vector>
  </TitlesOfParts>
  <Company>mycomp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Спеціалізація. Телебачення. Технологія створення аудіовізуального продукту</dc:title>
  <dc:creator>admin</dc:creator>
  <cp:lastModifiedBy>admin</cp:lastModifiedBy>
  <cp:revision>2</cp:revision>
  <dcterms:created xsi:type="dcterms:W3CDTF">2020-11-24T10:57:48Z</dcterms:created>
  <dcterms:modified xsi:type="dcterms:W3CDTF">2020-11-24T11:09:29Z</dcterms:modified>
</cp:coreProperties>
</file>