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2" r:id="rId20"/>
    <p:sldId id="274" r:id="rId21"/>
    <p:sldId id="276" r:id="rId22"/>
    <p:sldId id="275" r:id="rId23"/>
    <p:sldId id="277" r:id="rId24"/>
    <p:sldId id="279" r:id="rId25"/>
    <p:sldId id="280" r:id="rId26"/>
    <p:sldId id="281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1" r:id="rId35"/>
    <p:sldId id="292" r:id="rId36"/>
    <p:sldId id="290" r:id="rId37"/>
    <p:sldId id="309" r:id="rId38"/>
    <p:sldId id="293" r:id="rId39"/>
    <p:sldId id="294" r:id="rId40"/>
    <p:sldId id="306" r:id="rId41"/>
    <p:sldId id="295" r:id="rId42"/>
    <p:sldId id="296" r:id="rId43"/>
    <p:sldId id="307" r:id="rId44"/>
    <p:sldId id="305" r:id="rId45"/>
    <p:sldId id="297" r:id="rId46"/>
    <p:sldId id="304" r:id="rId47"/>
    <p:sldId id="298" r:id="rId48"/>
    <p:sldId id="299" r:id="rId49"/>
    <p:sldId id="300" r:id="rId50"/>
    <p:sldId id="301" r:id="rId51"/>
    <p:sldId id="302" r:id="rId52"/>
    <p:sldId id="303" r:id="rId53"/>
    <p:sldId id="308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EE0BA4-A5EC-42BC-A08B-2FCD0BFDCD6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B57095-909D-4014-B5BF-68BD2E8F52AB}">
      <dgm:prSet custT="1"/>
      <dgm:spPr/>
      <dgm:t>
        <a:bodyPr/>
        <a:lstStyle/>
        <a:p>
          <a:pPr rtl="0"/>
          <a:r>
            <a:rPr lang="ru-RU" sz="4000" dirty="0" err="1" smtClean="0"/>
            <a:t>Україна</a:t>
          </a:r>
          <a:r>
            <a:rPr lang="ru-RU" sz="4000" dirty="0" smtClean="0"/>
            <a:t> у </a:t>
          </a:r>
          <a:r>
            <a:rPr lang="ru-RU" sz="4000" dirty="0" err="1" smtClean="0"/>
            <a:t>складі</a:t>
          </a:r>
          <a:r>
            <a:rPr lang="ru-RU" sz="4000" dirty="0" smtClean="0"/>
            <a:t> </a:t>
          </a:r>
          <a:r>
            <a:rPr lang="ru-RU" sz="4000" dirty="0" err="1" smtClean="0"/>
            <a:t>Російської</a:t>
          </a:r>
          <a:r>
            <a:rPr lang="ru-RU" sz="4000" dirty="0" smtClean="0"/>
            <a:t> </a:t>
          </a:r>
          <a:r>
            <a:rPr lang="ru-RU" sz="4000" dirty="0" err="1" smtClean="0"/>
            <a:t>Федерації</a:t>
          </a:r>
          <a:r>
            <a:rPr lang="ru-RU" sz="4000" dirty="0" smtClean="0"/>
            <a:t> </a:t>
          </a:r>
          <a:endParaRPr lang="ru-RU" sz="4000" dirty="0"/>
        </a:p>
      </dgm:t>
    </dgm:pt>
    <dgm:pt modelId="{DA44F974-82BA-474D-9EA5-E46C9F0CAE3E}" type="parTrans" cxnId="{03031105-6BCC-482A-87D9-6A9F72152F39}">
      <dgm:prSet/>
      <dgm:spPr/>
      <dgm:t>
        <a:bodyPr/>
        <a:lstStyle/>
        <a:p>
          <a:endParaRPr lang="ru-RU"/>
        </a:p>
      </dgm:t>
    </dgm:pt>
    <dgm:pt modelId="{E1B75ED9-CF47-427B-BAB6-2325E92F06FA}" type="sibTrans" cxnId="{03031105-6BCC-482A-87D9-6A9F72152F39}">
      <dgm:prSet/>
      <dgm:spPr/>
      <dgm:t>
        <a:bodyPr/>
        <a:lstStyle/>
        <a:p>
          <a:endParaRPr lang="ru-RU"/>
        </a:p>
      </dgm:t>
    </dgm:pt>
    <dgm:pt modelId="{EF04AE75-339B-43D0-8765-D9AA5E3E933D}">
      <dgm:prSet/>
      <dgm:spPr/>
      <dgm:t>
        <a:bodyPr/>
        <a:lstStyle/>
        <a:p>
          <a:pPr rtl="0"/>
          <a:r>
            <a:rPr lang="ru-RU" dirty="0" err="1" smtClean="0"/>
            <a:t>Українська</a:t>
          </a:r>
          <a:r>
            <a:rPr lang="ru-RU" dirty="0" smtClean="0"/>
            <a:t> держава: «</a:t>
          </a:r>
          <a:r>
            <a:rPr lang="ru-RU" dirty="0" err="1" smtClean="0"/>
            <a:t>Самостійна</a:t>
          </a:r>
          <a:r>
            <a:rPr lang="ru-RU" dirty="0" smtClean="0"/>
            <a:t> суверенна </a:t>
          </a:r>
          <a:r>
            <a:rPr lang="ru-RU" dirty="0" err="1" smtClean="0"/>
            <a:t>Україна</a:t>
          </a:r>
          <a:r>
            <a:rPr lang="ru-RU" dirty="0" smtClean="0"/>
            <a:t>: </a:t>
          </a:r>
          <a:r>
            <a:rPr lang="ru-RU" dirty="0" err="1" smtClean="0"/>
            <a:t>соборна</a:t>
          </a:r>
          <a:r>
            <a:rPr lang="ru-RU" dirty="0" smtClean="0"/>
            <a:t>, </a:t>
          </a:r>
          <a:r>
            <a:rPr lang="ru-RU" dirty="0" err="1" smtClean="0"/>
            <a:t>ціла</a:t>
          </a:r>
          <a:r>
            <a:rPr lang="ru-RU" dirty="0" smtClean="0"/>
            <a:t> й </a:t>
          </a:r>
          <a:r>
            <a:rPr lang="ru-RU" dirty="0" err="1" smtClean="0"/>
            <a:t>неподільна</a:t>
          </a:r>
          <a:r>
            <a:rPr lang="ru-RU" dirty="0" smtClean="0"/>
            <a:t>, </a:t>
          </a:r>
          <a:r>
            <a:rPr lang="ru-RU" dirty="0" err="1" smtClean="0"/>
            <a:t>від</a:t>
          </a:r>
          <a:r>
            <a:rPr lang="ru-RU" dirty="0" smtClean="0"/>
            <a:t> </a:t>
          </a:r>
          <a:r>
            <a:rPr lang="ru-RU" dirty="0" err="1" smtClean="0"/>
            <a:t>Сяну</a:t>
          </a:r>
          <a:r>
            <a:rPr lang="ru-RU" dirty="0" smtClean="0"/>
            <a:t> по Кубань, </a:t>
          </a:r>
          <a:r>
            <a:rPr lang="ru-RU" dirty="0" err="1" smtClean="0"/>
            <a:t>від</a:t>
          </a:r>
          <a:r>
            <a:rPr lang="ru-RU" dirty="0" smtClean="0"/>
            <a:t> </a:t>
          </a:r>
          <a:r>
            <a:rPr lang="ru-RU" dirty="0" err="1" smtClean="0"/>
            <a:t>Карпатів</a:t>
          </a:r>
          <a:r>
            <a:rPr lang="ru-RU" dirty="0" smtClean="0"/>
            <a:t> по Кавказ, </a:t>
          </a:r>
          <a:r>
            <a:rPr lang="ru-RU" dirty="0" err="1" smtClean="0"/>
            <a:t>вільна</a:t>
          </a:r>
          <a:r>
            <a:rPr lang="ru-RU" dirty="0" smtClean="0"/>
            <a:t> </a:t>
          </a:r>
          <a:r>
            <a:rPr lang="ru-RU" dirty="0" err="1" smtClean="0"/>
            <a:t>між</a:t>
          </a:r>
          <a:r>
            <a:rPr lang="ru-RU" dirty="0" smtClean="0"/>
            <a:t> </a:t>
          </a:r>
          <a:r>
            <a:rPr lang="ru-RU" dirty="0" err="1" smtClean="0"/>
            <a:t>вільними</a:t>
          </a:r>
          <a:r>
            <a:rPr lang="ru-RU" dirty="0" smtClean="0"/>
            <a:t>, </a:t>
          </a:r>
          <a:r>
            <a:rPr lang="ru-RU" dirty="0" err="1" smtClean="0"/>
            <a:t>рівна</a:t>
          </a:r>
          <a:r>
            <a:rPr lang="ru-RU" dirty="0" smtClean="0"/>
            <a:t> </a:t>
          </a:r>
          <a:r>
            <a:rPr lang="ru-RU" dirty="0" err="1" smtClean="0"/>
            <a:t>між</a:t>
          </a:r>
          <a:r>
            <a:rPr lang="ru-RU" dirty="0" smtClean="0"/>
            <a:t> </a:t>
          </a:r>
          <a:r>
            <a:rPr lang="ru-RU" dirty="0" err="1" smtClean="0"/>
            <a:t>рівними</a:t>
          </a:r>
          <a:r>
            <a:rPr lang="ru-RU" dirty="0" smtClean="0"/>
            <a:t>».</a:t>
          </a:r>
          <a:endParaRPr lang="ru-RU" dirty="0"/>
        </a:p>
      </dgm:t>
    </dgm:pt>
    <dgm:pt modelId="{B6276CC7-9D64-44DB-A7CC-9292AE6216EE}" type="parTrans" cxnId="{07B43A0F-BC41-4850-A543-C1BFA3327996}">
      <dgm:prSet/>
      <dgm:spPr/>
      <dgm:t>
        <a:bodyPr/>
        <a:lstStyle/>
        <a:p>
          <a:endParaRPr lang="ru-RU"/>
        </a:p>
      </dgm:t>
    </dgm:pt>
    <dgm:pt modelId="{A66CECD5-4BD2-4B16-9396-98CBA88011F9}" type="sibTrans" cxnId="{07B43A0F-BC41-4850-A543-C1BFA3327996}">
      <dgm:prSet/>
      <dgm:spPr/>
      <dgm:t>
        <a:bodyPr/>
        <a:lstStyle/>
        <a:p>
          <a:endParaRPr lang="ru-RU"/>
        </a:p>
      </dgm:t>
    </dgm:pt>
    <dgm:pt modelId="{C9F5DA55-A4D3-4332-99C7-4BF4CCB59E68}" type="pres">
      <dgm:prSet presAssocID="{F6EE0BA4-A5EC-42BC-A08B-2FCD0BFDCD6D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26E280-DABC-415F-9C8A-2291B23CD2B5}" type="pres">
      <dgm:prSet presAssocID="{F6EE0BA4-A5EC-42BC-A08B-2FCD0BFDCD6D}" presName="arrow" presStyleLbl="bgShp" presStyleIdx="0" presStyleCnt="1"/>
      <dgm:spPr/>
    </dgm:pt>
    <dgm:pt modelId="{63BEFC95-CA21-4F3D-B0A8-FC68F46BB8D9}" type="pres">
      <dgm:prSet presAssocID="{F6EE0BA4-A5EC-42BC-A08B-2FCD0BFDCD6D}" presName="linearProcess" presStyleCnt="0"/>
      <dgm:spPr/>
    </dgm:pt>
    <dgm:pt modelId="{448857F9-7B83-4D91-88AF-28966AB54CDB}" type="pres">
      <dgm:prSet presAssocID="{23B57095-909D-4014-B5BF-68BD2E8F52AB}" presName="textNode" presStyleLbl="node1" presStyleIdx="0" presStyleCnt="2" custScaleY="237037" custLinFactNeighborX="15433" custLinFactNeighborY="-46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9CC98A-A412-47D6-B696-0C48C798FB00}" type="pres">
      <dgm:prSet presAssocID="{E1B75ED9-CF47-427B-BAB6-2325E92F06FA}" presName="sibTrans" presStyleCnt="0"/>
      <dgm:spPr/>
    </dgm:pt>
    <dgm:pt modelId="{DE80AF19-270B-454B-A34F-C48960835FDE}" type="pres">
      <dgm:prSet presAssocID="{EF04AE75-339B-43D0-8765-D9AA5E3E933D}" presName="textNode" presStyleLbl="node1" presStyleIdx="1" presStyleCnt="2" custScaleY="25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A15B1D-A8F9-4D21-B5B0-28F1DCB430BF}" type="presOf" srcId="{EF04AE75-339B-43D0-8765-D9AA5E3E933D}" destId="{DE80AF19-270B-454B-A34F-C48960835FDE}" srcOrd="0" destOrd="0" presId="urn:microsoft.com/office/officeart/2005/8/layout/hProcess9"/>
    <dgm:cxn modelId="{03031105-6BCC-482A-87D9-6A9F72152F39}" srcId="{F6EE0BA4-A5EC-42BC-A08B-2FCD0BFDCD6D}" destId="{23B57095-909D-4014-B5BF-68BD2E8F52AB}" srcOrd="0" destOrd="0" parTransId="{DA44F974-82BA-474D-9EA5-E46C9F0CAE3E}" sibTransId="{E1B75ED9-CF47-427B-BAB6-2325E92F06FA}"/>
    <dgm:cxn modelId="{1C472CCD-9FA5-4729-92F7-7834A6B0282D}" type="presOf" srcId="{F6EE0BA4-A5EC-42BC-A08B-2FCD0BFDCD6D}" destId="{C9F5DA55-A4D3-4332-99C7-4BF4CCB59E68}" srcOrd="0" destOrd="0" presId="urn:microsoft.com/office/officeart/2005/8/layout/hProcess9"/>
    <dgm:cxn modelId="{DFA830F8-C1BF-4FB1-90E3-642B962BE880}" type="presOf" srcId="{23B57095-909D-4014-B5BF-68BD2E8F52AB}" destId="{448857F9-7B83-4D91-88AF-28966AB54CDB}" srcOrd="0" destOrd="0" presId="urn:microsoft.com/office/officeart/2005/8/layout/hProcess9"/>
    <dgm:cxn modelId="{07B43A0F-BC41-4850-A543-C1BFA3327996}" srcId="{F6EE0BA4-A5EC-42BC-A08B-2FCD0BFDCD6D}" destId="{EF04AE75-339B-43D0-8765-D9AA5E3E933D}" srcOrd="1" destOrd="0" parTransId="{B6276CC7-9D64-44DB-A7CC-9292AE6216EE}" sibTransId="{A66CECD5-4BD2-4B16-9396-98CBA88011F9}"/>
    <dgm:cxn modelId="{695046F5-37E4-41E8-8E05-DA66B5F836B7}" type="presParOf" srcId="{C9F5DA55-A4D3-4332-99C7-4BF4CCB59E68}" destId="{4326E280-DABC-415F-9C8A-2291B23CD2B5}" srcOrd="0" destOrd="0" presId="urn:microsoft.com/office/officeart/2005/8/layout/hProcess9"/>
    <dgm:cxn modelId="{0A9BA03F-5BC6-4920-8C9A-EAB597A2756A}" type="presParOf" srcId="{C9F5DA55-A4D3-4332-99C7-4BF4CCB59E68}" destId="{63BEFC95-CA21-4F3D-B0A8-FC68F46BB8D9}" srcOrd="1" destOrd="0" presId="urn:microsoft.com/office/officeart/2005/8/layout/hProcess9"/>
    <dgm:cxn modelId="{63C7277D-6557-4549-AC83-DDC75E9A6C62}" type="presParOf" srcId="{63BEFC95-CA21-4F3D-B0A8-FC68F46BB8D9}" destId="{448857F9-7B83-4D91-88AF-28966AB54CDB}" srcOrd="0" destOrd="0" presId="urn:microsoft.com/office/officeart/2005/8/layout/hProcess9"/>
    <dgm:cxn modelId="{99A21C2A-557D-4624-A20C-AF0068757C1E}" type="presParOf" srcId="{63BEFC95-CA21-4F3D-B0A8-FC68F46BB8D9}" destId="{CE9CC98A-A412-47D6-B696-0C48C798FB00}" srcOrd="1" destOrd="0" presId="urn:microsoft.com/office/officeart/2005/8/layout/hProcess9"/>
    <dgm:cxn modelId="{5EB5E153-8DA9-483F-8385-1AF9B9F8B3CD}" type="presParOf" srcId="{63BEFC95-CA21-4F3D-B0A8-FC68F46BB8D9}" destId="{DE80AF19-270B-454B-A34F-C48960835FDE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BB6B8A0-349E-4B13-BA32-EA1616F67DD2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CEE91F6-DF12-4217-837E-2907EF1C3955}">
      <dgm:prSet/>
      <dgm:spPr/>
      <dgm:t>
        <a:bodyPr/>
        <a:lstStyle/>
        <a:p>
          <a:pPr rtl="0"/>
          <a:r>
            <a:rPr lang="uk-UA" smtClean="0"/>
            <a:t>Земська рада + управа як виконавчий орган</a:t>
          </a:r>
          <a:endParaRPr lang="ru-RU"/>
        </a:p>
      </dgm:t>
    </dgm:pt>
    <dgm:pt modelId="{FBCE68A5-9C33-4F49-9B58-22E8B3738519}" type="parTrans" cxnId="{2856190D-13F6-4725-95B8-B8BD0E90E559}">
      <dgm:prSet/>
      <dgm:spPr/>
      <dgm:t>
        <a:bodyPr/>
        <a:lstStyle/>
        <a:p>
          <a:endParaRPr lang="ru-RU"/>
        </a:p>
      </dgm:t>
    </dgm:pt>
    <dgm:pt modelId="{E5B0015E-F305-45A5-A4C8-F18A52AA5A37}" type="sibTrans" cxnId="{2856190D-13F6-4725-95B8-B8BD0E90E559}">
      <dgm:prSet/>
      <dgm:spPr/>
      <dgm:t>
        <a:bodyPr/>
        <a:lstStyle/>
        <a:p>
          <a:endParaRPr lang="ru-RU"/>
        </a:p>
      </dgm:t>
    </dgm:pt>
    <dgm:pt modelId="{E3621DA8-A0B3-4755-90AF-8EA818B37962}">
      <dgm:prSet/>
      <dgm:spPr/>
      <dgm:t>
        <a:bodyPr/>
        <a:lstStyle/>
        <a:p>
          <a:pPr rtl="0"/>
          <a:r>
            <a:rPr lang="uk-UA" dirty="0" smtClean="0"/>
            <a:t>Рада громади + управа</a:t>
          </a:r>
          <a:endParaRPr lang="ru-RU" dirty="0"/>
        </a:p>
      </dgm:t>
    </dgm:pt>
    <dgm:pt modelId="{F376B494-46D5-48B1-97A8-95658E20FB12}" type="parTrans" cxnId="{64AA75D6-5029-45B6-9559-D33453EA2005}">
      <dgm:prSet/>
      <dgm:spPr/>
      <dgm:t>
        <a:bodyPr/>
        <a:lstStyle/>
        <a:p>
          <a:endParaRPr lang="ru-RU"/>
        </a:p>
      </dgm:t>
    </dgm:pt>
    <dgm:pt modelId="{89AF5652-8C0B-4B93-B3FB-96480ED21D3A}" type="sibTrans" cxnId="{64AA75D6-5029-45B6-9559-D33453EA2005}">
      <dgm:prSet/>
      <dgm:spPr/>
      <dgm:t>
        <a:bodyPr/>
        <a:lstStyle/>
        <a:p>
          <a:endParaRPr lang="ru-RU"/>
        </a:p>
      </dgm:t>
    </dgm:pt>
    <dgm:pt modelId="{924DC9AF-3056-4BA4-8970-BC0F4CD0514F}" type="pres">
      <dgm:prSet presAssocID="{DBB6B8A0-349E-4B13-BA32-EA1616F67DD2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7A6AC70-CD50-40D6-A854-ADD486A4833E}" type="pres">
      <dgm:prSet presAssocID="{DCEE91F6-DF12-4217-837E-2907EF1C3955}" presName="horFlow" presStyleCnt="0"/>
      <dgm:spPr/>
    </dgm:pt>
    <dgm:pt modelId="{20B2F7B5-CDF6-4DCA-A396-85C8A8FBCB4D}" type="pres">
      <dgm:prSet presAssocID="{DCEE91F6-DF12-4217-837E-2907EF1C3955}" presName="bigChev" presStyleLbl="node1" presStyleIdx="0" presStyleCnt="2"/>
      <dgm:spPr/>
      <dgm:t>
        <a:bodyPr/>
        <a:lstStyle/>
        <a:p>
          <a:endParaRPr lang="ru-RU"/>
        </a:p>
      </dgm:t>
    </dgm:pt>
    <dgm:pt modelId="{3B5F5A24-EA6A-46FD-85C6-AD5E0A36691A}" type="pres">
      <dgm:prSet presAssocID="{DCEE91F6-DF12-4217-837E-2907EF1C3955}" presName="vSp" presStyleCnt="0"/>
      <dgm:spPr/>
    </dgm:pt>
    <dgm:pt modelId="{38ACCC26-A6DB-4971-91E5-3ECE8DA79904}" type="pres">
      <dgm:prSet presAssocID="{E3621DA8-A0B3-4755-90AF-8EA818B37962}" presName="horFlow" presStyleCnt="0"/>
      <dgm:spPr/>
    </dgm:pt>
    <dgm:pt modelId="{CDAA100B-9934-45EB-A77B-10789ACE0894}" type="pres">
      <dgm:prSet presAssocID="{E3621DA8-A0B3-4755-90AF-8EA818B37962}" presName="bigChev" presStyleLbl="node1" presStyleIdx="1" presStyleCnt="2"/>
      <dgm:spPr/>
      <dgm:t>
        <a:bodyPr/>
        <a:lstStyle/>
        <a:p>
          <a:endParaRPr lang="ru-RU"/>
        </a:p>
      </dgm:t>
    </dgm:pt>
  </dgm:ptLst>
  <dgm:cxnLst>
    <dgm:cxn modelId="{457FD8EA-7252-4330-81DD-C273E90A632D}" type="presOf" srcId="{DCEE91F6-DF12-4217-837E-2907EF1C3955}" destId="{20B2F7B5-CDF6-4DCA-A396-85C8A8FBCB4D}" srcOrd="0" destOrd="0" presId="urn:microsoft.com/office/officeart/2005/8/layout/lProcess3"/>
    <dgm:cxn modelId="{CB20B294-FA9C-4C24-9D5D-03EE34A748D9}" type="presOf" srcId="{E3621DA8-A0B3-4755-90AF-8EA818B37962}" destId="{CDAA100B-9934-45EB-A77B-10789ACE0894}" srcOrd="0" destOrd="0" presId="urn:microsoft.com/office/officeart/2005/8/layout/lProcess3"/>
    <dgm:cxn modelId="{64AA75D6-5029-45B6-9559-D33453EA2005}" srcId="{DBB6B8A0-349E-4B13-BA32-EA1616F67DD2}" destId="{E3621DA8-A0B3-4755-90AF-8EA818B37962}" srcOrd="1" destOrd="0" parTransId="{F376B494-46D5-48B1-97A8-95658E20FB12}" sibTransId="{89AF5652-8C0B-4B93-B3FB-96480ED21D3A}"/>
    <dgm:cxn modelId="{2856190D-13F6-4725-95B8-B8BD0E90E559}" srcId="{DBB6B8A0-349E-4B13-BA32-EA1616F67DD2}" destId="{DCEE91F6-DF12-4217-837E-2907EF1C3955}" srcOrd="0" destOrd="0" parTransId="{FBCE68A5-9C33-4F49-9B58-22E8B3738519}" sibTransId="{E5B0015E-F305-45A5-A4C8-F18A52AA5A37}"/>
    <dgm:cxn modelId="{3C851D7B-EDA2-4076-801F-ABE3427FEE9D}" type="presOf" srcId="{DBB6B8A0-349E-4B13-BA32-EA1616F67DD2}" destId="{924DC9AF-3056-4BA4-8970-BC0F4CD0514F}" srcOrd="0" destOrd="0" presId="urn:microsoft.com/office/officeart/2005/8/layout/lProcess3"/>
    <dgm:cxn modelId="{5B6BE3D4-F3EE-45F2-8AA9-61064C6B1A17}" type="presParOf" srcId="{924DC9AF-3056-4BA4-8970-BC0F4CD0514F}" destId="{77A6AC70-CD50-40D6-A854-ADD486A4833E}" srcOrd="0" destOrd="0" presId="urn:microsoft.com/office/officeart/2005/8/layout/lProcess3"/>
    <dgm:cxn modelId="{99514362-DFC5-4F6F-9A1B-CD6C978BD8FF}" type="presParOf" srcId="{77A6AC70-CD50-40D6-A854-ADD486A4833E}" destId="{20B2F7B5-CDF6-4DCA-A396-85C8A8FBCB4D}" srcOrd="0" destOrd="0" presId="urn:microsoft.com/office/officeart/2005/8/layout/lProcess3"/>
    <dgm:cxn modelId="{BAD1010F-542E-4EDC-8F5B-C7F902DFAD3F}" type="presParOf" srcId="{924DC9AF-3056-4BA4-8970-BC0F4CD0514F}" destId="{3B5F5A24-EA6A-46FD-85C6-AD5E0A36691A}" srcOrd="1" destOrd="0" presId="urn:microsoft.com/office/officeart/2005/8/layout/lProcess3"/>
    <dgm:cxn modelId="{B70515C7-21F0-472C-924E-0D5C8172D61B}" type="presParOf" srcId="{924DC9AF-3056-4BA4-8970-BC0F4CD0514F}" destId="{38ACCC26-A6DB-4971-91E5-3ECE8DA79904}" srcOrd="2" destOrd="0" presId="urn:microsoft.com/office/officeart/2005/8/layout/lProcess3"/>
    <dgm:cxn modelId="{65D76DB7-9259-4564-BA59-B155923357DE}" type="presParOf" srcId="{38ACCC26-A6DB-4971-91E5-3ECE8DA79904}" destId="{CDAA100B-9934-45EB-A77B-10789ACE0894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CF0C64F-C29E-42A2-9DDF-DDFE142CD81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FA47BA-2E2D-4C77-A764-A3F24C330C3F}">
      <dgm:prSet custT="1"/>
      <dgm:spPr/>
      <dgm:t>
        <a:bodyPr/>
        <a:lstStyle/>
        <a:p>
          <a:pPr rtl="0"/>
          <a:r>
            <a:rPr lang="ru-RU" sz="1800" dirty="0" err="1" smtClean="0"/>
            <a:t>Інтегральний</a:t>
          </a:r>
          <a:r>
            <a:rPr lang="ru-RU" sz="1800" dirty="0" smtClean="0"/>
            <a:t> </a:t>
          </a:r>
          <a:r>
            <a:rPr lang="ru-RU" sz="1800" dirty="0" err="1" smtClean="0"/>
            <a:t>націоналізм</a:t>
          </a:r>
          <a:r>
            <a:rPr lang="ru-RU" sz="1800" dirty="0" smtClean="0"/>
            <a:t> </a:t>
          </a:r>
          <a:r>
            <a:rPr lang="ru-RU" sz="1100" dirty="0" smtClean="0"/>
            <a:t>-</a:t>
          </a:r>
          <a:endParaRPr lang="ru-RU" sz="1100" dirty="0"/>
        </a:p>
      </dgm:t>
    </dgm:pt>
    <dgm:pt modelId="{97426285-80B5-4185-AD56-22BDB70ED71A}" type="parTrans" cxnId="{E0180502-A23E-40A5-BD37-E1A9DB63EF88}">
      <dgm:prSet/>
      <dgm:spPr/>
      <dgm:t>
        <a:bodyPr/>
        <a:lstStyle/>
        <a:p>
          <a:endParaRPr lang="ru-RU"/>
        </a:p>
      </dgm:t>
    </dgm:pt>
    <dgm:pt modelId="{242A3E1F-80DF-4CD7-BFBD-FB3B5D61266E}" type="sibTrans" cxnId="{E0180502-A23E-40A5-BD37-E1A9DB63EF88}">
      <dgm:prSet/>
      <dgm:spPr/>
      <dgm:t>
        <a:bodyPr/>
        <a:lstStyle/>
        <a:p>
          <a:endParaRPr lang="ru-RU"/>
        </a:p>
      </dgm:t>
    </dgm:pt>
    <dgm:pt modelId="{BA546816-40D9-46FE-BA07-D88D93129494}">
      <dgm:prSet/>
      <dgm:spPr/>
      <dgm:t>
        <a:bodyPr/>
        <a:lstStyle/>
        <a:p>
          <a:pPr rtl="0"/>
          <a:r>
            <a:rPr lang="ru-RU" dirty="0" err="1" smtClean="0"/>
            <a:t>Чинний</a:t>
          </a:r>
          <a:r>
            <a:rPr lang="ru-RU" dirty="0" smtClean="0"/>
            <a:t> </a:t>
          </a:r>
          <a:r>
            <a:rPr lang="ru-RU" dirty="0" err="1" smtClean="0"/>
            <a:t>націоналізм</a:t>
          </a:r>
          <a:r>
            <a:rPr lang="ru-RU" dirty="0" smtClean="0"/>
            <a:t> – </a:t>
          </a:r>
          <a:endParaRPr lang="ru-RU" dirty="0"/>
        </a:p>
      </dgm:t>
    </dgm:pt>
    <dgm:pt modelId="{2DCC1918-FF99-4408-9F8C-AAC2A03E096A}" type="parTrans" cxnId="{91FA3B35-A8A8-4BFC-85EF-91F2C2A74300}">
      <dgm:prSet/>
      <dgm:spPr/>
      <dgm:t>
        <a:bodyPr/>
        <a:lstStyle/>
        <a:p>
          <a:endParaRPr lang="ru-RU"/>
        </a:p>
      </dgm:t>
    </dgm:pt>
    <dgm:pt modelId="{350F0822-347F-4EF1-8EF4-7140CF279624}" type="sibTrans" cxnId="{91FA3B35-A8A8-4BFC-85EF-91F2C2A74300}">
      <dgm:prSet/>
      <dgm:spPr/>
      <dgm:t>
        <a:bodyPr/>
        <a:lstStyle/>
        <a:p>
          <a:endParaRPr lang="ru-RU"/>
        </a:p>
      </dgm:t>
    </dgm:pt>
    <dgm:pt modelId="{3881F360-A76A-47CC-84A3-29187CF448FB}">
      <dgm:prSet/>
      <dgm:spPr/>
      <dgm:t>
        <a:bodyPr/>
        <a:lstStyle/>
        <a:p>
          <a:pPr rtl="0"/>
          <a:r>
            <a:rPr lang="ru-RU" dirty="0" err="1" smtClean="0"/>
            <a:t>пристрасне</a:t>
          </a:r>
          <a:r>
            <a:rPr lang="ru-RU" dirty="0" smtClean="0"/>
            <a:t> </a:t>
          </a:r>
          <a:r>
            <a:rPr lang="ru-RU" dirty="0" err="1" smtClean="0"/>
            <a:t>ставлення</a:t>
          </a:r>
          <a:r>
            <a:rPr lang="ru-RU" dirty="0" smtClean="0"/>
            <a:t> до </a:t>
          </a:r>
          <a:r>
            <a:rPr lang="ru-RU" dirty="0" err="1" smtClean="0"/>
            <a:t>світу</a:t>
          </a:r>
          <a:r>
            <a:rPr lang="ru-RU" dirty="0" smtClean="0"/>
            <a:t>, </a:t>
          </a:r>
          <a:r>
            <a:rPr lang="ru-RU" dirty="0" err="1" smtClean="0"/>
            <a:t>своєрідна</a:t>
          </a:r>
          <a:r>
            <a:rPr lang="ru-RU" dirty="0" smtClean="0"/>
            <a:t> формою </a:t>
          </a:r>
          <a:r>
            <a:rPr lang="ru-RU" dirty="0" err="1" smtClean="0"/>
            <a:t>світогляду</a:t>
          </a:r>
          <a:r>
            <a:rPr lang="ru-RU" dirty="0" smtClean="0"/>
            <a:t>, </a:t>
          </a:r>
          <a:r>
            <a:rPr lang="ru-RU" dirty="0" err="1" smtClean="0"/>
            <a:t>покликаною</a:t>
          </a:r>
          <a:r>
            <a:rPr lang="ru-RU" dirty="0" smtClean="0"/>
            <a:t> </a:t>
          </a:r>
          <a:r>
            <a:rPr lang="ru-RU" dirty="0" err="1" smtClean="0"/>
            <a:t>об'єднати</a:t>
          </a:r>
          <a:r>
            <a:rPr lang="ru-RU" dirty="0" smtClean="0"/>
            <a:t> </a:t>
          </a:r>
          <a:r>
            <a:rPr lang="ru-RU" dirty="0" err="1" smtClean="0"/>
            <a:t>населення</a:t>
          </a:r>
          <a:r>
            <a:rPr lang="ru-RU" dirty="0" smtClean="0"/>
            <a:t> в народ і </a:t>
          </a:r>
          <a:r>
            <a:rPr lang="ru-RU" dirty="0" err="1" smtClean="0"/>
            <a:t>перетворити</a:t>
          </a:r>
          <a:r>
            <a:rPr lang="ru-RU" dirty="0" smtClean="0"/>
            <a:t> </a:t>
          </a:r>
          <a:r>
            <a:rPr lang="ru-RU" dirty="0" err="1" smtClean="0"/>
            <a:t>його</a:t>
          </a:r>
          <a:r>
            <a:rPr lang="ru-RU" dirty="0" smtClean="0"/>
            <a:t> в </a:t>
          </a:r>
          <a:r>
            <a:rPr lang="ru-RU" dirty="0" err="1" smtClean="0"/>
            <a:t>націю</a:t>
          </a:r>
          <a:endParaRPr lang="ru-RU" dirty="0"/>
        </a:p>
      </dgm:t>
    </dgm:pt>
    <dgm:pt modelId="{9ED8D7DE-467F-4847-A3CE-618C4E2FC4F0}" type="parTrans" cxnId="{E2B25ACC-CCD8-4984-9061-455FD3906C2C}">
      <dgm:prSet/>
      <dgm:spPr/>
      <dgm:t>
        <a:bodyPr/>
        <a:lstStyle/>
        <a:p>
          <a:endParaRPr lang="ru-RU"/>
        </a:p>
      </dgm:t>
    </dgm:pt>
    <dgm:pt modelId="{A0C3FD87-B2B6-454A-BB76-25A6012B50E8}" type="sibTrans" cxnId="{E2B25ACC-CCD8-4984-9061-455FD3906C2C}">
      <dgm:prSet/>
      <dgm:spPr/>
      <dgm:t>
        <a:bodyPr/>
        <a:lstStyle/>
        <a:p>
          <a:endParaRPr lang="ru-RU"/>
        </a:p>
      </dgm:t>
    </dgm:pt>
    <dgm:pt modelId="{E1C4D1DE-CD0E-4365-BD15-4A800109F21D}">
      <dgm:prSet/>
      <dgm:spPr/>
      <dgm:t>
        <a:bodyPr/>
        <a:lstStyle/>
        <a:p>
          <a:r>
            <a:rPr lang="ru-RU" smtClean="0"/>
            <a:t>дієвість, а не пасивна споглядальність.</a:t>
          </a:r>
          <a:br>
            <a:rPr lang="ru-RU" smtClean="0"/>
          </a:br>
          <a:endParaRPr lang="ru-RU"/>
        </a:p>
      </dgm:t>
    </dgm:pt>
    <dgm:pt modelId="{3C46E750-950C-43F5-B591-EEF654A44E8A}" type="parTrans" cxnId="{912F5F56-F210-40A0-9A0B-3B947655347A}">
      <dgm:prSet/>
      <dgm:spPr/>
    </dgm:pt>
    <dgm:pt modelId="{A2B9891B-DD3F-4748-B74E-181E249F9882}" type="sibTrans" cxnId="{912F5F56-F210-40A0-9A0B-3B947655347A}">
      <dgm:prSet/>
      <dgm:spPr/>
    </dgm:pt>
    <dgm:pt modelId="{5D7C40DA-AF34-48F9-8EA6-2E9097079436}" type="pres">
      <dgm:prSet presAssocID="{CCF0C64F-C29E-42A2-9DDF-DDFE142CD81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A1856B-6CCC-4C21-8AF5-63EB9225A126}" type="pres">
      <dgm:prSet presAssocID="{BFFA47BA-2E2D-4C77-A764-A3F24C330C3F}" presName="composite" presStyleCnt="0"/>
      <dgm:spPr/>
    </dgm:pt>
    <dgm:pt modelId="{8474D74C-5F45-4108-9B8B-F9C60057E10C}" type="pres">
      <dgm:prSet presAssocID="{BFFA47BA-2E2D-4C77-A764-A3F24C330C3F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411121-60B9-4145-AE54-9C12C9660906}" type="pres">
      <dgm:prSet presAssocID="{BFFA47BA-2E2D-4C77-A764-A3F24C330C3F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7B6AF4-1A8D-49BF-9F33-88771ACBEB39}" type="pres">
      <dgm:prSet presAssocID="{242A3E1F-80DF-4CD7-BFBD-FB3B5D61266E}" presName="sp" presStyleCnt="0"/>
      <dgm:spPr/>
    </dgm:pt>
    <dgm:pt modelId="{E3A09C67-4F37-42D8-BE2C-F8FF1DC1055B}" type="pres">
      <dgm:prSet presAssocID="{BA546816-40D9-46FE-BA07-D88D93129494}" presName="composite" presStyleCnt="0"/>
      <dgm:spPr/>
    </dgm:pt>
    <dgm:pt modelId="{BCB9553E-240D-45AD-9961-BDE728B97277}" type="pres">
      <dgm:prSet presAssocID="{BA546816-40D9-46FE-BA07-D88D93129494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AA7778-1828-44C9-BB1F-AF71729C11B6}" type="pres">
      <dgm:prSet presAssocID="{BA546816-40D9-46FE-BA07-D88D93129494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B25ACC-CCD8-4984-9061-455FD3906C2C}" srcId="{BFFA47BA-2E2D-4C77-A764-A3F24C330C3F}" destId="{3881F360-A76A-47CC-84A3-29187CF448FB}" srcOrd="0" destOrd="0" parTransId="{9ED8D7DE-467F-4847-A3CE-618C4E2FC4F0}" sibTransId="{A0C3FD87-B2B6-454A-BB76-25A6012B50E8}"/>
    <dgm:cxn modelId="{96CD9805-DCB1-4E4E-9024-D010712C24BC}" type="presOf" srcId="{BA546816-40D9-46FE-BA07-D88D93129494}" destId="{BCB9553E-240D-45AD-9961-BDE728B97277}" srcOrd="0" destOrd="0" presId="urn:microsoft.com/office/officeart/2005/8/layout/chevron2"/>
    <dgm:cxn modelId="{E0180502-A23E-40A5-BD37-E1A9DB63EF88}" srcId="{CCF0C64F-C29E-42A2-9DDF-DDFE142CD816}" destId="{BFFA47BA-2E2D-4C77-A764-A3F24C330C3F}" srcOrd="0" destOrd="0" parTransId="{97426285-80B5-4185-AD56-22BDB70ED71A}" sibTransId="{242A3E1F-80DF-4CD7-BFBD-FB3B5D61266E}"/>
    <dgm:cxn modelId="{DC82DAE9-984B-4A97-B338-079449732E6F}" type="presOf" srcId="{CCF0C64F-C29E-42A2-9DDF-DDFE142CD816}" destId="{5D7C40DA-AF34-48F9-8EA6-2E9097079436}" srcOrd="0" destOrd="0" presId="urn:microsoft.com/office/officeart/2005/8/layout/chevron2"/>
    <dgm:cxn modelId="{B148FFF6-CF89-443E-8905-9A7E2C29FE1D}" type="presOf" srcId="{E1C4D1DE-CD0E-4365-BD15-4A800109F21D}" destId="{35AA7778-1828-44C9-BB1F-AF71729C11B6}" srcOrd="0" destOrd="0" presId="urn:microsoft.com/office/officeart/2005/8/layout/chevron2"/>
    <dgm:cxn modelId="{ADD401B5-8A40-4DEE-9F28-0F32D554CB3C}" type="presOf" srcId="{BFFA47BA-2E2D-4C77-A764-A3F24C330C3F}" destId="{8474D74C-5F45-4108-9B8B-F9C60057E10C}" srcOrd="0" destOrd="0" presId="urn:microsoft.com/office/officeart/2005/8/layout/chevron2"/>
    <dgm:cxn modelId="{70BFA469-D1EE-4C67-A868-25EF0445D665}" type="presOf" srcId="{3881F360-A76A-47CC-84A3-29187CF448FB}" destId="{0F411121-60B9-4145-AE54-9C12C9660906}" srcOrd="0" destOrd="0" presId="urn:microsoft.com/office/officeart/2005/8/layout/chevron2"/>
    <dgm:cxn modelId="{91FA3B35-A8A8-4BFC-85EF-91F2C2A74300}" srcId="{CCF0C64F-C29E-42A2-9DDF-DDFE142CD816}" destId="{BA546816-40D9-46FE-BA07-D88D93129494}" srcOrd="1" destOrd="0" parTransId="{2DCC1918-FF99-4408-9F8C-AAC2A03E096A}" sibTransId="{350F0822-347F-4EF1-8EF4-7140CF279624}"/>
    <dgm:cxn modelId="{912F5F56-F210-40A0-9A0B-3B947655347A}" srcId="{BA546816-40D9-46FE-BA07-D88D93129494}" destId="{E1C4D1DE-CD0E-4365-BD15-4A800109F21D}" srcOrd="0" destOrd="0" parTransId="{3C46E750-950C-43F5-B591-EEF654A44E8A}" sibTransId="{A2B9891B-DD3F-4748-B74E-181E249F9882}"/>
    <dgm:cxn modelId="{5D26ED9D-7A6F-4ED9-A76E-5CC9BFDCC4C9}" type="presParOf" srcId="{5D7C40DA-AF34-48F9-8EA6-2E9097079436}" destId="{B0A1856B-6CCC-4C21-8AF5-63EB9225A126}" srcOrd="0" destOrd="0" presId="urn:microsoft.com/office/officeart/2005/8/layout/chevron2"/>
    <dgm:cxn modelId="{8D62D2E9-41FF-455B-9877-84724C5DFC13}" type="presParOf" srcId="{B0A1856B-6CCC-4C21-8AF5-63EB9225A126}" destId="{8474D74C-5F45-4108-9B8B-F9C60057E10C}" srcOrd="0" destOrd="0" presId="urn:microsoft.com/office/officeart/2005/8/layout/chevron2"/>
    <dgm:cxn modelId="{AEDED139-7106-42C6-BC75-E2AD9866D70A}" type="presParOf" srcId="{B0A1856B-6CCC-4C21-8AF5-63EB9225A126}" destId="{0F411121-60B9-4145-AE54-9C12C9660906}" srcOrd="1" destOrd="0" presId="urn:microsoft.com/office/officeart/2005/8/layout/chevron2"/>
    <dgm:cxn modelId="{72D16CB4-D8A7-4CED-9260-6688412B53B7}" type="presParOf" srcId="{5D7C40DA-AF34-48F9-8EA6-2E9097079436}" destId="{DD7B6AF4-1A8D-49BF-9F33-88771ACBEB39}" srcOrd="1" destOrd="0" presId="urn:microsoft.com/office/officeart/2005/8/layout/chevron2"/>
    <dgm:cxn modelId="{C7B5E6EE-201C-45B7-8AD1-53CDB5520718}" type="presParOf" srcId="{5D7C40DA-AF34-48F9-8EA6-2E9097079436}" destId="{E3A09C67-4F37-42D8-BE2C-F8FF1DC1055B}" srcOrd="2" destOrd="0" presId="urn:microsoft.com/office/officeart/2005/8/layout/chevron2"/>
    <dgm:cxn modelId="{5BE89343-DEF8-43F0-9E3F-C16DE9A88662}" type="presParOf" srcId="{E3A09C67-4F37-42D8-BE2C-F8FF1DC1055B}" destId="{BCB9553E-240D-45AD-9961-BDE728B97277}" srcOrd="0" destOrd="0" presId="urn:microsoft.com/office/officeart/2005/8/layout/chevron2"/>
    <dgm:cxn modelId="{2CB366C1-2829-42F0-8B1D-E6BCBBBA4150}" type="presParOf" srcId="{E3A09C67-4F37-42D8-BE2C-F8FF1DC1055B}" destId="{35AA7778-1828-44C9-BB1F-AF71729C11B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26986F3-2905-4F24-A4BF-DA56AD01DF3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5A9BEA1-2F20-4108-BC38-221EA5E1039B}">
      <dgm:prSet/>
      <dgm:spPr/>
      <dgm:t>
        <a:bodyPr/>
        <a:lstStyle/>
        <a:p>
          <a:pPr rtl="0"/>
          <a:r>
            <a:rPr lang="ru-RU" smtClean="0"/>
            <a:t>«Українське провансальство»</a:t>
          </a:r>
          <a:endParaRPr lang="ru-RU"/>
        </a:p>
      </dgm:t>
    </dgm:pt>
    <dgm:pt modelId="{4B5AC3D8-50F5-4CAD-B4F5-58E1E2BAD8BD}" type="parTrans" cxnId="{ED9B3980-AEF7-4DE5-876D-C0A82CD17150}">
      <dgm:prSet/>
      <dgm:spPr/>
      <dgm:t>
        <a:bodyPr/>
        <a:lstStyle/>
        <a:p>
          <a:endParaRPr lang="ru-RU"/>
        </a:p>
      </dgm:t>
    </dgm:pt>
    <dgm:pt modelId="{69DF6B95-F812-4DD0-8AD3-EF3F09F557F5}" type="sibTrans" cxnId="{ED9B3980-AEF7-4DE5-876D-C0A82CD17150}">
      <dgm:prSet/>
      <dgm:spPr/>
      <dgm:t>
        <a:bodyPr/>
        <a:lstStyle/>
        <a:p>
          <a:endParaRPr lang="ru-RU"/>
        </a:p>
      </dgm:t>
    </dgm:pt>
    <dgm:pt modelId="{03912892-259C-41F3-A161-0DD6D1D7A007}">
      <dgm:prSet/>
      <dgm:spPr/>
      <dgm:t>
        <a:bodyPr/>
        <a:lstStyle/>
        <a:p>
          <a:pPr rtl="0"/>
          <a:r>
            <a:rPr lang="ru-RU" smtClean="0"/>
            <a:t>«Чинний націоналізм»</a:t>
          </a:r>
          <a:endParaRPr lang="ru-RU"/>
        </a:p>
      </dgm:t>
    </dgm:pt>
    <dgm:pt modelId="{4F39566B-431F-40E8-A4B1-40410AA981FC}" type="parTrans" cxnId="{C99AF0D5-AEEB-4994-8BD9-A92BD20FBFAE}">
      <dgm:prSet/>
      <dgm:spPr/>
      <dgm:t>
        <a:bodyPr/>
        <a:lstStyle/>
        <a:p>
          <a:endParaRPr lang="ru-RU"/>
        </a:p>
      </dgm:t>
    </dgm:pt>
    <dgm:pt modelId="{910E56F9-EEBA-4019-ADC9-8DA769AEDEA0}" type="sibTrans" cxnId="{C99AF0D5-AEEB-4994-8BD9-A92BD20FBFAE}">
      <dgm:prSet/>
      <dgm:spPr/>
      <dgm:t>
        <a:bodyPr/>
        <a:lstStyle/>
        <a:p>
          <a:endParaRPr lang="ru-RU"/>
        </a:p>
      </dgm:t>
    </dgm:pt>
    <dgm:pt modelId="{5E0682D4-A4CC-4905-A521-48D671ACC546}">
      <dgm:prSet/>
      <dgm:spPr/>
      <dgm:t>
        <a:bodyPr/>
        <a:lstStyle/>
        <a:p>
          <a:pPr rtl="0"/>
          <a:r>
            <a:rPr lang="ru-RU" smtClean="0"/>
            <a:t>«Українська ідея»</a:t>
          </a:r>
          <a:endParaRPr lang="ru-RU"/>
        </a:p>
      </dgm:t>
    </dgm:pt>
    <dgm:pt modelId="{1880FF21-5F66-4827-98AE-B9F6FDD8B0A3}" type="parTrans" cxnId="{D2D94E55-4339-4660-81FE-DA7BF4CE4F63}">
      <dgm:prSet/>
      <dgm:spPr/>
      <dgm:t>
        <a:bodyPr/>
        <a:lstStyle/>
        <a:p>
          <a:endParaRPr lang="ru-RU"/>
        </a:p>
      </dgm:t>
    </dgm:pt>
    <dgm:pt modelId="{659796E4-C34C-43C2-B53D-A39DBE4A152A}" type="sibTrans" cxnId="{D2D94E55-4339-4660-81FE-DA7BF4CE4F63}">
      <dgm:prSet/>
      <dgm:spPr/>
      <dgm:t>
        <a:bodyPr/>
        <a:lstStyle/>
        <a:p>
          <a:endParaRPr lang="ru-RU"/>
        </a:p>
      </dgm:t>
    </dgm:pt>
    <dgm:pt modelId="{F14E70E8-ADE7-4618-8753-BC82D959B99F}" type="pres">
      <dgm:prSet presAssocID="{026986F3-2905-4F24-A4BF-DA56AD01DF3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242919-15F3-4AC7-8C7A-B805590BE6B1}" type="pres">
      <dgm:prSet presAssocID="{A5A9BEA1-2F20-4108-BC38-221EA5E1039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365A45-EBF6-47DF-AE02-2D67BA865E2F}" type="pres">
      <dgm:prSet presAssocID="{69DF6B95-F812-4DD0-8AD3-EF3F09F557F5}" presName="spacer" presStyleCnt="0"/>
      <dgm:spPr/>
    </dgm:pt>
    <dgm:pt modelId="{759B6686-F054-4B1C-AC43-79F0FD792EB0}" type="pres">
      <dgm:prSet presAssocID="{03912892-259C-41F3-A161-0DD6D1D7A00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BF5E55-511E-4620-B24E-A52E6309E81D}" type="pres">
      <dgm:prSet presAssocID="{910E56F9-EEBA-4019-ADC9-8DA769AEDEA0}" presName="spacer" presStyleCnt="0"/>
      <dgm:spPr/>
    </dgm:pt>
    <dgm:pt modelId="{B9EDC768-36AE-4F5A-B902-DB71693DF893}" type="pres">
      <dgm:prSet presAssocID="{5E0682D4-A4CC-4905-A521-48D671ACC54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FA1C27-EF0F-4E27-B8AB-6A1EA06678C6}" type="presOf" srcId="{5E0682D4-A4CC-4905-A521-48D671ACC546}" destId="{B9EDC768-36AE-4F5A-B902-DB71693DF893}" srcOrd="0" destOrd="0" presId="urn:microsoft.com/office/officeart/2005/8/layout/vList2"/>
    <dgm:cxn modelId="{46E144C6-3F14-49D5-819A-CB4B6F0E3532}" type="presOf" srcId="{03912892-259C-41F3-A161-0DD6D1D7A007}" destId="{759B6686-F054-4B1C-AC43-79F0FD792EB0}" srcOrd="0" destOrd="0" presId="urn:microsoft.com/office/officeart/2005/8/layout/vList2"/>
    <dgm:cxn modelId="{C99AF0D5-AEEB-4994-8BD9-A92BD20FBFAE}" srcId="{026986F3-2905-4F24-A4BF-DA56AD01DF3A}" destId="{03912892-259C-41F3-A161-0DD6D1D7A007}" srcOrd="1" destOrd="0" parTransId="{4F39566B-431F-40E8-A4B1-40410AA981FC}" sibTransId="{910E56F9-EEBA-4019-ADC9-8DA769AEDEA0}"/>
    <dgm:cxn modelId="{D2D94E55-4339-4660-81FE-DA7BF4CE4F63}" srcId="{026986F3-2905-4F24-A4BF-DA56AD01DF3A}" destId="{5E0682D4-A4CC-4905-A521-48D671ACC546}" srcOrd="2" destOrd="0" parTransId="{1880FF21-5F66-4827-98AE-B9F6FDD8B0A3}" sibTransId="{659796E4-C34C-43C2-B53D-A39DBE4A152A}"/>
    <dgm:cxn modelId="{ED9B3980-AEF7-4DE5-876D-C0A82CD17150}" srcId="{026986F3-2905-4F24-A4BF-DA56AD01DF3A}" destId="{A5A9BEA1-2F20-4108-BC38-221EA5E1039B}" srcOrd="0" destOrd="0" parTransId="{4B5AC3D8-50F5-4CAD-B4F5-58E1E2BAD8BD}" sibTransId="{69DF6B95-F812-4DD0-8AD3-EF3F09F557F5}"/>
    <dgm:cxn modelId="{69D09655-DBBD-4539-BBC8-621EC639BD7B}" type="presOf" srcId="{A5A9BEA1-2F20-4108-BC38-221EA5E1039B}" destId="{B3242919-15F3-4AC7-8C7A-B805590BE6B1}" srcOrd="0" destOrd="0" presId="urn:microsoft.com/office/officeart/2005/8/layout/vList2"/>
    <dgm:cxn modelId="{4D2B311F-F46D-4976-9956-E87D9C0B378F}" type="presOf" srcId="{026986F3-2905-4F24-A4BF-DA56AD01DF3A}" destId="{F14E70E8-ADE7-4618-8753-BC82D959B99F}" srcOrd="0" destOrd="0" presId="urn:microsoft.com/office/officeart/2005/8/layout/vList2"/>
    <dgm:cxn modelId="{D9A12960-D90C-4A68-9FCA-DD31239DA9F3}" type="presParOf" srcId="{F14E70E8-ADE7-4618-8753-BC82D959B99F}" destId="{B3242919-15F3-4AC7-8C7A-B805590BE6B1}" srcOrd="0" destOrd="0" presId="urn:microsoft.com/office/officeart/2005/8/layout/vList2"/>
    <dgm:cxn modelId="{ACE279B6-E8C5-4F5B-BBFC-4F28141FC188}" type="presParOf" srcId="{F14E70E8-ADE7-4618-8753-BC82D959B99F}" destId="{C8365A45-EBF6-47DF-AE02-2D67BA865E2F}" srcOrd="1" destOrd="0" presId="urn:microsoft.com/office/officeart/2005/8/layout/vList2"/>
    <dgm:cxn modelId="{28377013-13F4-4634-919C-4C7EB0A68388}" type="presParOf" srcId="{F14E70E8-ADE7-4618-8753-BC82D959B99F}" destId="{759B6686-F054-4B1C-AC43-79F0FD792EB0}" srcOrd="2" destOrd="0" presId="urn:microsoft.com/office/officeart/2005/8/layout/vList2"/>
    <dgm:cxn modelId="{E76C8013-CB60-44CA-AC50-10F7C2DD3D2F}" type="presParOf" srcId="{F14E70E8-ADE7-4618-8753-BC82D959B99F}" destId="{9FBF5E55-511E-4620-B24E-A52E6309E81D}" srcOrd="3" destOrd="0" presId="urn:microsoft.com/office/officeart/2005/8/layout/vList2"/>
    <dgm:cxn modelId="{4F0D0CD6-302F-4041-B460-96EBD560464D}" type="presParOf" srcId="{F14E70E8-ADE7-4618-8753-BC82D959B99F}" destId="{B9EDC768-36AE-4F5A-B902-DB71693DF89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C7BD715-2E08-47E1-81E1-79A20926DB6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47D2E95F-1A8F-424D-A7D4-28591C8F6692}">
      <dgm:prSet/>
      <dgm:spPr/>
      <dgm:t>
        <a:bodyPr/>
        <a:lstStyle/>
        <a:p>
          <a:pPr rtl="0"/>
          <a:r>
            <a:rPr lang="uk-UA" smtClean="0"/>
            <a:t>Воля</a:t>
          </a:r>
          <a:endParaRPr lang="ru-RU"/>
        </a:p>
      </dgm:t>
    </dgm:pt>
    <dgm:pt modelId="{63C40233-8B5D-4DE4-8D74-084899B1D843}" type="parTrans" cxnId="{1891A90F-DADC-4F75-B641-769B99947F85}">
      <dgm:prSet/>
      <dgm:spPr/>
      <dgm:t>
        <a:bodyPr/>
        <a:lstStyle/>
        <a:p>
          <a:endParaRPr lang="ru-RU"/>
        </a:p>
      </dgm:t>
    </dgm:pt>
    <dgm:pt modelId="{C50F5F11-7174-42EB-A1C2-3FD6E06599FF}" type="sibTrans" cxnId="{1891A90F-DADC-4F75-B641-769B99947F85}">
      <dgm:prSet/>
      <dgm:spPr/>
      <dgm:t>
        <a:bodyPr/>
        <a:lstStyle/>
        <a:p>
          <a:endParaRPr lang="ru-RU"/>
        </a:p>
      </dgm:t>
    </dgm:pt>
    <dgm:pt modelId="{3735E3D4-B011-47FB-9904-0FC2E78DA1DF}">
      <dgm:prSet/>
      <dgm:spPr/>
      <dgm:t>
        <a:bodyPr/>
        <a:lstStyle/>
        <a:p>
          <a:pPr rtl="0"/>
          <a:r>
            <a:rPr lang="uk-UA" smtClean="0"/>
            <a:t>Інтелект </a:t>
          </a:r>
          <a:endParaRPr lang="ru-RU"/>
        </a:p>
      </dgm:t>
    </dgm:pt>
    <dgm:pt modelId="{1BF5DCA2-941E-4966-8F4A-11750A36BF66}" type="parTrans" cxnId="{9A0A3954-2583-4A9D-9FFB-5742D450AD7E}">
      <dgm:prSet/>
      <dgm:spPr/>
      <dgm:t>
        <a:bodyPr/>
        <a:lstStyle/>
        <a:p>
          <a:endParaRPr lang="ru-RU"/>
        </a:p>
      </dgm:t>
    </dgm:pt>
    <dgm:pt modelId="{DA7E149B-E82E-4448-AAEE-8A61C53627D9}" type="sibTrans" cxnId="{9A0A3954-2583-4A9D-9FFB-5742D450AD7E}">
      <dgm:prSet/>
      <dgm:spPr/>
      <dgm:t>
        <a:bodyPr/>
        <a:lstStyle/>
        <a:p>
          <a:endParaRPr lang="ru-RU"/>
        </a:p>
      </dgm:t>
    </dgm:pt>
    <dgm:pt modelId="{CEACD909-6697-4EDE-B137-C9A7BBC60123}" type="pres">
      <dgm:prSet presAssocID="{3C7BD715-2E08-47E1-81E1-79A20926DB6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D7F081-1FBB-4959-9638-B6C420B22B97}" type="pres">
      <dgm:prSet presAssocID="{47D2E95F-1A8F-424D-A7D4-28591C8F6692}" presName="circ1" presStyleLbl="vennNode1" presStyleIdx="0" presStyleCnt="2"/>
      <dgm:spPr/>
      <dgm:t>
        <a:bodyPr/>
        <a:lstStyle/>
        <a:p>
          <a:endParaRPr lang="ru-RU"/>
        </a:p>
      </dgm:t>
    </dgm:pt>
    <dgm:pt modelId="{676A29F1-D8C5-4F02-9788-D20E93A93E53}" type="pres">
      <dgm:prSet presAssocID="{47D2E95F-1A8F-424D-A7D4-28591C8F669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682440-E470-4148-A539-93F44A58922B}" type="pres">
      <dgm:prSet presAssocID="{3735E3D4-B011-47FB-9904-0FC2E78DA1DF}" presName="circ2" presStyleLbl="vennNode1" presStyleIdx="1" presStyleCnt="2"/>
      <dgm:spPr/>
      <dgm:t>
        <a:bodyPr/>
        <a:lstStyle/>
        <a:p>
          <a:endParaRPr lang="ru-RU"/>
        </a:p>
      </dgm:t>
    </dgm:pt>
    <dgm:pt modelId="{D6231DC8-8295-42CD-A0C4-D786A16708FF}" type="pres">
      <dgm:prSet presAssocID="{3735E3D4-B011-47FB-9904-0FC2E78DA1D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B768A1-BF4C-4655-A03D-9D3FF9CC705C}" type="presOf" srcId="{3C7BD715-2E08-47E1-81E1-79A20926DB63}" destId="{CEACD909-6697-4EDE-B137-C9A7BBC60123}" srcOrd="0" destOrd="0" presId="urn:microsoft.com/office/officeart/2005/8/layout/venn1"/>
    <dgm:cxn modelId="{A8138799-011D-4F92-93D0-289B8138EB4F}" type="presOf" srcId="{3735E3D4-B011-47FB-9904-0FC2E78DA1DF}" destId="{D6231DC8-8295-42CD-A0C4-D786A16708FF}" srcOrd="1" destOrd="0" presId="urn:microsoft.com/office/officeart/2005/8/layout/venn1"/>
    <dgm:cxn modelId="{9CEF4631-6559-4B5F-9736-7F429D90AE2E}" type="presOf" srcId="{47D2E95F-1A8F-424D-A7D4-28591C8F6692}" destId="{676A29F1-D8C5-4F02-9788-D20E93A93E53}" srcOrd="1" destOrd="0" presId="urn:microsoft.com/office/officeart/2005/8/layout/venn1"/>
    <dgm:cxn modelId="{97FA6501-5F3E-4866-BB91-4BF0BCD231E0}" type="presOf" srcId="{47D2E95F-1A8F-424D-A7D4-28591C8F6692}" destId="{D8D7F081-1FBB-4959-9638-B6C420B22B97}" srcOrd="0" destOrd="0" presId="urn:microsoft.com/office/officeart/2005/8/layout/venn1"/>
    <dgm:cxn modelId="{1B7B406B-C8CA-48CD-8EF8-3EAE24AA5F27}" type="presOf" srcId="{3735E3D4-B011-47FB-9904-0FC2E78DA1DF}" destId="{61682440-E470-4148-A539-93F44A58922B}" srcOrd="0" destOrd="0" presId="urn:microsoft.com/office/officeart/2005/8/layout/venn1"/>
    <dgm:cxn modelId="{9A0A3954-2583-4A9D-9FFB-5742D450AD7E}" srcId="{3C7BD715-2E08-47E1-81E1-79A20926DB63}" destId="{3735E3D4-B011-47FB-9904-0FC2E78DA1DF}" srcOrd="1" destOrd="0" parTransId="{1BF5DCA2-941E-4966-8F4A-11750A36BF66}" sibTransId="{DA7E149B-E82E-4448-AAEE-8A61C53627D9}"/>
    <dgm:cxn modelId="{1891A90F-DADC-4F75-B641-769B99947F85}" srcId="{3C7BD715-2E08-47E1-81E1-79A20926DB63}" destId="{47D2E95F-1A8F-424D-A7D4-28591C8F6692}" srcOrd="0" destOrd="0" parTransId="{63C40233-8B5D-4DE4-8D74-084899B1D843}" sibTransId="{C50F5F11-7174-42EB-A1C2-3FD6E06599FF}"/>
    <dgm:cxn modelId="{8BABA6EE-6027-4A01-8943-9FFCB1BF2AC3}" type="presParOf" srcId="{CEACD909-6697-4EDE-B137-C9A7BBC60123}" destId="{D8D7F081-1FBB-4959-9638-B6C420B22B97}" srcOrd="0" destOrd="0" presId="urn:microsoft.com/office/officeart/2005/8/layout/venn1"/>
    <dgm:cxn modelId="{48C16ACC-0BEC-4458-BD21-871A0C20D586}" type="presParOf" srcId="{CEACD909-6697-4EDE-B137-C9A7BBC60123}" destId="{676A29F1-D8C5-4F02-9788-D20E93A93E53}" srcOrd="1" destOrd="0" presId="urn:microsoft.com/office/officeart/2005/8/layout/venn1"/>
    <dgm:cxn modelId="{D6DE889A-CC3C-438D-96D4-609D178A881F}" type="presParOf" srcId="{CEACD909-6697-4EDE-B137-C9A7BBC60123}" destId="{61682440-E470-4148-A539-93F44A58922B}" srcOrd="2" destOrd="0" presId="urn:microsoft.com/office/officeart/2005/8/layout/venn1"/>
    <dgm:cxn modelId="{AE784803-C8D1-498B-BE77-0DFE8A8B7B3D}" type="presParOf" srcId="{CEACD909-6697-4EDE-B137-C9A7BBC60123}" destId="{D6231DC8-8295-42CD-A0C4-D786A16708FF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9B95D94-B2BA-4BD7-9AD9-E7A264535B9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E47D6AA-70A4-4226-88F8-4833296AB951}">
      <dgm:prSet/>
      <dgm:spPr/>
      <dgm:t>
        <a:bodyPr/>
        <a:lstStyle/>
        <a:p>
          <a:pPr rtl="0"/>
          <a:r>
            <a:rPr lang="uk-UA" smtClean="0"/>
            <a:t>Латино-німецький</a:t>
          </a:r>
          <a:endParaRPr lang="ru-RU"/>
        </a:p>
      </dgm:t>
    </dgm:pt>
    <dgm:pt modelId="{2CC3B6DC-A7EF-4677-BA5D-18C62E99EA77}" type="parTrans" cxnId="{00E6599B-8EF7-4E09-B355-D261B73D6EBE}">
      <dgm:prSet/>
      <dgm:spPr/>
      <dgm:t>
        <a:bodyPr/>
        <a:lstStyle/>
        <a:p>
          <a:endParaRPr lang="ru-RU"/>
        </a:p>
      </dgm:t>
    </dgm:pt>
    <dgm:pt modelId="{DF339A12-9F61-444B-8169-731E1D99C783}" type="sibTrans" cxnId="{00E6599B-8EF7-4E09-B355-D261B73D6EBE}">
      <dgm:prSet/>
      <dgm:spPr/>
      <dgm:t>
        <a:bodyPr/>
        <a:lstStyle/>
        <a:p>
          <a:endParaRPr lang="ru-RU"/>
        </a:p>
      </dgm:t>
    </dgm:pt>
    <dgm:pt modelId="{8CF889EC-86EA-4EE0-928B-0CF7C5D2657A}">
      <dgm:prSet/>
      <dgm:spPr/>
      <dgm:t>
        <a:bodyPr/>
        <a:lstStyle/>
        <a:p>
          <a:pPr rtl="0"/>
          <a:r>
            <a:rPr lang="uk-UA" smtClean="0"/>
            <a:t>Московсько-азіатський </a:t>
          </a:r>
          <a:endParaRPr lang="ru-RU"/>
        </a:p>
      </dgm:t>
    </dgm:pt>
    <dgm:pt modelId="{D0288B41-466B-4C4A-A40E-CA7C8DB8FBEC}" type="parTrans" cxnId="{A8538E33-BFF0-4ED9-B906-2B798FA8E3D5}">
      <dgm:prSet/>
      <dgm:spPr/>
      <dgm:t>
        <a:bodyPr/>
        <a:lstStyle/>
        <a:p>
          <a:endParaRPr lang="ru-RU"/>
        </a:p>
      </dgm:t>
    </dgm:pt>
    <dgm:pt modelId="{6A1380E4-216B-4006-A01C-37E475CC8BD5}" type="sibTrans" cxnId="{A8538E33-BFF0-4ED9-B906-2B798FA8E3D5}">
      <dgm:prSet/>
      <dgm:spPr/>
      <dgm:t>
        <a:bodyPr/>
        <a:lstStyle/>
        <a:p>
          <a:endParaRPr lang="ru-RU"/>
        </a:p>
      </dgm:t>
    </dgm:pt>
    <dgm:pt modelId="{9B3CAE82-8675-4076-9175-5A8721C717A2}" type="pres">
      <dgm:prSet presAssocID="{19B95D94-B2BA-4BD7-9AD9-E7A264535B9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42721D-3CAD-4E37-882E-D5C80CE735DE}" type="pres">
      <dgm:prSet presAssocID="{0E47D6AA-70A4-4226-88F8-4833296AB951}" presName="circ1" presStyleLbl="vennNode1" presStyleIdx="0" presStyleCnt="2"/>
      <dgm:spPr/>
      <dgm:t>
        <a:bodyPr/>
        <a:lstStyle/>
        <a:p>
          <a:endParaRPr lang="ru-RU"/>
        </a:p>
      </dgm:t>
    </dgm:pt>
    <dgm:pt modelId="{42762B06-1EAF-4DC9-B89B-D3DC7159954D}" type="pres">
      <dgm:prSet presAssocID="{0E47D6AA-70A4-4226-88F8-4833296AB95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EB4AF5-A7D4-4F69-ACA7-BF797CAE07D9}" type="pres">
      <dgm:prSet presAssocID="{8CF889EC-86EA-4EE0-928B-0CF7C5D2657A}" presName="circ2" presStyleLbl="vennNode1" presStyleIdx="1" presStyleCnt="2"/>
      <dgm:spPr/>
      <dgm:t>
        <a:bodyPr/>
        <a:lstStyle/>
        <a:p>
          <a:endParaRPr lang="ru-RU"/>
        </a:p>
      </dgm:t>
    </dgm:pt>
    <dgm:pt modelId="{D484F078-1AC8-40B0-8A92-4EC1300CBD55}" type="pres">
      <dgm:prSet presAssocID="{8CF889EC-86EA-4EE0-928B-0CF7C5D2657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92160F-CA7E-473F-BFF1-DEACE7322181}" type="presOf" srcId="{0E47D6AA-70A4-4226-88F8-4833296AB951}" destId="{42762B06-1EAF-4DC9-B89B-D3DC7159954D}" srcOrd="1" destOrd="0" presId="urn:microsoft.com/office/officeart/2005/8/layout/venn1"/>
    <dgm:cxn modelId="{A8538E33-BFF0-4ED9-B906-2B798FA8E3D5}" srcId="{19B95D94-B2BA-4BD7-9AD9-E7A264535B9C}" destId="{8CF889EC-86EA-4EE0-928B-0CF7C5D2657A}" srcOrd="1" destOrd="0" parTransId="{D0288B41-466B-4C4A-A40E-CA7C8DB8FBEC}" sibTransId="{6A1380E4-216B-4006-A01C-37E475CC8BD5}"/>
    <dgm:cxn modelId="{56F529CF-8FC8-41CE-B6B2-A6ED950FCFF6}" type="presOf" srcId="{19B95D94-B2BA-4BD7-9AD9-E7A264535B9C}" destId="{9B3CAE82-8675-4076-9175-5A8721C717A2}" srcOrd="0" destOrd="0" presId="urn:microsoft.com/office/officeart/2005/8/layout/venn1"/>
    <dgm:cxn modelId="{6E05EB69-B12C-477C-931E-C6D23E6A8662}" type="presOf" srcId="{0E47D6AA-70A4-4226-88F8-4833296AB951}" destId="{BE42721D-3CAD-4E37-882E-D5C80CE735DE}" srcOrd="0" destOrd="0" presId="urn:microsoft.com/office/officeart/2005/8/layout/venn1"/>
    <dgm:cxn modelId="{62BC5977-4578-4A23-9502-BC8812EBF108}" type="presOf" srcId="{8CF889EC-86EA-4EE0-928B-0CF7C5D2657A}" destId="{59EB4AF5-A7D4-4F69-ACA7-BF797CAE07D9}" srcOrd="0" destOrd="0" presId="urn:microsoft.com/office/officeart/2005/8/layout/venn1"/>
    <dgm:cxn modelId="{00E6599B-8EF7-4E09-B355-D261B73D6EBE}" srcId="{19B95D94-B2BA-4BD7-9AD9-E7A264535B9C}" destId="{0E47D6AA-70A4-4226-88F8-4833296AB951}" srcOrd="0" destOrd="0" parTransId="{2CC3B6DC-A7EF-4677-BA5D-18C62E99EA77}" sibTransId="{DF339A12-9F61-444B-8169-731E1D99C783}"/>
    <dgm:cxn modelId="{F28C2792-6459-4DC6-B079-1C1CDCE71C49}" type="presOf" srcId="{8CF889EC-86EA-4EE0-928B-0CF7C5D2657A}" destId="{D484F078-1AC8-40B0-8A92-4EC1300CBD55}" srcOrd="1" destOrd="0" presId="urn:microsoft.com/office/officeart/2005/8/layout/venn1"/>
    <dgm:cxn modelId="{BEF96143-9875-4670-94B7-AC8E660EAEF8}" type="presParOf" srcId="{9B3CAE82-8675-4076-9175-5A8721C717A2}" destId="{BE42721D-3CAD-4E37-882E-D5C80CE735DE}" srcOrd="0" destOrd="0" presId="urn:microsoft.com/office/officeart/2005/8/layout/venn1"/>
    <dgm:cxn modelId="{9F37C448-FDCE-4979-80A2-913E89A730D4}" type="presParOf" srcId="{9B3CAE82-8675-4076-9175-5A8721C717A2}" destId="{42762B06-1EAF-4DC9-B89B-D3DC7159954D}" srcOrd="1" destOrd="0" presId="urn:microsoft.com/office/officeart/2005/8/layout/venn1"/>
    <dgm:cxn modelId="{3BD20F6E-95FC-4718-81C6-E44F49DC3591}" type="presParOf" srcId="{9B3CAE82-8675-4076-9175-5A8721C717A2}" destId="{59EB4AF5-A7D4-4F69-ACA7-BF797CAE07D9}" srcOrd="2" destOrd="0" presId="urn:microsoft.com/office/officeart/2005/8/layout/venn1"/>
    <dgm:cxn modelId="{284DF0DD-B58A-4758-B555-56A568DFB81F}" type="presParOf" srcId="{9B3CAE82-8675-4076-9175-5A8721C717A2}" destId="{D484F078-1AC8-40B0-8A92-4EC1300CBD55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61ED354-1546-43A7-A9EA-B6C40AC751D1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BC1990-7310-4714-8BA4-513CA3467615}">
      <dgm:prSet/>
      <dgm:spPr/>
      <dgm:t>
        <a:bodyPr/>
        <a:lstStyle/>
        <a:p>
          <a:pPr rtl="0"/>
          <a:r>
            <a:rPr lang="uk-UA" dirty="0" smtClean="0"/>
            <a:t>Романтизм </a:t>
          </a:r>
          <a:endParaRPr lang="ru-RU" dirty="0"/>
        </a:p>
      </dgm:t>
    </dgm:pt>
    <dgm:pt modelId="{0F315C8B-4FAA-4F33-9C1E-8D3CCACA4FAD}" type="parTrans" cxnId="{0E81BB37-A899-46DE-BA23-8A20C9292726}">
      <dgm:prSet/>
      <dgm:spPr/>
      <dgm:t>
        <a:bodyPr/>
        <a:lstStyle/>
        <a:p>
          <a:endParaRPr lang="ru-RU"/>
        </a:p>
      </dgm:t>
    </dgm:pt>
    <dgm:pt modelId="{8916B277-B7C0-40C0-B5C5-E9D215C86D09}" type="sibTrans" cxnId="{0E81BB37-A899-46DE-BA23-8A20C9292726}">
      <dgm:prSet/>
      <dgm:spPr/>
      <dgm:t>
        <a:bodyPr/>
        <a:lstStyle/>
        <a:p>
          <a:endParaRPr lang="ru-RU"/>
        </a:p>
      </dgm:t>
    </dgm:pt>
    <dgm:pt modelId="{11398DF9-57A2-4488-AFBC-4AE32BD3FA4C}">
      <dgm:prSet/>
      <dgm:spPr/>
      <dgm:t>
        <a:bodyPr/>
        <a:lstStyle/>
        <a:p>
          <a:pPr rtl="0"/>
          <a:r>
            <a:rPr lang="uk-UA" dirty="0" smtClean="0"/>
            <a:t>Фанатизм </a:t>
          </a:r>
          <a:endParaRPr lang="ru-RU" dirty="0"/>
        </a:p>
      </dgm:t>
    </dgm:pt>
    <dgm:pt modelId="{148124EE-8AF3-4726-80E1-357084321E1F}" type="parTrans" cxnId="{CFAF1330-A58A-45DC-B411-40ED0916A948}">
      <dgm:prSet/>
      <dgm:spPr/>
      <dgm:t>
        <a:bodyPr/>
        <a:lstStyle/>
        <a:p>
          <a:endParaRPr lang="ru-RU"/>
        </a:p>
      </dgm:t>
    </dgm:pt>
    <dgm:pt modelId="{29A90F91-A212-41E5-BF9A-C41B1ACC3D75}" type="sibTrans" cxnId="{CFAF1330-A58A-45DC-B411-40ED0916A948}">
      <dgm:prSet/>
      <dgm:spPr/>
      <dgm:t>
        <a:bodyPr/>
        <a:lstStyle/>
        <a:p>
          <a:endParaRPr lang="ru-RU"/>
        </a:p>
      </dgm:t>
    </dgm:pt>
    <dgm:pt modelId="{022B8F32-7819-4211-BBD4-409DCDC91244}">
      <dgm:prSet/>
      <dgm:spPr/>
      <dgm:t>
        <a:bodyPr/>
        <a:lstStyle/>
        <a:p>
          <a:pPr rtl="0"/>
          <a:r>
            <a:rPr lang="uk-UA" smtClean="0"/>
            <a:t>Аморальність</a:t>
          </a:r>
          <a:endParaRPr lang="ru-RU"/>
        </a:p>
      </dgm:t>
    </dgm:pt>
    <dgm:pt modelId="{C3A4465B-B79F-48BA-A7E0-5B033A6AF6DB}" type="parTrans" cxnId="{04506DDA-18E0-49AC-A986-D6E850F86203}">
      <dgm:prSet/>
      <dgm:spPr/>
      <dgm:t>
        <a:bodyPr/>
        <a:lstStyle/>
        <a:p>
          <a:endParaRPr lang="ru-RU"/>
        </a:p>
      </dgm:t>
    </dgm:pt>
    <dgm:pt modelId="{77C709C2-B13E-4823-A76C-6B445C21687A}" type="sibTrans" cxnId="{04506DDA-18E0-49AC-A986-D6E850F86203}">
      <dgm:prSet/>
      <dgm:spPr/>
      <dgm:t>
        <a:bodyPr/>
        <a:lstStyle/>
        <a:p>
          <a:endParaRPr lang="ru-RU"/>
        </a:p>
      </dgm:t>
    </dgm:pt>
    <dgm:pt modelId="{BADB15F8-6A4D-48F6-96AF-6430D8D74635}">
      <dgm:prSet/>
      <dgm:spPr/>
      <dgm:t>
        <a:bodyPr/>
        <a:lstStyle/>
        <a:p>
          <a:r>
            <a:rPr lang="uk-UA" dirty="0" smtClean="0"/>
            <a:t>Захопленість ідеєю</a:t>
          </a:r>
          <a:endParaRPr lang="ru-RU" dirty="0"/>
        </a:p>
      </dgm:t>
    </dgm:pt>
    <dgm:pt modelId="{7413EAF6-D435-48B1-BE75-CF989034656D}" type="parTrans" cxnId="{9A41AC35-D2AD-4D42-BFAA-8C9247B1EC4B}">
      <dgm:prSet/>
      <dgm:spPr/>
      <dgm:t>
        <a:bodyPr/>
        <a:lstStyle/>
        <a:p>
          <a:endParaRPr lang="ru-RU"/>
        </a:p>
      </dgm:t>
    </dgm:pt>
    <dgm:pt modelId="{4AD9657C-8189-4881-BBE0-0BCF7F1D9A6E}" type="sibTrans" cxnId="{9A41AC35-D2AD-4D42-BFAA-8C9247B1EC4B}">
      <dgm:prSet/>
      <dgm:spPr/>
      <dgm:t>
        <a:bodyPr/>
        <a:lstStyle/>
        <a:p>
          <a:endParaRPr lang="ru-RU"/>
        </a:p>
      </dgm:t>
    </dgm:pt>
    <dgm:pt modelId="{C6B5005C-8D5B-4AC2-B233-8DBB6AC089E6}">
      <dgm:prSet/>
      <dgm:spPr/>
      <dgm:t>
        <a:bodyPr/>
        <a:lstStyle/>
        <a:p>
          <a:r>
            <a:rPr lang="uk-UA" dirty="0" smtClean="0"/>
            <a:t>Безмежна відданість ідеї</a:t>
          </a:r>
          <a:endParaRPr lang="ru-RU" dirty="0"/>
        </a:p>
      </dgm:t>
    </dgm:pt>
    <dgm:pt modelId="{A67A91D7-9561-4DAE-A186-C7C9B1194BD3}" type="parTrans" cxnId="{88DEA70B-1AAA-4FD2-89CA-23288E0EA0D3}">
      <dgm:prSet/>
      <dgm:spPr/>
      <dgm:t>
        <a:bodyPr/>
        <a:lstStyle/>
        <a:p>
          <a:endParaRPr lang="ru-RU"/>
        </a:p>
      </dgm:t>
    </dgm:pt>
    <dgm:pt modelId="{0EE198F4-9E9D-470E-B42C-DEA447AB40F5}" type="sibTrans" cxnId="{88DEA70B-1AAA-4FD2-89CA-23288E0EA0D3}">
      <dgm:prSet/>
      <dgm:spPr/>
      <dgm:t>
        <a:bodyPr/>
        <a:lstStyle/>
        <a:p>
          <a:endParaRPr lang="ru-RU"/>
        </a:p>
      </dgm:t>
    </dgm:pt>
    <dgm:pt modelId="{95A75BF9-85CE-4995-8CA0-04E8547C545C}">
      <dgm:prSet/>
      <dgm:spPr/>
      <dgm:t>
        <a:bodyPr/>
        <a:lstStyle/>
        <a:p>
          <a:r>
            <a:rPr lang="uk-UA" dirty="0" smtClean="0"/>
            <a:t>Використання будь-яких засобів для досягнення цілей</a:t>
          </a:r>
          <a:endParaRPr lang="ru-RU" dirty="0"/>
        </a:p>
      </dgm:t>
    </dgm:pt>
    <dgm:pt modelId="{41EB1A36-B1FA-4106-BA5C-F5A26536FF01}" type="parTrans" cxnId="{BCE9E2FE-97BD-4223-8BCA-E7F94CA441D9}">
      <dgm:prSet/>
      <dgm:spPr/>
      <dgm:t>
        <a:bodyPr/>
        <a:lstStyle/>
        <a:p>
          <a:endParaRPr lang="ru-RU"/>
        </a:p>
      </dgm:t>
    </dgm:pt>
    <dgm:pt modelId="{7B580146-2629-49AC-A2ED-ABD86CF6DF28}" type="sibTrans" cxnId="{BCE9E2FE-97BD-4223-8BCA-E7F94CA441D9}">
      <dgm:prSet/>
      <dgm:spPr/>
      <dgm:t>
        <a:bodyPr/>
        <a:lstStyle/>
        <a:p>
          <a:endParaRPr lang="ru-RU"/>
        </a:p>
      </dgm:t>
    </dgm:pt>
    <dgm:pt modelId="{62717F4B-AD9E-4FF8-85EE-1C11F0E85994}" type="pres">
      <dgm:prSet presAssocID="{A61ED354-1546-43A7-A9EA-B6C40AC751D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403925-4D9D-4E83-8516-3327601606C6}" type="pres">
      <dgm:prSet presAssocID="{7CBC1990-7310-4714-8BA4-513CA3467615}" presName="composite" presStyleCnt="0"/>
      <dgm:spPr/>
    </dgm:pt>
    <dgm:pt modelId="{B8E4B0FF-94A3-43C7-A154-3B848E318FDD}" type="pres">
      <dgm:prSet presAssocID="{7CBC1990-7310-4714-8BA4-513CA346761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F66F28-8CCE-4010-8BB6-1E5C2453548E}" type="pres">
      <dgm:prSet presAssocID="{7CBC1990-7310-4714-8BA4-513CA346761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56B01C-F4EE-4EC5-BF9C-68ABB970D440}" type="pres">
      <dgm:prSet presAssocID="{8916B277-B7C0-40C0-B5C5-E9D215C86D09}" presName="sp" presStyleCnt="0"/>
      <dgm:spPr/>
    </dgm:pt>
    <dgm:pt modelId="{1C522550-1F75-4DC6-8B53-4D7877DB0454}" type="pres">
      <dgm:prSet presAssocID="{11398DF9-57A2-4488-AFBC-4AE32BD3FA4C}" presName="composite" presStyleCnt="0"/>
      <dgm:spPr/>
    </dgm:pt>
    <dgm:pt modelId="{1A70B192-CDBC-49C3-BE0C-6261EA38A8EC}" type="pres">
      <dgm:prSet presAssocID="{11398DF9-57A2-4488-AFBC-4AE32BD3FA4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84394A-C858-4A40-BE68-B34AAFC957EB}" type="pres">
      <dgm:prSet presAssocID="{11398DF9-57A2-4488-AFBC-4AE32BD3FA4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6772F2-7EFD-4656-B039-1D8241CF205C}" type="pres">
      <dgm:prSet presAssocID="{29A90F91-A212-41E5-BF9A-C41B1ACC3D75}" presName="sp" presStyleCnt="0"/>
      <dgm:spPr/>
    </dgm:pt>
    <dgm:pt modelId="{73785766-4B9E-4127-B319-10431D962170}" type="pres">
      <dgm:prSet presAssocID="{022B8F32-7819-4211-BBD4-409DCDC91244}" presName="composite" presStyleCnt="0"/>
      <dgm:spPr/>
    </dgm:pt>
    <dgm:pt modelId="{B12473CD-76CB-49C0-991B-2859A3D053FA}" type="pres">
      <dgm:prSet presAssocID="{022B8F32-7819-4211-BBD4-409DCDC9124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F39CE7-6813-4154-856C-65B6C682AB27}" type="pres">
      <dgm:prSet presAssocID="{022B8F32-7819-4211-BBD4-409DCDC9124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AF1330-A58A-45DC-B411-40ED0916A948}" srcId="{A61ED354-1546-43A7-A9EA-B6C40AC751D1}" destId="{11398DF9-57A2-4488-AFBC-4AE32BD3FA4C}" srcOrd="1" destOrd="0" parTransId="{148124EE-8AF3-4726-80E1-357084321E1F}" sibTransId="{29A90F91-A212-41E5-BF9A-C41B1ACC3D75}"/>
    <dgm:cxn modelId="{5EF5925B-DC7B-4DE6-AD83-411FA29532F7}" type="presOf" srcId="{95A75BF9-85CE-4995-8CA0-04E8547C545C}" destId="{FFF39CE7-6813-4154-856C-65B6C682AB27}" srcOrd="0" destOrd="0" presId="urn:microsoft.com/office/officeart/2005/8/layout/chevron2"/>
    <dgm:cxn modelId="{031193FC-0665-4403-B49F-609AEEB0191E}" type="presOf" srcId="{BADB15F8-6A4D-48F6-96AF-6430D8D74635}" destId="{ECF66F28-8CCE-4010-8BB6-1E5C2453548E}" srcOrd="0" destOrd="0" presId="urn:microsoft.com/office/officeart/2005/8/layout/chevron2"/>
    <dgm:cxn modelId="{BCE9E2FE-97BD-4223-8BCA-E7F94CA441D9}" srcId="{022B8F32-7819-4211-BBD4-409DCDC91244}" destId="{95A75BF9-85CE-4995-8CA0-04E8547C545C}" srcOrd="0" destOrd="0" parTransId="{41EB1A36-B1FA-4106-BA5C-F5A26536FF01}" sibTransId="{7B580146-2629-49AC-A2ED-ABD86CF6DF28}"/>
    <dgm:cxn modelId="{9A41AC35-D2AD-4D42-BFAA-8C9247B1EC4B}" srcId="{7CBC1990-7310-4714-8BA4-513CA3467615}" destId="{BADB15F8-6A4D-48F6-96AF-6430D8D74635}" srcOrd="0" destOrd="0" parTransId="{7413EAF6-D435-48B1-BE75-CF989034656D}" sibTransId="{4AD9657C-8189-4881-BBE0-0BCF7F1D9A6E}"/>
    <dgm:cxn modelId="{04506DDA-18E0-49AC-A986-D6E850F86203}" srcId="{A61ED354-1546-43A7-A9EA-B6C40AC751D1}" destId="{022B8F32-7819-4211-BBD4-409DCDC91244}" srcOrd="2" destOrd="0" parTransId="{C3A4465B-B79F-48BA-A7E0-5B033A6AF6DB}" sibTransId="{77C709C2-B13E-4823-A76C-6B445C21687A}"/>
    <dgm:cxn modelId="{0E81BB37-A899-46DE-BA23-8A20C9292726}" srcId="{A61ED354-1546-43A7-A9EA-B6C40AC751D1}" destId="{7CBC1990-7310-4714-8BA4-513CA3467615}" srcOrd="0" destOrd="0" parTransId="{0F315C8B-4FAA-4F33-9C1E-8D3CCACA4FAD}" sibTransId="{8916B277-B7C0-40C0-B5C5-E9D215C86D09}"/>
    <dgm:cxn modelId="{B463F00F-331B-4CB5-9F69-2D34B4C99C19}" type="presOf" srcId="{A61ED354-1546-43A7-A9EA-B6C40AC751D1}" destId="{62717F4B-AD9E-4FF8-85EE-1C11F0E85994}" srcOrd="0" destOrd="0" presId="urn:microsoft.com/office/officeart/2005/8/layout/chevron2"/>
    <dgm:cxn modelId="{B239F916-0E38-471C-83FE-BECF32A91D1E}" type="presOf" srcId="{11398DF9-57A2-4488-AFBC-4AE32BD3FA4C}" destId="{1A70B192-CDBC-49C3-BE0C-6261EA38A8EC}" srcOrd="0" destOrd="0" presId="urn:microsoft.com/office/officeart/2005/8/layout/chevron2"/>
    <dgm:cxn modelId="{13363FAC-4CA2-40A1-B0BB-252FFD1A5316}" type="presOf" srcId="{7CBC1990-7310-4714-8BA4-513CA3467615}" destId="{B8E4B0FF-94A3-43C7-A154-3B848E318FDD}" srcOrd="0" destOrd="0" presId="urn:microsoft.com/office/officeart/2005/8/layout/chevron2"/>
    <dgm:cxn modelId="{A8B23031-EF24-4CE7-A4D6-274F1AA6FCA3}" type="presOf" srcId="{C6B5005C-8D5B-4AC2-B233-8DBB6AC089E6}" destId="{1784394A-C858-4A40-BE68-B34AAFC957EB}" srcOrd="0" destOrd="0" presId="urn:microsoft.com/office/officeart/2005/8/layout/chevron2"/>
    <dgm:cxn modelId="{88DEA70B-1AAA-4FD2-89CA-23288E0EA0D3}" srcId="{11398DF9-57A2-4488-AFBC-4AE32BD3FA4C}" destId="{C6B5005C-8D5B-4AC2-B233-8DBB6AC089E6}" srcOrd="0" destOrd="0" parTransId="{A67A91D7-9561-4DAE-A186-C7C9B1194BD3}" sibTransId="{0EE198F4-9E9D-470E-B42C-DEA447AB40F5}"/>
    <dgm:cxn modelId="{A0C5ED4B-D36F-46CA-86E3-C0FF16961F7D}" type="presOf" srcId="{022B8F32-7819-4211-BBD4-409DCDC91244}" destId="{B12473CD-76CB-49C0-991B-2859A3D053FA}" srcOrd="0" destOrd="0" presId="urn:microsoft.com/office/officeart/2005/8/layout/chevron2"/>
    <dgm:cxn modelId="{997C40F4-5C5D-43BB-A612-70C98691BA40}" type="presParOf" srcId="{62717F4B-AD9E-4FF8-85EE-1C11F0E85994}" destId="{68403925-4D9D-4E83-8516-3327601606C6}" srcOrd="0" destOrd="0" presId="urn:microsoft.com/office/officeart/2005/8/layout/chevron2"/>
    <dgm:cxn modelId="{FA00F09E-EBD9-4C2B-9E67-4772815309ED}" type="presParOf" srcId="{68403925-4D9D-4E83-8516-3327601606C6}" destId="{B8E4B0FF-94A3-43C7-A154-3B848E318FDD}" srcOrd="0" destOrd="0" presId="urn:microsoft.com/office/officeart/2005/8/layout/chevron2"/>
    <dgm:cxn modelId="{3777CC40-C8ED-452B-ADBB-D7EBF565FBFA}" type="presParOf" srcId="{68403925-4D9D-4E83-8516-3327601606C6}" destId="{ECF66F28-8CCE-4010-8BB6-1E5C2453548E}" srcOrd="1" destOrd="0" presId="urn:microsoft.com/office/officeart/2005/8/layout/chevron2"/>
    <dgm:cxn modelId="{BDF23A2B-24B1-4628-897E-B22284AE3C06}" type="presParOf" srcId="{62717F4B-AD9E-4FF8-85EE-1C11F0E85994}" destId="{FE56B01C-F4EE-4EC5-BF9C-68ABB970D440}" srcOrd="1" destOrd="0" presId="urn:microsoft.com/office/officeart/2005/8/layout/chevron2"/>
    <dgm:cxn modelId="{1846DEE7-2AC3-484C-9BD4-6E9F2114CD37}" type="presParOf" srcId="{62717F4B-AD9E-4FF8-85EE-1C11F0E85994}" destId="{1C522550-1F75-4DC6-8B53-4D7877DB0454}" srcOrd="2" destOrd="0" presId="urn:microsoft.com/office/officeart/2005/8/layout/chevron2"/>
    <dgm:cxn modelId="{59514E2E-11C7-4357-B53A-69DED95E48B0}" type="presParOf" srcId="{1C522550-1F75-4DC6-8B53-4D7877DB0454}" destId="{1A70B192-CDBC-49C3-BE0C-6261EA38A8EC}" srcOrd="0" destOrd="0" presId="urn:microsoft.com/office/officeart/2005/8/layout/chevron2"/>
    <dgm:cxn modelId="{1F0CBDF1-BAB6-4748-B964-1286982AE2A4}" type="presParOf" srcId="{1C522550-1F75-4DC6-8B53-4D7877DB0454}" destId="{1784394A-C858-4A40-BE68-B34AAFC957EB}" srcOrd="1" destOrd="0" presId="urn:microsoft.com/office/officeart/2005/8/layout/chevron2"/>
    <dgm:cxn modelId="{00F3BD25-FBCF-4E0C-8489-E69639A8BDCF}" type="presParOf" srcId="{62717F4B-AD9E-4FF8-85EE-1C11F0E85994}" destId="{5B6772F2-7EFD-4656-B039-1D8241CF205C}" srcOrd="3" destOrd="0" presId="urn:microsoft.com/office/officeart/2005/8/layout/chevron2"/>
    <dgm:cxn modelId="{9C534506-EDBD-461F-B8CE-FBA3712E1ED7}" type="presParOf" srcId="{62717F4B-AD9E-4FF8-85EE-1C11F0E85994}" destId="{73785766-4B9E-4127-B319-10431D962170}" srcOrd="4" destOrd="0" presId="urn:microsoft.com/office/officeart/2005/8/layout/chevron2"/>
    <dgm:cxn modelId="{722AB1EA-B5CB-4873-ADB6-E0567C0622F4}" type="presParOf" srcId="{73785766-4B9E-4127-B319-10431D962170}" destId="{B12473CD-76CB-49C0-991B-2859A3D053FA}" srcOrd="0" destOrd="0" presId="urn:microsoft.com/office/officeart/2005/8/layout/chevron2"/>
    <dgm:cxn modelId="{B5463953-8459-4284-A7D9-7020FDA010D1}" type="presParOf" srcId="{73785766-4B9E-4127-B319-10431D962170}" destId="{FFF39CE7-6813-4154-856C-65B6C682AB2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992E3EB-4D6A-430F-80D4-8AC865905BC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366251-16DB-47BB-A0AA-C1C23A838DB0}">
      <dgm:prSet/>
      <dgm:spPr/>
      <dgm:t>
        <a:bodyPr/>
        <a:lstStyle/>
        <a:p>
          <a:pPr rtl="0"/>
          <a:r>
            <a:rPr lang="uk-UA" dirty="0" smtClean="0"/>
            <a:t>Відчуття духу землі як арени боротьби за інтереси суспільства</a:t>
          </a:r>
          <a:endParaRPr lang="ru-RU" dirty="0"/>
        </a:p>
      </dgm:t>
    </dgm:pt>
    <dgm:pt modelId="{F4F711DF-038C-41E5-831F-76499F688B3A}" type="parTrans" cxnId="{FCC17325-C63A-496C-B802-2C6A60DEC127}">
      <dgm:prSet/>
      <dgm:spPr/>
      <dgm:t>
        <a:bodyPr/>
        <a:lstStyle/>
        <a:p>
          <a:endParaRPr lang="ru-RU"/>
        </a:p>
      </dgm:t>
    </dgm:pt>
    <dgm:pt modelId="{8C6B5561-A472-4FFD-91A0-7EF1AEA09DEB}" type="sibTrans" cxnId="{FCC17325-C63A-496C-B802-2C6A60DEC127}">
      <dgm:prSet/>
      <dgm:spPr/>
      <dgm:t>
        <a:bodyPr/>
        <a:lstStyle/>
        <a:p>
          <a:endParaRPr lang="ru-RU"/>
        </a:p>
      </dgm:t>
    </dgm:pt>
    <dgm:pt modelId="{A8FDA01E-F3EC-40D6-A3B8-370800E87D48}">
      <dgm:prSet/>
      <dgm:spPr/>
      <dgm:t>
        <a:bodyPr/>
        <a:lstStyle/>
        <a:p>
          <a:pPr rtl="0"/>
          <a:r>
            <a:rPr lang="uk-UA" dirty="0" smtClean="0"/>
            <a:t>Шляхетність – домінування духовного над матеріальним, честь</a:t>
          </a:r>
          <a:endParaRPr lang="ru-RU" dirty="0"/>
        </a:p>
      </dgm:t>
    </dgm:pt>
    <dgm:pt modelId="{DE5FB421-F784-4301-9B6E-188B8B80EB73}" type="parTrans" cxnId="{4BDCA24E-62EE-4BA7-9E33-D4B813E3FEEF}">
      <dgm:prSet/>
      <dgm:spPr/>
      <dgm:t>
        <a:bodyPr/>
        <a:lstStyle/>
        <a:p>
          <a:endParaRPr lang="ru-RU"/>
        </a:p>
      </dgm:t>
    </dgm:pt>
    <dgm:pt modelId="{CF580501-FB51-40E0-95A3-3B6668F3E47F}" type="sibTrans" cxnId="{4BDCA24E-62EE-4BA7-9E33-D4B813E3FEEF}">
      <dgm:prSet/>
      <dgm:spPr/>
      <dgm:t>
        <a:bodyPr/>
        <a:lstStyle/>
        <a:p>
          <a:endParaRPr lang="ru-RU"/>
        </a:p>
      </dgm:t>
    </dgm:pt>
    <dgm:pt modelId="{4F6EB116-7EDE-43AA-A0FA-77A0C5015B46}">
      <dgm:prSet/>
      <dgm:spPr/>
      <dgm:t>
        <a:bodyPr/>
        <a:lstStyle/>
        <a:p>
          <a:pPr rtl="0"/>
          <a:r>
            <a:rPr lang="uk-UA" smtClean="0"/>
            <a:t>Мудрість</a:t>
          </a:r>
          <a:endParaRPr lang="ru-RU"/>
        </a:p>
      </dgm:t>
    </dgm:pt>
    <dgm:pt modelId="{050F544F-1120-4711-A855-BFCC06F9C768}" type="parTrans" cxnId="{64618B48-AF03-4FFD-B56A-9011E0EA9151}">
      <dgm:prSet/>
      <dgm:spPr/>
      <dgm:t>
        <a:bodyPr/>
        <a:lstStyle/>
        <a:p>
          <a:endParaRPr lang="ru-RU"/>
        </a:p>
      </dgm:t>
    </dgm:pt>
    <dgm:pt modelId="{6196251D-DC19-40AB-A1D6-D5005D7DFC60}" type="sibTrans" cxnId="{64618B48-AF03-4FFD-B56A-9011E0EA9151}">
      <dgm:prSet/>
      <dgm:spPr/>
      <dgm:t>
        <a:bodyPr/>
        <a:lstStyle/>
        <a:p>
          <a:endParaRPr lang="ru-RU"/>
        </a:p>
      </dgm:t>
    </dgm:pt>
    <dgm:pt modelId="{48F19FB2-8F37-467E-A9FB-1BB3CD5D78BE}">
      <dgm:prSet/>
      <dgm:spPr/>
      <dgm:t>
        <a:bodyPr/>
        <a:lstStyle/>
        <a:p>
          <a:pPr rtl="0"/>
          <a:r>
            <a:rPr lang="uk-UA" smtClean="0"/>
            <a:t>Мужність</a:t>
          </a:r>
          <a:endParaRPr lang="ru-RU"/>
        </a:p>
      </dgm:t>
    </dgm:pt>
    <dgm:pt modelId="{DFAACA38-2CCA-4FFB-9AB9-52A4F4A50432}" type="parTrans" cxnId="{2A65B499-4A1A-49FE-937B-5C65122BE264}">
      <dgm:prSet/>
      <dgm:spPr/>
      <dgm:t>
        <a:bodyPr/>
        <a:lstStyle/>
        <a:p>
          <a:endParaRPr lang="ru-RU"/>
        </a:p>
      </dgm:t>
    </dgm:pt>
    <dgm:pt modelId="{67DFB66D-DC25-44F9-9B06-A08F641ABB9D}" type="sibTrans" cxnId="{2A65B499-4A1A-49FE-937B-5C65122BE264}">
      <dgm:prSet/>
      <dgm:spPr/>
      <dgm:t>
        <a:bodyPr/>
        <a:lstStyle/>
        <a:p>
          <a:endParaRPr lang="ru-RU"/>
        </a:p>
      </dgm:t>
    </dgm:pt>
    <dgm:pt modelId="{0A50A907-0769-4301-B17F-3A86E23743E7}">
      <dgm:prSet/>
      <dgm:spPr/>
      <dgm:t>
        <a:bodyPr/>
        <a:lstStyle/>
        <a:p>
          <a:pPr rtl="0"/>
          <a:r>
            <a:rPr lang="uk-UA" smtClean="0"/>
            <a:t>«творче насильство» - примусові заходи</a:t>
          </a:r>
          <a:endParaRPr lang="ru-RU"/>
        </a:p>
      </dgm:t>
    </dgm:pt>
    <dgm:pt modelId="{A800F625-6654-478A-80F6-D45165F5232D}" type="parTrans" cxnId="{5BC3F3AE-0D9A-42D2-AC89-41DC42CF8603}">
      <dgm:prSet/>
      <dgm:spPr/>
      <dgm:t>
        <a:bodyPr/>
        <a:lstStyle/>
        <a:p>
          <a:endParaRPr lang="ru-RU"/>
        </a:p>
      </dgm:t>
    </dgm:pt>
    <dgm:pt modelId="{2F9CCDAC-4A00-442F-85F9-0D8F1148E20C}" type="sibTrans" cxnId="{5BC3F3AE-0D9A-42D2-AC89-41DC42CF8603}">
      <dgm:prSet/>
      <dgm:spPr/>
      <dgm:t>
        <a:bodyPr/>
        <a:lstStyle/>
        <a:p>
          <a:endParaRPr lang="ru-RU"/>
        </a:p>
      </dgm:t>
    </dgm:pt>
    <dgm:pt modelId="{BDDFB4E6-B8B6-4273-A4A2-B1753163A92D}" type="pres">
      <dgm:prSet presAssocID="{E992E3EB-4D6A-430F-80D4-8AC865905B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541E95-E1DF-484A-BCDF-6DD77C187C53}" type="pres">
      <dgm:prSet presAssocID="{31366251-16DB-47BB-A0AA-C1C23A838DB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31C5BA-2A07-4ACA-A529-5E9A37F6DA75}" type="pres">
      <dgm:prSet presAssocID="{8C6B5561-A472-4FFD-91A0-7EF1AEA09DEB}" presName="spacer" presStyleCnt="0"/>
      <dgm:spPr/>
    </dgm:pt>
    <dgm:pt modelId="{C24EEBE0-56BE-464E-A90B-D48207A87558}" type="pres">
      <dgm:prSet presAssocID="{A8FDA01E-F3EC-40D6-A3B8-370800E87D4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D3261A-C165-44FC-8E86-8E5DB69E3388}" type="pres">
      <dgm:prSet presAssocID="{CF580501-FB51-40E0-95A3-3B6668F3E47F}" presName="spacer" presStyleCnt="0"/>
      <dgm:spPr/>
    </dgm:pt>
    <dgm:pt modelId="{F266CD15-C4D4-46D7-AD79-8B93F32A5E21}" type="pres">
      <dgm:prSet presAssocID="{4F6EB116-7EDE-43AA-A0FA-77A0C5015B4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0782F6-A5D8-4AF5-ADFD-64EF8D9D287C}" type="pres">
      <dgm:prSet presAssocID="{6196251D-DC19-40AB-A1D6-D5005D7DFC60}" presName="spacer" presStyleCnt="0"/>
      <dgm:spPr/>
    </dgm:pt>
    <dgm:pt modelId="{B78FBE3D-432E-4F02-A12D-EAD8159FD3C3}" type="pres">
      <dgm:prSet presAssocID="{48F19FB2-8F37-467E-A9FB-1BB3CD5D78BE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C5F9E4-396B-4A4C-825B-A9650C3041F1}" type="pres">
      <dgm:prSet presAssocID="{67DFB66D-DC25-44F9-9B06-A08F641ABB9D}" presName="spacer" presStyleCnt="0"/>
      <dgm:spPr/>
    </dgm:pt>
    <dgm:pt modelId="{474FBD25-BD23-4010-A773-6A981E09C36C}" type="pres">
      <dgm:prSet presAssocID="{0A50A907-0769-4301-B17F-3A86E23743E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BAA285-322E-4D5B-AB24-24F9532FA947}" type="presOf" srcId="{48F19FB2-8F37-467E-A9FB-1BB3CD5D78BE}" destId="{B78FBE3D-432E-4F02-A12D-EAD8159FD3C3}" srcOrd="0" destOrd="0" presId="urn:microsoft.com/office/officeart/2005/8/layout/vList2"/>
    <dgm:cxn modelId="{E4EEFF35-6A3F-46D5-950A-1F5BB79AD617}" type="presOf" srcId="{4F6EB116-7EDE-43AA-A0FA-77A0C5015B46}" destId="{F266CD15-C4D4-46D7-AD79-8B93F32A5E21}" srcOrd="0" destOrd="0" presId="urn:microsoft.com/office/officeart/2005/8/layout/vList2"/>
    <dgm:cxn modelId="{678F25D4-8DC3-4B20-88CB-A769EC88C143}" type="presOf" srcId="{0A50A907-0769-4301-B17F-3A86E23743E7}" destId="{474FBD25-BD23-4010-A773-6A981E09C36C}" srcOrd="0" destOrd="0" presId="urn:microsoft.com/office/officeart/2005/8/layout/vList2"/>
    <dgm:cxn modelId="{8F73B679-DD35-4579-83FD-12EF3E2BC999}" type="presOf" srcId="{31366251-16DB-47BB-A0AA-C1C23A838DB0}" destId="{7E541E95-E1DF-484A-BCDF-6DD77C187C53}" srcOrd="0" destOrd="0" presId="urn:microsoft.com/office/officeart/2005/8/layout/vList2"/>
    <dgm:cxn modelId="{83BC915D-E5C2-4719-9CF6-84715BD39B06}" type="presOf" srcId="{A8FDA01E-F3EC-40D6-A3B8-370800E87D48}" destId="{C24EEBE0-56BE-464E-A90B-D48207A87558}" srcOrd="0" destOrd="0" presId="urn:microsoft.com/office/officeart/2005/8/layout/vList2"/>
    <dgm:cxn modelId="{FCC17325-C63A-496C-B802-2C6A60DEC127}" srcId="{E992E3EB-4D6A-430F-80D4-8AC865905BCF}" destId="{31366251-16DB-47BB-A0AA-C1C23A838DB0}" srcOrd="0" destOrd="0" parTransId="{F4F711DF-038C-41E5-831F-76499F688B3A}" sibTransId="{8C6B5561-A472-4FFD-91A0-7EF1AEA09DEB}"/>
    <dgm:cxn modelId="{64618B48-AF03-4FFD-B56A-9011E0EA9151}" srcId="{E992E3EB-4D6A-430F-80D4-8AC865905BCF}" destId="{4F6EB116-7EDE-43AA-A0FA-77A0C5015B46}" srcOrd="2" destOrd="0" parTransId="{050F544F-1120-4711-A855-BFCC06F9C768}" sibTransId="{6196251D-DC19-40AB-A1D6-D5005D7DFC60}"/>
    <dgm:cxn modelId="{2A65B499-4A1A-49FE-937B-5C65122BE264}" srcId="{E992E3EB-4D6A-430F-80D4-8AC865905BCF}" destId="{48F19FB2-8F37-467E-A9FB-1BB3CD5D78BE}" srcOrd="3" destOrd="0" parTransId="{DFAACA38-2CCA-4FFB-9AB9-52A4F4A50432}" sibTransId="{67DFB66D-DC25-44F9-9B06-A08F641ABB9D}"/>
    <dgm:cxn modelId="{4BDCA24E-62EE-4BA7-9E33-D4B813E3FEEF}" srcId="{E992E3EB-4D6A-430F-80D4-8AC865905BCF}" destId="{A8FDA01E-F3EC-40D6-A3B8-370800E87D48}" srcOrd="1" destOrd="0" parTransId="{DE5FB421-F784-4301-9B6E-188B8B80EB73}" sibTransId="{CF580501-FB51-40E0-95A3-3B6668F3E47F}"/>
    <dgm:cxn modelId="{7F7C14FE-D4B3-4365-A54F-BA0C25EA386F}" type="presOf" srcId="{E992E3EB-4D6A-430F-80D4-8AC865905BCF}" destId="{BDDFB4E6-B8B6-4273-A4A2-B1753163A92D}" srcOrd="0" destOrd="0" presId="urn:microsoft.com/office/officeart/2005/8/layout/vList2"/>
    <dgm:cxn modelId="{5BC3F3AE-0D9A-42D2-AC89-41DC42CF8603}" srcId="{E992E3EB-4D6A-430F-80D4-8AC865905BCF}" destId="{0A50A907-0769-4301-B17F-3A86E23743E7}" srcOrd="4" destOrd="0" parTransId="{A800F625-6654-478A-80F6-D45165F5232D}" sibTransId="{2F9CCDAC-4A00-442F-85F9-0D8F1148E20C}"/>
    <dgm:cxn modelId="{824B3DDA-FE3F-4D96-B0C9-0AAFDE0CC7CD}" type="presParOf" srcId="{BDDFB4E6-B8B6-4273-A4A2-B1753163A92D}" destId="{7E541E95-E1DF-484A-BCDF-6DD77C187C53}" srcOrd="0" destOrd="0" presId="urn:microsoft.com/office/officeart/2005/8/layout/vList2"/>
    <dgm:cxn modelId="{FA02938D-CED9-4811-8F1B-277155E17A20}" type="presParOf" srcId="{BDDFB4E6-B8B6-4273-A4A2-B1753163A92D}" destId="{1A31C5BA-2A07-4ACA-A529-5E9A37F6DA75}" srcOrd="1" destOrd="0" presId="urn:microsoft.com/office/officeart/2005/8/layout/vList2"/>
    <dgm:cxn modelId="{AADA43A9-1838-4828-9BF4-C12D5947D3F2}" type="presParOf" srcId="{BDDFB4E6-B8B6-4273-A4A2-B1753163A92D}" destId="{C24EEBE0-56BE-464E-A90B-D48207A87558}" srcOrd="2" destOrd="0" presId="urn:microsoft.com/office/officeart/2005/8/layout/vList2"/>
    <dgm:cxn modelId="{EDB5C201-BF7A-4ADA-B4C0-BC9147E247BA}" type="presParOf" srcId="{BDDFB4E6-B8B6-4273-A4A2-B1753163A92D}" destId="{04D3261A-C165-44FC-8E86-8E5DB69E3388}" srcOrd="3" destOrd="0" presId="urn:microsoft.com/office/officeart/2005/8/layout/vList2"/>
    <dgm:cxn modelId="{942C763D-7D2A-4FA9-8A90-CB6255A602F1}" type="presParOf" srcId="{BDDFB4E6-B8B6-4273-A4A2-B1753163A92D}" destId="{F266CD15-C4D4-46D7-AD79-8B93F32A5E21}" srcOrd="4" destOrd="0" presId="urn:microsoft.com/office/officeart/2005/8/layout/vList2"/>
    <dgm:cxn modelId="{9E768EEE-EC1B-40A7-AAE3-A23DF97BCFC7}" type="presParOf" srcId="{BDDFB4E6-B8B6-4273-A4A2-B1753163A92D}" destId="{FF0782F6-A5D8-4AF5-ADFD-64EF8D9D287C}" srcOrd="5" destOrd="0" presId="urn:microsoft.com/office/officeart/2005/8/layout/vList2"/>
    <dgm:cxn modelId="{21BB6B2A-D315-4B0B-90C2-C4C1DDE4EE4A}" type="presParOf" srcId="{BDDFB4E6-B8B6-4273-A4A2-B1753163A92D}" destId="{B78FBE3D-432E-4F02-A12D-EAD8159FD3C3}" srcOrd="6" destOrd="0" presId="urn:microsoft.com/office/officeart/2005/8/layout/vList2"/>
    <dgm:cxn modelId="{810FA816-55EA-4636-8AEA-11EF5BB069C0}" type="presParOf" srcId="{BDDFB4E6-B8B6-4273-A4A2-B1753163A92D}" destId="{0FC5F9E4-396B-4A4C-825B-A9650C3041F1}" srcOrd="7" destOrd="0" presId="urn:microsoft.com/office/officeart/2005/8/layout/vList2"/>
    <dgm:cxn modelId="{0A4459F3-20C4-43D8-B1DE-4848AD8344B4}" type="presParOf" srcId="{BDDFB4E6-B8B6-4273-A4A2-B1753163A92D}" destId="{474FBD25-BD23-4010-A773-6A981E09C36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8D14373-37E0-4C32-9103-CC627CF99CB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38D859-F02C-48B8-BC05-EC5B6F73AEEA}">
      <dgm:prSet/>
      <dgm:spPr/>
      <dgm:t>
        <a:bodyPr/>
        <a:lstStyle/>
        <a:p>
          <a:pPr rtl="0"/>
          <a:r>
            <a:rPr lang="uk-UA" dirty="0" smtClean="0"/>
            <a:t>НАЦІОНАЛЬНА РЕВОЛЮЦІЯ – диктатура революційної </a:t>
          </a:r>
          <a:r>
            <a:rPr lang="uk-UA" dirty="0" err="1" smtClean="0"/>
            <a:t>націоналістчиної</a:t>
          </a:r>
          <a:r>
            <a:rPr lang="uk-UA" dirty="0" smtClean="0"/>
            <a:t> організації</a:t>
          </a:r>
          <a:endParaRPr lang="ru-RU" dirty="0"/>
        </a:p>
      </dgm:t>
    </dgm:pt>
    <dgm:pt modelId="{49472D56-F862-4840-B1BD-48310CF68F83}" type="parTrans" cxnId="{3B64AF32-CA37-4CA3-82D4-5AED7D7F6C34}">
      <dgm:prSet/>
      <dgm:spPr/>
      <dgm:t>
        <a:bodyPr/>
        <a:lstStyle/>
        <a:p>
          <a:endParaRPr lang="ru-RU"/>
        </a:p>
      </dgm:t>
    </dgm:pt>
    <dgm:pt modelId="{7B45A44E-51F1-49C7-84E4-E7686F23CEBE}" type="sibTrans" cxnId="{3B64AF32-CA37-4CA3-82D4-5AED7D7F6C34}">
      <dgm:prSet/>
      <dgm:spPr/>
      <dgm:t>
        <a:bodyPr/>
        <a:lstStyle/>
        <a:p>
          <a:endParaRPr lang="ru-RU"/>
        </a:p>
      </dgm:t>
    </dgm:pt>
    <dgm:pt modelId="{73F883FE-1C9A-4524-B0C9-33A8EE4E59B1}">
      <dgm:prSet/>
      <dgm:spPr/>
      <dgm:t>
        <a:bodyPr/>
        <a:lstStyle/>
        <a:p>
          <a:pPr rtl="0"/>
          <a:r>
            <a:rPr lang="uk-UA" dirty="0" smtClean="0"/>
            <a:t>ПОСТРЕВОЛЮЦІЙНИЙ ЕТАП –</a:t>
          </a:r>
        </a:p>
        <a:p>
          <a:pPr rtl="0"/>
          <a:r>
            <a:rPr lang="uk-UA" dirty="0" smtClean="0"/>
            <a:t> </a:t>
          </a:r>
          <a:r>
            <a:rPr lang="uk-UA" dirty="0" err="1" smtClean="0"/>
            <a:t>республіканский</a:t>
          </a:r>
          <a:r>
            <a:rPr lang="uk-UA" dirty="0" smtClean="0"/>
            <a:t> лад і </a:t>
          </a:r>
          <a:r>
            <a:rPr lang="uk-UA" dirty="0" err="1" smtClean="0"/>
            <a:t>націократія</a:t>
          </a:r>
          <a:endParaRPr lang="ru-RU" dirty="0"/>
        </a:p>
      </dgm:t>
    </dgm:pt>
    <dgm:pt modelId="{7B0E7FB2-8EB1-4736-90ED-2BEA8D1F8827}" type="parTrans" cxnId="{01697E5C-4DA6-44C8-9C5D-9A72E7F65089}">
      <dgm:prSet/>
      <dgm:spPr/>
      <dgm:t>
        <a:bodyPr/>
        <a:lstStyle/>
        <a:p>
          <a:endParaRPr lang="ru-RU"/>
        </a:p>
      </dgm:t>
    </dgm:pt>
    <dgm:pt modelId="{1FE4347F-9E8F-4D3F-9953-DAF6EED87AC7}" type="sibTrans" cxnId="{01697E5C-4DA6-44C8-9C5D-9A72E7F65089}">
      <dgm:prSet/>
      <dgm:spPr/>
      <dgm:t>
        <a:bodyPr/>
        <a:lstStyle/>
        <a:p>
          <a:endParaRPr lang="ru-RU"/>
        </a:p>
      </dgm:t>
    </dgm:pt>
    <dgm:pt modelId="{F2DFCBE2-3E47-4B1A-A23E-5E5EA8803217}" type="pres">
      <dgm:prSet presAssocID="{08D14373-37E0-4C32-9103-CC627CF99CBE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DB2747-1563-4856-AF65-E2968CC0FAF4}" type="pres">
      <dgm:prSet presAssocID="{08D14373-37E0-4C32-9103-CC627CF99CBE}" presName="arrow" presStyleLbl="bgShp" presStyleIdx="0" presStyleCnt="1"/>
      <dgm:spPr/>
    </dgm:pt>
    <dgm:pt modelId="{B32C1E66-C000-4329-9FBC-E2120EAABA9B}" type="pres">
      <dgm:prSet presAssocID="{08D14373-37E0-4C32-9103-CC627CF99CBE}" presName="linearProcess" presStyleCnt="0"/>
      <dgm:spPr/>
    </dgm:pt>
    <dgm:pt modelId="{A2F048FE-EC8B-4096-BB3F-598E4001D204}" type="pres">
      <dgm:prSet presAssocID="{CF38D859-F02C-48B8-BC05-EC5B6F73AEEA}" presName="textNode" presStyleLbl="node1" presStyleIdx="0" presStyleCnt="2" custScaleY="2271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FE0A04-CC74-4DFA-B9F1-0D38EB6F3422}" type="pres">
      <dgm:prSet presAssocID="{7B45A44E-51F1-49C7-84E4-E7686F23CEBE}" presName="sibTrans" presStyleCnt="0"/>
      <dgm:spPr/>
    </dgm:pt>
    <dgm:pt modelId="{ED297DD9-9329-4374-8A57-BC599448C2E2}" type="pres">
      <dgm:prSet presAssocID="{73F883FE-1C9A-4524-B0C9-33A8EE4E59B1}" presName="textNode" presStyleLbl="node1" presStyleIdx="1" presStyleCnt="2" custScaleY="2184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1527E4-E623-43EE-8840-5D765A6EF442}" type="presOf" srcId="{CF38D859-F02C-48B8-BC05-EC5B6F73AEEA}" destId="{A2F048FE-EC8B-4096-BB3F-598E4001D204}" srcOrd="0" destOrd="0" presId="urn:microsoft.com/office/officeart/2005/8/layout/hProcess9"/>
    <dgm:cxn modelId="{3B64AF32-CA37-4CA3-82D4-5AED7D7F6C34}" srcId="{08D14373-37E0-4C32-9103-CC627CF99CBE}" destId="{CF38D859-F02C-48B8-BC05-EC5B6F73AEEA}" srcOrd="0" destOrd="0" parTransId="{49472D56-F862-4840-B1BD-48310CF68F83}" sibTransId="{7B45A44E-51F1-49C7-84E4-E7686F23CEBE}"/>
    <dgm:cxn modelId="{01697E5C-4DA6-44C8-9C5D-9A72E7F65089}" srcId="{08D14373-37E0-4C32-9103-CC627CF99CBE}" destId="{73F883FE-1C9A-4524-B0C9-33A8EE4E59B1}" srcOrd="1" destOrd="0" parTransId="{7B0E7FB2-8EB1-4736-90ED-2BEA8D1F8827}" sibTransId="{1FE4347F-9E8F-4D3F-9953-DAF6EED87AC7}"/>
    <dgm:cxn modelId="{3FD05C25-2B01-4EC8-A924-DA73F3C46DC5}" type="presOf" srcId="{08D14373-37E0-4C32-9103-CC627CF99CBE}" destId="{F2DFCBE2-3E47-4B1A-A23E-5E5EA8803217}" srcOrd="0" destOrd="0" presId="urn:microsoft.com/office/officeart/2005/8/layout/hProcess9"/>
    <dgm:cxn modelId="{445B9A24-D658-4423-B5E8-89E0D929F274}" type="presOf" srcId="{73F883FE-1C9A-4524-B0C9-33A8EE4E59B1}" destId="{ED297DD9-9329-4374-8A57-BC599448C2E2}" srcOrd="0" destOrd="0" presId="urn:microsoft.com/office/officeart/2005/8/layout/hProcess9"/>
    <dgm:cxn modelId="{FA6AEA5B-5FDC-42E1-9AF3-0C1C6DD2C03D}" type="presParOf" srcId="{F2DFCBE2-3E47-4B1A-A23E-5E5EA8803217}" destId="{29DB2747-1563-4856-AF65-E2968CC0FAF4}" srcOrd="0" destOrd="0" presId="urn:microsoft.com/office/officeart/2005/8/layout/hProcess9"/>
    <dgm:cxn modelId="{1E14E862-0811-425D-BBA0-57C6E092FC47}" type="presParOf" srcId="{F2DFCBE2-3E47-4B1A-A23E-5E5EA8803217}" destId="{B32C1E66-C000-4329-9FBC-E2120EAABA9B}" srcOrd="1" destOrd="0" presId="urn:microsoft.com/office/officeart/2005/8/layout/hProcess9"/>
    <dgm:cxn modelId="{C9071ABC-A354-4E51-8671-741F13A132D7}" type="presParOf" srcId="{B32C1E66-C000-4329-9FBC-E2120EAABA9B}" destId="{A2F048FE-EC8B-4096-BB3F-598E4001D204}" srcOrd="0" destOrd="0" presId="urn:microsoft.com/office/officeart/2005/8/layout/hProcess9"/>
    <dgm:cxn modelId="{324E04D7-36C8-491D-A060-B588FBD58AED}" type="presParOf" srcId="{B32C1E66-C000-4329-9FBC-E2120EAABA9B}" destId="{28FE0A04-CC74-4DFA-B9F1-0D38EB6F3422}" srcOrd="1" destOrd="0" presId="urn:microsoft.com/office/officeart/2005/8/layout/hProcess9"/>
    <dgm:cxn modelId="{0EDBD8B7-8A7C-43ED-9CCD-67F0CEE5A16E}" type="presParOf" srcId="{B32C1E66-C000-4329-9FBC-E2120EAABA9B}" destId="{ED297DD9-9329-4374-8A57-BC599448C2E2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3FCEA8A-542F-470C-B353-B8D920F4F53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E51DE1-F57A-48D5-89C0-CBF86971987B}">
      <dgm:prSet/>
      <dgm:spPr/>
      <dgm:t>
        <a:bodyPr/>
        <a:lstStyle/>
        <a:p>
          <a:pPr rtl="0"/>
          <a:r>
            <a:rPr lang="uk-UA" dirty="0" smtClean="0"/>
            <a:t>Глава держави – вождь нації</a:t>
          </a:r>
          <a:r>
            <a:rPr lang="ru-RU" dirty="0" smtClean="0"/>
            <a:t> право </a:t>
          </a:r>
          <a:r>
            <a:rPr lang="ru-RU" dirty="0" err="1" smtClean="0"/>
            <a:t>законодавчої</a:t>
          </a:r>
          <a:r>
            <a:rPr lang="ru-RU" dirty="0" smtClean="0"/>
            <a:t> </a:t>
          </a:r>
          <a:r>
            <a:rPr lang="ru-RU" dirty="0" err="1" smtClean="0"/>
            <a:t>ініціативи</a:t>
          </a:r>
          <a:r>
            <a:rPr lang="ru-RU" dirty="0" smtClean="0"/>
            <a:t>, </a:t>
          </a:r>
          <a:r>
            <a:rPr lang="ru-RU" dirty="0" err="1" smtClean="0"/>
            <a:t>розпуску</a:t>
          </a:r>
          <a:r>
            <a:rPr lang="ru-RU" dirty="0" smtClean="0"/>
            <a:t> парламенту, вето на </a:t>
          </a:r>
          <a:r>
            <a:rPr lang="ru-RU" dirty="0" err="1" smtClean="0"/>
            <a:t>прийняті</a:t>
          </a:r>
          <a:r>
            <a:rPr lang="ru-RU" dirty="0" smtClean="0"/>
            <a:t> ним </a:t>
          </a:r>
          <a:r>
            <a:rPr lang="ru-RU" dirty="0" err="1" smtClean="0"/>
            <a:t>закони</a:t>
          </a:r>
          <a:r>
            <a:rPr lang="ru-RU" dirty="0" smtClean="0"/>
            <a:t>, </a:t>
          </a:r>
          <a:r>
            <a:rPr lang="ru-RU" dirty="0" err="1" smtClean="0"/>
            <a:t>головнокомандувач</a:t>
          </a:r>
          <a:r>
            <a:rPr lang="ru-RU" dirty="0" smtClean="0"/>
            <a:t> </a:t>
          </a:r>
          <a:r>
            <a:rPr lang="ru-RU" dirty="0" err="1" smtClean="0"/>
            <a:t>збройних</a:t>
          </a:r>
          <a:r>
            <a:rPr lang="ru-RU" dirty="0" smtClean="0"/>
            <a:t> сил</a:t>
          </a:r>
          <a:endParaRPr lang="ru-RU" dirty="0"/>
        </a:p>
      </dgm:t>
    </dgm:pt>
    <dgm:pt modelId="{67F861BE-1266-4BF7-A602-C96F98575F48}" type="parTrans" cxnId="{AAF36C6B-A4C1-4F41-8175-E0A7CE3C49BE}">
      <dgm:prSet/>
      <dgm:spPr/>
      <dgm:t>
        <a:bodyPr/>
        <a:lstStyle/>
        <a:p>
          <a:endParaRPr lang="ru-RU"/>
        </a:p>
      </dgm:t>
    </dgm:pt>
    <dgm:pt modelId="{A2414084-8B2F-4522-BEAF-2A98494549EC}" type="sibTrans" cxnId="{AAF36C6B-A4C1-4F41-8175-E0A7CE3C49BE}">
      <dgm:prSet/>
      <dgm:spPr/>
      <dgm:t>
        <a:bodyPr/>
        <a:lstStyle/>
        <a:p>
          <a:endParaRPr lang="ru-RU"/>
        </a:p>
      </dgm:t>
    </dgm:pt>
    <dgm:pt modelId="{55A5C5C0-19DB-4362-94BA-9EDAD0BC05B8}">
      <dgm:prSet/>
      <dgm:spPr/>
      <dgm:t>
        <a:bodyPr/>
        <a:lstStyle/>
        <a:p>
          <a:pPr rtl="0"/>
          <a:r>
            <a:rPr lang="uk-UA" dirty="0" smtClean="0"/>
            <a:t>Парламент - Державна </a:t>
          </a:r>
          <a:r>
            <a:rPr lang="uk-UA" dirty="0" smtClean="0"/>
            <a:t>Рада</a:t>
          </a:r>
          <a:endParaRPr lang="ru-RU" dirty="0"/>
        </a:p>
      </dgm:t>
    </dgm:pt>
    <dgm:pt modelId="{A9AAE103-996C-4B32-A5A4-658EEDC3B589}" type="parTrans" cxnId="{7CDE52E3-42AC-4E12-8BB3-AB46C0A5C7E7}">
      <dgm:prSet/>
      <dgm:spPr/>
      <dgm:t>
        <a:bodyPr/>
        <a:lstStyle/>
        <a:p>
          <a:endParaRPr lang="ru-RU"/>
        </a:p>
      </dgm:t>
    </dgm:pt>
    <dgm:pt modelId="{A56FC0F9-9055-4FAB-9E74-957C6EEF9F33}" type="sibTrans" cxnId="{7CDE52E3-42AC-4E12-8BB3-AB46C0A5C7E7}">
      <dgm:prSet/>
      <dgm:spPr/>
      <dgm:t>
        <a:bodyPr/>
        <a:lstStyle/>
        <a:p>
          <a:endParaRPr lang="ru-RU"/>
        </a:p>
      </dgm:t>
    </dgm:pt>
    <dgm:pt modelId="{8EFD8902-4A47-43E4-BE0C-D0AD82A3B1F8}">
      <dgm:prSet/>
      <dgm:spPr/>
      <dgm:t>
        <a:bodyPr/>
        <a:lstStyle/>
        <a:p>
          <a:pPr rtl="0"/>
          <a:r>
            <a:rPr lang="uk-UA" dirty="0" smtClean="0"/>
            <a:t>Виконавча влада –  на чолі - президент</a:t>
          </a:r>
          <a:endParaRPr lang="ru-RU" dirty="0"/>
        </a:p>
      </dgm:t>
    </dgm:pt>
    <dgm:pt modelId="{5D2F0589-FE01-40F9-86BF-2A3B823045E5}" type="parTrans" cxnId="{DF5B62DD-2246-4853-9509-D28DE785840B}">
      <dgm:prSet/>
      <dgm:spPr/>
      <dgm:t>
        <a:bodyPr/>
        <a:lstStyle/>
        <a:p>
          <a:endParaRPr lang="ru-RU"/>
        </a:p>
      </dgm:t>
    </dgm:pt>
    <dgm:pt modelId="{D8EB74A5-8E99-40E5-B2B3-CC2713A539DF}" type="sibTrans" cxnId="{DF5B62DD-2246-4853-9509-D28DE785840B}">
      <dgm:prSet/>
      <dgm:spPr/>
      <dgm:t>
        <a:bodyPr/>
        <a:lstStyle/>
        <a:p>
          <a:endParaRPr lang="ru-RU"/>
        </a:p>
      </dgm:t>
    </dgm:pt>
    <dgm:pt modelId="{CBC6FF4C-3160-449B-802B-465607E65249}">
      <dgm:prSet/>
      <dgm:spPr/>
      <dgm:t>
        <a:bodyPr/>
        <a:lstStyle/>
        <a:p>
          <a:pPr rtl="0"/>
          <a:r>
            <a:rPr lang="uk-UA" smtClean="0"/>
            <a:t>Судова влада</a:t>
          </a:r>
          <a:endParaRPr lang="ru-RU"/>
        </a:p>
      </dgm:t>
    </dgm:pt>
    <dgm:pt modelId="{328DF240-A5AA-44E5-ACC5-20DE3E9F34BC}" type="parTrans" cxnId="{27773229-1BD7-4E54-A420-589BE162DC73}">
      <dgm:prSet/>
      <dgm:spPr/>
      <dgm:t>
        <a:bodyPr/>
        <a:lstStyle/>
        <a:p>
          <a:endParaRPr lang="ru-RU"/>
        </a:p>
      </dgm:t>
    </dgm:pt>
    <dgm:pt modelId="{70251358-520B-45CA-BE4D-4914E9CE80C9}" type="sibTrans" cxnId="{27773229-1BD7-4E54-A420-589BE162DC73}">
      <dgm:prSet/>
      <dgm:spPr/>
      <dgm:t>
        <a:bodyPr/>
        <a:lstStyle/>
        <a:p>
          <a:endParaRPr lang="ru-RU"/>
        </a:p>
      </dgm:t>
    </dgm:pt>
    <dgm:pt modelId="{2D7C7275-E379-4860-96D3-A96BB9EB5714}" type="pres">
      <dgm:prSet presAssocID="{43FCEA8A-542F-470C-B353-B8D920F4F5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0450DD-B3A9-422E-B03A-7623BA05718D}" type="pres">
      <dgm:prSet presAssocID="{3EE51DE1-F57A-48D5-89C0-CBF86971987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45ACCD-34C1-4719-8D12-617ED87BEC32}" type="pres">
      <dgm:prSet presAssocID="{A2414084-8B2F-4522-BEAF-2A98494549EC}" presName="spacer" presStyleCnt="0"/>
      <dgm:spPr/>
    </dgm:pt>
    <dgm:pt modelId="{B46A8671-B474-4193-BF41-0649E17ABDA9}" type="pres">
      <dgm:prSet presAssocID="{55A5C5C0-19DB-4362-94BA-9EDAD0BC05B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C11088-26E5-47DD-82B3-D0C22E32540F}" type="pres">
      <dgm:prSet presAssocID="{A56FC0F9-9055-4FAB-9E74-957C6EEF9F33}" presName="spacer" presStyleCnt="0"/>
      <dgm:spPr/>
    </dgm:pt>
    <dgm:pt modelId="{5DB571A6-A2DB-4144-BF34-37F1C0897E4F}" type="pres">
      <dgm:prSet presAssocID="{8EFD8902-4A47-43E4-BE0C-D0AD82A3B1F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FC12B5-EFEE-4EEE-B033-A4C8F5C0C957}" type="pres">
      <dgm:prSet presAssocID="{D8EB74A5-8E99-40E5-B2B3-CC2713A539DF}" presName="spacer" presStyleCnt="0"/>
      <dgm:spPr/>
    </dgm:pt>
    <dgm:pt modelId="{B0435B99-0A4B-47CF-9706-60F19B9EA575}" type="pres">
      <dgm:prSet presAssocID="{CBC6FF4C-3160-449B-802B-465607E6524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DE52E3-42AC-4E12-8BB3-AB46C0A5C7E7}" srcId="{43FCEA8A-542F-470C-B353-B8D920F4F532}" destId="{55A5C5C0-19DB-4362-94BA-9EDAD0BC05B8}" srcOrd="1" destOrd="0" parTransId="{A9AAE103-996C-4B32-A5A4-658EEDC3B589}" sibTransId="{A56FC0F9-9055-4FAB-9E74-957C6EEF9F33}"/>
    <dgm:cxn modelId="{BD2C7B2A-BE2B-42B6-86FE-EB9F7B49D53D}" type="presOf" srcId="{55A5C5C0-19DB-4362-94BA-9EDAD0BC05B8}" destId="{B46A8671-B474-4193-BF41-0649E17ABDA9}" srcOrd="0" destOrd="0" presId="urn:microsoft.com/office/officeart/2005/8/layout/vList2"/>
    <dgm:cxn modelId="{C5E44275-DEA3-407E-9741-EB9C49B2EF16}" type="presOf" srcId="{43FCEA8A-542F-470C-B353-B8D920F4F532}" destId="{2D7C7275-E379-4860-96D3-A96BB9EB5714}" srcOrd="0" destOrd="0" presId="urn:microsoft.com/office/officeart/2005/8/layout/vList2"/>
    <dgm:cxn modelId="{27773229-1BD7-4E54-A420-589BE162DC73}" srcId="{43FCEA8A-542F-470C-B353-B8D920F4F532}" destId="{CBC6FF4C-3160-449B-802B-465607E65249}" srcOrd="3" destOrd="0" parTransId="{328DF240-A5AA-44E5-ACC5-20DE3E9F34BC}" sibTransId="{70251358-520B-45CA-BE4D-4914E9CE80C9}"/>
    <dgm:cxn modelId="{AAF36C6B-A4C1-4F41-8175-E0A7CE3C49BE}" srcId="{43FCEA8A-542F-470C-B353-B8D920F4F532}" destId="{3EE51DE1-F57A-48D5-89C0-CBF86971987B}" srcOrd="0" destOrd="0" parTransId="{67F861BE-1266-4BF7-A602-C96F98575F48}" sibTransId="{A2414084-8B2F-4522-BEAF-2A98494549EC}"/>
    <dgm:cxn modelId="{08B1B1CB-FF6A-4A17-9C95-C899F68BCCF3}" type="presOf" srcId="{CBC6FF4C-3160-449B-802B-465607E65249}" destId="{B0435B99-0A4B-47CF-9706-60F19B9EA575}" srcOrd="0" destOrd="0" presId="urn:microsoft.com/office/officeart/2005/8/layout/vList2"/>
    <dgm:cxn modelId="{7A4AC034-E324-4672-921D-F60EE532D5FB}" type="presOf" srcId="{8EFD8902-4A47-43E4-BE0C-D0AD82A3B1F8}" destId="{5DB571A6-A2DB-4144-BF34-37F1C0897E4F}" srcOrd="0" destOrd="0" presId="urn:microsoft.com/office/officeart/2005/8/layout/vList2"/>
    <dgm:cxn modelId="{DF5B62DD-2246-4853-9509-D28DE785840B}" srcId="{43FCEA8A-542F-470C-B353-B8D920F4F532}" destId="{8EFD8902-4A47-43E4-BE0C-D0AD82A3B1F8}" srcOrd="2" destOrd="0" parTransId="{5D2F0589-FE01-40F9-86BF-2A3B823045E5}" sibTransId="{D8EB74A5-8E99-40E5-B2B3-CC2713A539DF}"/>
    <dgm:cxn modelId="{7CB462EE-2D6A-4895-8AB8-33EA9DBF575A}" type="presOf" srcId="{3EE51DE1-F57A-48D5-89C0-CBF86971987B}" destId="{810450DD-B3A9-422E-B03A-7623BA05718D}" srcOrd="0" destOrd="0" presId="urn:microsoft.com/office/officeart/2005/8/layout/vList2"/>
    <dgm:cxn modelId="{825FEBD9-7480-49A4-84AD-AF137D5F8EDC}" type="presParOf" srcId="{2D7C7275-E379-4860-96D3-A96BB9EB5714}" destId="{810450DD-B3A9-422E-B03A-7623BA05718D}" srcOrd="0" destOrd="0" presId="urn:microsoft.com/office/officeart/2005/8/layout/vList2"/>
    <dgm:cxn modelId="{3883850A-4ED4-471D-893D-B382C3F644E6}" type="presParOf" srcId="{2D7C7275-E379-4860-96D3-A96BB9EB5714}" destId="{DA45ACCD-34C1-4719-8D12-617ED87BEC32}" srcOrd="1" destOrd="0" presId="urn:microsoft.com/office/officeart/2005/8/layout/vList2"/>
    <dgm:cxn modelId="{FBC907C0-A07C-49A3-83EF-9B92982ED8C0}" type="presParOf" srcId="{2D7C7275-E379-4860-96D3-A96BB9EB5714}" destId="{B46A8671-B474-4193-BF41-0649E17ABDA9}" srcOrd="2" destOrd="0" presId="urn:microsoft.com/office/officeart/2005/8/layout/vList2"/>
    <dgm:cxn modelId="{5164A893-76C7-41F7-884A-8BA06FCDC494}" type="presParOf" srcId="{2D7C7275-E379-4860-96D3-A96BB9EB5714}" destId="{3AC11088-26E5-47DD-82B3-D0C22E32540F}" srcOrd="3" destOrd="0" presId="urn:microsoft.com/office/officeart/2005/8/layout/vList2"/>
    <dgm:cxn modelId="{0C782C99-AFBD-4B8E-9FEB-C033C086A867}" type="presParOf" srcId="{2D7C7275-E379-4860-96D3-A96BB9EB5714}" destId="{5DB571A6-A2DB-4144-BF34-37F1C0897E4F}" srcOrd="4" destOrd="0" presId="urn:microsoft.com/office/officeart/2005/8/layout/vList2"/>
    <dgm:cxn modelId="{F663F3E9-B1EB-4A9D-942F-CBBD8B0E5E88}" type="presParOf" srcId="{2D7C7275-E379-4860-96D3-A96BB9EB5714}" destId="{8BFC12B5-EFEE-4EEE-B033-A4C8F5C0C957}" srcOrd="5" destOrd="0" presId="urn:microsoft.com/office/officeart/2005/8/layout/vList2"/>
    <dgm:cxn modelId="{7EE4A7C8-31A2-45BD-A04F-4AF37FDB3907}" type="presParOf" srcId="{2D7C7275-E379-4860-96D3-A96BB9EB5714}" destId="{B0435B99-0A4B-47CF-9706-60F19B9EA57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65C1B2-CD4E-4B75-A4BE-59E117006C53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A758ED-0F7B-4EB3-9D18-3CF802F46CE1}">
      <dgm:prSet/>
      <dgm:spPr/>
      <dgm:t>
        <a:bodyPr/>
        <a:lstStyle/>
        <a:p>
          <a:pPr rtl="0"/>
          <a:r>
            <a:rPr lang="ru-RU" smtClean="0"/>
            <a:t>теоретична основа права української нації на самовизначення</a:t>
          </a:r>
          <a:endParaRPr lang="ru-RU"/>
        </a:p>
      </dgm:t>
    </dgm:pt>
    <dgm:pt modelId="{2AE1BA07-6EAB-426F-A75B-EB2A3DB63705}" type="parTrans" cxnId="{7B1D78E1-11F5-42B1-9CDD-412F0CFCC386}">
      <dgm:prSet/>
      <dgm:spPr/>
      <dgm:t>
        <a:bodyPr/>
        <a:lstStyle/>
        <a:p>
          <a:endParaRPr lang="ru-RU"/>
        </a:p>
      </dgm:t>
    </dgm:pt>
    <dgm:pt modelId="{BE57DC09-71D2-4AE0-A775-30E1B6BB971E}" type="sibTrans" cxnId="{7B1D78E1-11F5-42B1-9CDD-412F0CFCC386}">
      <dgm:prSet/>
      <dgm:spPr/>
      <dgm:t>
        <a:bodyPr/>
        <a:lstStyle/>
        <a:p>
          <a:endParaRPr lang="ru-RU"/>
        </a:p>
      </dgm:t>
    </dgm:pt>
    <dgm:pt modelId="{3EE48785-0A7E-466B-962E-F38013D29303}">
      <dgm:prSet/>
      <dgm:spPr/>
      <dgm:t>
        <a:bodyPr/>
        <a:lstStyle/>
        <a:p>
          <a:pPr rtl="0"/>
          <a:r>
            <a:rPr lang="ru-RU" dirty="0" err="1" smtClean="0"/>
            <a:t>її</a:t>
          </a:r>
          <a:r>
            <a:rPr lang="ru-RU" dirty="0" smtClean="0"/>
            <a:t> формально-</a:t>
          </a:r>
          <a:r>
            <a:rPr lang="ru-RU" dirty="0" err="1" smtClean="0"/>
            <a:t>юридична</a:t>
          </a:r>
          <a:r>
            <a:rPr lang="ru-RU" dirty="0" smtClean="0"/>
            <a:t> </a:t>
          </a:r>
          <a:r>
            <a:rPr lang="ru-RU" dirty="0" err="1" smtClean="0"/>
            <a:t>підстава</a:t>
          </a:r>
          <a:endParaRPr lang="ru-RU" dirty="0"/>
        </a:p>
      </dgm:t>
    </dgm:pt>
    <dgm:pt modelId="{89336647-DDB2-47B8-9A83-4EA80EE673A4}" type="parTrans" cxnId="{9720FBB6-1B72-4B8D-BB78-2D89DE6D89A5}">
      <dgm:prSet/>
      <dgm:spPr/>
      <dgm:t>
        <a:bodyPr/>
        <a:lstStyle/>
        <a:p>
          <a:endParaRPr lang="ru-RU"/>
        </a:p>
      </dgm:t>
    </dgm:pt>
    <dgm:pt modelId="{F43EF0D7-23CA-44F6-9FDF-64CF26FF3231}" type="sibTrans" cxnId="{9720FBB6-1B72-4B8D-BB78-2D89DE6D89A5}">
      <dgm:prSet/>
      <dgm:spPr/>
      <dgm:t>
        <a:bodyPr/>
        <a:lstStyle/>
        <a:p>
          <a:endParaRPr lang="ru-RU"/>
        </a:p>
      </dgm:t>
    </dgm:pt>
    <dgm:pt modelId="{E8ADD289-C5F8-45D0-B8BE-F7CE76D510B2}">
      <dgm:prSet/>
      <dgm:spPr/>
      <dgm:t>
        <a:bodyPr/>
        <a:lstStyle/>
        <a:p>
          <a:pPr rtl="0"/>
          <a:r>
            <a:rPr lang="ru-RU" smtClean="0"/>
            <a:t>механізм практичної реалізації.</a:t>
          </a:r>
          <a:endParaRPr lang="ru-RU"/>
        </a:p>
      </dgm:t>
    </dgm:pt>
    <dgm:pt modelId="{1AB6E430-FF21-4848-9DD5-4AE11475AAEF}" type="parTrans" cxnId="{A5FEC15B-2382-4568-B7B6-27BD02F783AF}">
      <dgm:prSet/>
      <dgm:spPr/>
      <dgm:t>
        <a:bodyPr/>
        <a:lstStyle/>
        <a:p>
          <a:endParaRPr lang="ru-RU"/>
        </a:p>
      </dgm:t>
    </dgm:pt>
    <dgm:pt modelId="{410CB726-F184-4E76-8F6F-224BAC909F89}" type="sibTrans" cxnId="{A5FEC15B-2382-4568-B7B6-27BD02F783AF}">
      <dgm:prSet/>
      <dgm:spPr/>
      <dgm:t>
        <a:bodyPr/>
        <a:lstStyle/>
        <a:p>
          <a:endParaRPr lang="ru-RU"/>
        </a:p>
      </dgm:t>
    </dgm:pt>
    <dgm:pt modelId="{771D39E4-E8C6-4108-8AD9-CFF2CD849D79}" type="pres">
      <dgm:prSet presAssocID="{F365C1B2-CD4E-4B75-A4BE-59E117006C5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B9935C-E55B-40CF-848E-AF96754A445B}" type="pres">
      <dgm:prSet presAssocID="{02A758ED-0F7B-4EB3-9D18-3CF802F46CE1}" presName="circle1" presStyleLbl="node1" presStyleIdx="0" presStyleCnt="3"/>
      <dgm:spPr/>
    </dgm:pt>
    <dgm:pt modelId="{68827204-33E4-408A-A640-341CE2DBA29A}" type="pres">
      <dgm:prSet presAssocID="{02A758ED-0F7B-4EB3-9D18-3CF802F46CE1}" presName="space" presStyleCnt="0"/>
      <dgm:spPr/>
    </dgm:pt>
    <dgm:pt modelId="{1B6D26BB-080C-4F7F-BDE6-194F6DB915ED}" type="pres">
      <dgm:prSet presAssocID="{02A758ED-0F7B-4EB3-9D18-3CF802F46CE1}" presName="rect1" presStyleLbl="alignAcc1" presStyleIdx="0" presStyleCnt="3"/>
      <dgm:spPr/>
      <dgm:t>
        <a:bodyPr/>
        <a:lstStyle/>
        <a:p>
          <a:endParaRPr lang="ru-RU"/>
        </a:p>
      </dgm:t>
    </dgm:pt>
    <dgm:pt modelId="{E085A77E-B515-49B5-96BF-A18D0F91B598}" type="pres">
      <dgm:prSet presAssocID="{3EE48785-0A7E-466B-962E-F38013D29303}" presName="vertSpace2" presStyleLbl="node1" presStyleIdx="0" presStyleCnt="3"/>
      <dgm:spPr/>
    </dgm:pt>
    <dgm:pt modelId="{6135E69F-FDB5-43F5-BF46-447F5D1AA78E}" type="pres">
      <dgm:prSet presAssocID="{3EE48785-0A7E-466B-962E-F38013D29303}" presName="circle2" presStyleLbl="node1" presStyleIdx="1" presStyleCnt="3"/>
      <dgm:spPr/>
    </dgm:pt>
    <dgm:pt modelId="{F9DD4265-D987-49C8-B431-A219F1901BFE}" type="pres">
      <dgm:prSet presAssocID="{3EE48785-0A7E-466B-962E-F38013D29303}" presName="rect2" presStyleLbl="alignAcc1" presStyleIdx="1" presStyleCnt="3" custLinFactNeighborX="-1419" custLinFactNeighborY="-2170"/>
      <dgm:spPr/>
      <dgm:t>
        <a:bodyPr/>
        <a:lstStyle/>
        <a:p>
          <a:endParaRPr lang="ru-RU"/>
        </a:p>
      </dgm:t>
    </dgm:pt>
    <dgm:pt modelId="{E8189989-59AE-4F80-8475-91BF213DF901}" type="pres">
      <dgm:prSet presAssocID="{E8ADD289-C5F8-45D0-B8BE-F7CE76D510B2}" presName="vertSpace3" presStyleLbl="node1" presStyleIdx="1" presStyleCnt="3"/>
      <dgm:spPr/>
    </dgm:pt>
    <dgm:pt modelId="{D3C96CB4-F011-4033-89EC-0F6DA2DA64D4}" type="pres">
      <dgm:prSet presAssocID="{E8ADD289-C5F8-45D0-B8BE-F7CE76D510B2}" presName="circle3" presStyleLbl="node1" presStyleIdx="2" presStyleCnt="3"/>
      <dgm:spPr/>
    </dgm:pt>
    <dgm:pt modelId="{80A52D0D-8123-4CBA-977A-864DBC155210}" type="pres">
      <dgm:prSet presAssocID="{E8ADD289-C5F8-45D0-B8BE-F7CE76D510B2}" presName="rect3" presStyleLbl="alignAcc1" presStyleIdx="2" presStyleCnt="3"/>
      <dgm:spPr/>
      <dgm:t>
        <a:bodyPr/>
        <a:lstStyle/>
        <a:p>
          <a:endParaRPr lang="ru-RU"/>
        </a:p>
      </dgm:t>
    </dgm:pt>
    <dgm:pt modelId="{EF13327B-979B-4B7D-9EAD-6C53BB6D9659}" type="pres">
      <dgm:prSet presAssocID="{02A758ED-0F7B-4EB3-9D18-3CF802F46CE1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21E22A-D383-40A9-B230-3F05778699B7}" type="pres">
      <dgm:prSet presAssocID="{3EE48785-0A7E-466B-962E-F38013D29303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C7291D-704A-4CCB-8431-D36E419E3382}" type="pres">
      <dgm:prSet presAssocID="{E8ADD289-C5F8-45D0-B8BE-F7CE76D510B2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FEC15B-2382-4568-B7B6-27BD02F783AF}" srcId="{F365C1B2-CD4E-4B75-A4BE-59E117006C53}" destId="{E8ADD289-C5F8-45D0-B8BE-F7CE76D510B2}" srcOrd="2" destOrd="0" parTransId="{1AB6E430-FF21-4848-9DD5-4AE11475AAEF}" sibTransId="{410CB726-F184-4E76-8F6F-224BAC909F89}"/>
    <dgm:cxn modelId="{69C8FEA5-DFBE-4B6B-94D6-4F75F809C0E2}" type="presOf" srcId="{3EE48785-0A7E-466B-962E-F38013D29303}" destId="{DB21E22A-D383-40A9-B230-3F05778699B7}" srcOrd="1" destOrd="0" presId="urn:microsoft.com/office/officeart/2005/8/layout/target3"/>
    <dgm:cxn modelId="{98A2C3C3-0762-4614-B6E3-01FB08439C1C}" type="presOf" srcId="{02A758ED-0F7B-4EB3-9D18-3CF802F46CE1}" destId="{1B6D26BB-080C-4F7F-BDE6-194F6DB915ED}" srcOrd="0" destOrd="0" presId="urn:microsoft.com/office/officeart/2005/8/layout/target3"/>
    <dgm:cxn modelId="{5E597DE6-3C59-4346-8D5C-EF27721688EC}" type="presOf" srcId="{E8ADD289-C5F8-45D0-B8BE-F7CE76D510B2}" destId="{80A52D0D-8123-4CBA-977A-864DBC155210}" srcOrd="0" destOrd="0" presId="urn:microsoft.com/office/officeart/2005/8/layout/target3"/>
    <dgm:cxn modelId="{9720FBB6-1B72-4B8D-BB78-2D89DE6D89A5}" srcId="{F365C1B2-CD4E-4B75-A4BE-59E117006C53}" destId="{3EE48785-0A7E-466B-962E-F38013D29303}" srcOrd="1" destOrd="0" parTransId="{89336647-DDB2-47B8-9A83-4EA80EE673A4}" sibTransId="{F43EF0D7-23CA-44F6-9FDF-64CF26FF3231}"/>
    <dgm:cxn modelId="{BF159FEA-35C0-492D-B43E-001A693ACCA9}" type="presOf" srcId="{3EE48785-0A7E-466B-962E-F38013D29303}" destId="{F9DD4265-D987-49C8-B431-A219F1901BFE}" srcOrd="0" destOrd="0" presId="urn:microsoft.com/office/officeart/2005/8/layout/target3"/>
    <dgm:cxn modelId="{7B1D78E1-11F5-42B1-9CDD-412F0CFCC386}" srcId="{F365C1B2-CD4E-4B75-A4BE-59E117006C53}" destId="{02A758ED-0F7B-4EB3-9D18-3CF802F46CE1}" srcOrd="0" destOrd="0" parTransId="{2AE1BA07-6EAB-426F-A75B-EB2A3DB63705}" sibTransId="{BE57DC09-71D2-4AE0-A775-30E1B6BB971E}"/>
    <dgm:cxn modelId="{715ACB45-5491-4F41-9D82-D3872586F94C}" type="presOf" srcId="{02A758ED-0F7B-4EB3-9D18-3CF802F46CE1}" destId="{EF13327B-979B-4B7D-9EAD-6C53BB6D9659}" srcOrd="1" destOrd="0" presId="urn:microsoft.com/office/officeart/2005/8/layout/target3"/>
    <dgm:cxn modelId="{D009B1D0-06F2-4775-8BFC-B0151BA7912E}" type="presOf" srcId="{E8ADD289-C5F8-45D0-B8BE-F7CE76D510B2}" destId="{1DC7291D-704A-4CCB-8431-D36E419E3382}" srcOrd="1" destOrd="0" presId="urn:microsoft.com/office/officeart/2005/8/layout/target3"/>
    <dgm:cxn modelId="{2E1317C9-F123-40A5-8218-DAC87487D96A}" type="presOf" srcId="{F365C1B2-CD4E-4B75-A4BE-59E117006C53}" destId="{771D39E4-E8C6-4108-8AD9-CFF2CD849D79}" srcOrd="0" destOrd="0" presId="urn:microsoft.com/office/officeart/2005/8/layout/target3"/>
    <dgm:cxn modelId="{63209A6A-BE03-48B0-9344-5F7115B02C0F}" type="presParOf" srcId="{771D39E4-E8C6-4108-8AD9-CFF2CD849D79}" destId="{67B9935C-E55B-40CF-848E-AF96754A445B}" srcOrd="0" destOrd="0" presId="urn:microsoft.com/office/officeart/2005/8/layout/target3"/>
    <dgm:cxn modelId="{88ED4736-C780-4EFF-BEFB-52E72028256D}" type="presParOf" srcId="{771D39E4-E8C6-4108-8AD9-CFF2CD849D79}" destId="{68827204-33E4-408A-A640-341CE2DBA29A}" srcOrd="1" destOrd="0" presId="urn:microsoft.com/office/officeart/2005/8/layout/target3"/>
    <dgm:cxn modelId="{A4D9C7E3-0C1E-43EC-A3EC-D4AA8588946C}" type="presParOf" srcId="{771D39E4-E8C6-4108-8AD9-CFF2CD849D79}" destId="{1B6D26BB-080C-4F7F-BDE6-194F6DB915ED}" srcOrd="2" destOrd="0" presId="urn:microsoft.com/office/officeart/2005/8/layout/target3"/>
    <dgm:cxn modelId="{357E42EF-4E81-4F1F-A2B9-D8B4B4A15583}" type="presParOf" srcId="{771D39E4-E8C6-4108-8AD9-CFF2CD849D79}" destId="{E085A77E-B515-49B5-96BF-A18D0F91B598}" srcOrd="3" destOrd="0" presId="urn:microsoft.com/office/officeart/2005/8/layout/target3"/>
    <dgm:cxn modelId="{E688535F-A0B9-45A3-9391-5C3F1BB3BE71}" type="presParOf" srcId="{771D39E4-E8C6-4108-8AD9-CFF2CD849D79}" destId="{6135E69F-FDB5-43F5-BF46-447F5D1AA78E}" srcOrd="4" destOrd="0" presId="urn:microsoft.com/office/officeart/2005/8/layout/target3"/>
    <dgm:cxn modelId="{BEE59A21-72AB-41BE-887B-A22586383C0C}" type="presParOf" srcId="{771D39E4-E8C6-4108-8AD9-CFF2CD849D79}" destId="{F9DD4265-D987-49C8-B431-A219F1901BFE}" srcOrd="5" destOrd="0" presId="urn:microsoft.com/office/officeart/2005/8/layout/target3"/>
    <dgm:cxn modelId="{4625BAF3-621F-4451-9044-8B7EA57ADF5F}" type="presParOf" srcId="{771D39E4-E8C6-4108-8AD9-CFF2CD849D79}" destId="{E8189989-59AE-4F80-8475-91BF213DF901}" srcOrd="6" destOrd="0" presId="urn:microsoft.com/office/officeart/2005/8/layout/target3"/>
    <dgm:cxn modelId="{C741ECEF-0A90-4017-B2BB-608B6ED16AC9}" type="presParOf" srcId="{771D39E4-E8C6-4108-8AD9-CFF2CD849D79}" destId="{D3C96CB4-F011-4033-89EC-0F6DA2DA64D4}" srcOrd="7" destOrd="0" presId="urn:microsoft.com/office/officeart/2005/8/layout/target3"/>
    <dgm:cxn modelId="{B9D92867-FDA6-4057-9BB4-4536DAE0E0DB}" type="presParOf" srcId="{771D39E4-E8C6-4108-8AD9-CFF2CD849D79}" destId="{80A52D0D-8123-4CBA-977A-864DBC155210}" srcOrd="8" destOrd="0" presId="urn:microsoft.com/office/officeart/2005/8/layout/target3"/>
    <dgm:cxn modelId="{B5305A24-3B5C-4CAF-AF22-52CDD961B59B}" type="presParOf" srcId="{771D39E4-E8C6-4108-8AD9-CFF2CD849D79}" destId="{EF13327B-979B-4B7D-9EAD-6C53BB6D9659}" srcOrd="9" destOrd="0" presId="urn:microsoft.com/office/officeart/2005/8/layout/target3"/>
    <dgm:cxn modelId="{F5E6BDEC-A336-482C-B9C3-5F372015D344}" type="presParOf" srcId="{771D39E4-E8C6-4108-8AD9-CFF2CD849D79}" destId="{DB21E22A-D383-40A9-B230-3F05778699B7}" srcOrd="10" destOrd="0" presId="urn:microsoft.com/office/officeart/2005/8/layout/target3"/>
    <dgm:cxn modelId="{4032C540-B9FF-4852-A284-97A5192DA705}" type="presParOf" srcId="{771D39E4-E8C6-4108-8AD9-CFF2CD849D79}" destId="{1DC7291D-704A-4CCB-8431-D36E419E3382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A5C5F-D4DB-4DBA-8426-2ABD609ED3A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4CA5C2-F2CA-437F-BB1A-9BC35ACB3BF2}">
      <dgm:prSet/>
      <dgm:spPr/>
      <dgm:t>
        <a:bodyPr/>
        <a:lstStyle/>
        <a:p>
          <a:pPr rtl="0"/>
          <a:r>
            <a:rPr lang="ru-RU" dirty="0" err="1" smtClean="0"/>
            <a:t>незаконність</a:t>
          </a:r>
          <a:r>
            <a:rPr lang="ru-RU" dirty="0" smtClean="0"/>
            <a:t> </a:t>
          </a:r>
          <a:r>
            <a:rPr lang="ru-RU" dirty="0" err="1" smtClean="0"/>
            <a:t>анексії</a:t>
          </a:r>
          <a:r>
            <a:rPr lang="ru-RU" dirty="0" smtClean="0"/>
            <a:t> </a:t>
          </a:r>
          <a:r>
            <a:rPr lang="ru-RU" dirty="0" err="1" smtClean="0"/>
            <a:t>України</a:t>
          </a:r>
          <a:r>
            <a:rPr lang="ru-RU" dirty="0" smtClean="0"/>
            <a:t> у 1654 </a:t>
          </a:r>
          <a:r>
            <a:rPr lang="ru-RU" dirty="0" err="1" smtClean="0"/>
            <a:t>році</a:t>
          </a:r>
          <a:endParaRPr lang="ru-RU" dirty="0"/>
        </a:p>
      </dgm:t>
    </dgm:pt>
    <dgm:pt modelId="{2BFB6306-7A15-4A69-9594-2BC873FB717E}" type="parTrans" cxnId="{92DD87F6-71D5-4B9F-B6AF-570BE47C06EB}">
      <dgm:prSet/>
      <dgm:spPr/>
      <dgm:t>
        <a:bodyPr/>
        <a:lstStyle/>
        <a:p>
          <a:endParaRPr lang="ru-RU"/>
        </a:p>
      </dgm:t>
    </dgm:pt>
    <dgm:pt modelId="{D2F98528-5B14-4F65-AF3D-8A0FEA93ED75}" type="sibTrans" cxnId="{92DD87F6-71D5-4B9F-B6AF-570BE47C06EB}">
      <dgm:prSet/>
      <dgm:spPr/>
      <dgm:t>
        <a:bodyPr/>
        <a:lstStyle/>
        <a:p>
          <a:endParaRPr lang="ru-RU"/>
        </a:p>
      </dgm:t>
    </dgm:pt>
    <dgm:pt modelId="{CA43F212-8659-4D4B-A0BA-CEAA16879F2B}">
      <dgm:prSet/>
      <dgm:spPr/>
      <dgm:t>
        <a:bodyPr/>
        <a:lstStyle/>
        <a:p>
          <a:pPr rtl="0"/>
          <a:r>
            <a:rPr lang="ru-RU" dirty="0" err="1" smtClean="0"/>
            <a:t>недотриманням</a:t>
          </a:r>
          <a:r>
            <a:rPr lang="ru-RU" dirty="0" smtClean="0"/>
            <a:t> як </a:t>
          </a:r>
          <a:r>
            <a:rPr lang="ru-RU" dirty="0" err="1" smtClean="0"/>
            <a:t>особистих</a:t>
          </a:r>
          <a:r>
            <a:rPr lang="ru-RU" dirty="0" smtClean="0"/>
            <a:t>, так і </a:t>
          </a:r>
          <a:r>
            <a:rPr lang="ru-RU" dirty="0" err="1" smtClean="0"/>
            <a:t>колективних</a:t>
          </a:r>
          <a:r>
            <a:rPr lang="ru-RU" dirty="0" smtClean="0"/>
            <a:t> прав </a:t>
          </a:r>
          <a:r>
            <a:rPr lang="ru-RU" dirty="0" err="1" smtClean="0"/>
            <a:t>українців</a:t>
          </a:r>
          <a:r>
            <a:rPr lang="ru-RU" dirty="0" smtClean="0"/>
            <a:t> в </a:t>
          </a:r>
          <a:r>
            <a:rPr lang="ru-RU" dirty="0" err="1" smtClean="0"/>
            <a:t>Російській</a:t>
          </a:r>
          <a:r>
            <a:rPr lang="ru-RU" dirty="0" smtClean="0"/>
            <a:t> </a:t>
          </a:r>
          <a:r>
            <a:rPr lang="ru-RU" dirty="0" err="1" smtClean="0"/>
            <a:t>імперії</a:t>
          </a:r>
          <a:endParaRPr lang="ru-RU" dirty="0"/>
        </a:p>
      </dgm:t>
    </dgm:pt>
    <dgm:pt modelId="{E5175411-43FB-4782-BAB0-6C98E2362EAB}" type="parTrans" cxnId="{F866A10E-2442-4A25-B058-98E3C7D78A72}">
      <dgm:prSet/>
      <dgm:spPr/>
      <dgm:t>
        <a:bodyPr/>
        <a:lstStyle/>
        <a:p>
          <a:endParaRPr lang="ru-RU"/>
        </a:p>
      </dgm:t>
    </dgm:pt>
    <dgm:pt modelId="{0BB051F8-B156-4C4A-8EAB-BD026AE8E5C4}" type="sibTrans" cxnId="{F866A10E-2442-4A25-B058-98E3C7D78A72}">
      <dgm:prSet/>
      <dgm:spPr/>
      <dgm:t>
        <a:bodyPr/>
        <a:lstStyle/>
        <a:p>
          <a:endParaRPr lang="ru-RU"/>
        </a:p>
      </dgm:t>
    </dgm:pt>
    <dgm:pt modelId="{D3ED8637-70DE-4327-BDA4-721A41CF4B47}" type="pres">
      <dgm:prSet presAssocID="{599A5C5F-D4DB-4DBA-8426-2ABD609ED3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60125E-92B1-41A8-83B4-B5E535E91259}" type="pres">
      <dgm:prSet presAssocID="{434CA5C2-F2CA-437F-BB1A-9BC35ACB3BF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6AE76F-12AB-49A6-A169-41F851C26A21}" type="pres">
      <dgm:prSet presAssocID="{D2F98528-5B14-4F65-AF3D-8A0FEA93ED75}" presName="spacer" presStyleCnt="0"/>
      <dgm:spPr/>
    </dgm:pt>
    <dgm:pt modelId="{E2AF1425-4963-4655-9864-3311F2EC8564}" type="pres">
      <dgm:prSet presAssocID="{CA43F212-8659-4D4B-A0BA-CEAA16879F2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FAA536-42AF-4E06-9939-C52A3DED2E33}" type="presOf" srcId="{599A5C5F-D4DB-4DBA-8426-2ABD609ED3A1}" destId="{D3ED8637-70DE-4327-BDA4-721A41CF4B47}" srcOrd="0" destOrd="0" presId="urn:microsoft.com/office/officeart/2005/8/layout/vList2"/>
    <dgm:cxn modelId="{92DD87F6-71D5-4B9F-B6AF-570BE47C06EB}" srcId="{599A5C5F-D4DB-4DBA-8426-2ABD609ED3A1}" destId="{434CA5C2-F2CA-437F-BB1A-9BC35ACB3BF2}" srcOrd="0" destOrd="0" parTransId="{2BFB6306-7A15-4A69-9594-2BC873FB717E}" sibTransId="{D2F98528-5B14-4F65-AF3D-8A0FEA93ED75}"/>
    <dgm:cxn modelId="{69CC4CD6-7B8E-4688-8771-563490276CDF}" type="presOf" srcId="{434CA5C2-F2CA-437F-BB1A-9BC35ACB3BF2}" destId="{0960125E-92B1-41A8-83B4-B5E535E91259}" srcOrd="0" destOrd="0" presId="urn:microsoft.com/office/officeart/2005/8/layout/vList2"/>
    <dgm:cxn modelId="{F866A10E-2442-4A25-B058-98E3C7D78A72}" srcId="{599A5C5F-D4DB-4DBA-8426-2ABD609ED3A1}" destId="{CA43F212-8659-4D4B-A0BA-CEAA16879F2B}" srcOrd="1" destOrd="0" parTransId="{E5175411-43FB-4782-BAB0-6C98E2362EAB}" sibTransId="{0BB051F8-B156-4C4A-8EAB-BD026AE8E5C4}"/>
    <dgm:cxn modelId="{7AD5414F-BE64-4A2F-85B0-D84299F8DBE1}" type="presOf" srcId="{CA43F212-8659-4D4B-A0BA-CEAA16879F2B}" destId="{E2AF1425-4963-4655-9864-3311F2EC8564}" srcOrd="0" destOrd="0" presId="urn:microsoft.com/office/officeart/2005/8/layout/vList2"/>
    <dgm:cxn modelId="{6D2A443B-49B4-4C00-9B40-2BD91BCC1C6D}" type="presParOf" srcId="{D3ED8637-70DE-4327-BDA4-721A41CF4B47}" destId="{0960125E-92B1-41A8-83B4-B5E535E91259}" srcOrd="0" destOrd="0" presId="urn:microsoft.com/office/officeart/2005/8/layout/vList2"/>
    <dgm:cxn modelId="{CD606123-923E-4CFC-B424-02776439AA25}" type="presParOf" srcId="{D3ED8637-70DE-4327-BDA4-721A41CF4B47}" destId="{466AE76F-12AB-49A6-A169-41F851C26A21}" srcOrd="1" destOrd="0" presId="urn:microsoft.com/office/officeart/2005/8/layout/vList2"/>
    <dgm:cxn modelId="{CEC101E2-AD94-472C-8883-A9DD496A03A7}" type="presParOf" srcId="{D3ED8637-70DE-4327-BDA4-721A41CF4B47}" destId="{E2AF1425-4963-4655-9864-3311F2EC856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5928B7-BDB4-4A56-81A2-1405579533C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EE86A7-55BA-4A0B-926F-0CABD933D59A}">
      <dgm:prSet/>
      <dgm:spPr/>
      <dgm:t>
        <a:bodyPr/>
        <a:lstStyle/>
        <a:p>
          <a:pPr rtl="0"/>
          <a:r>
            <a:rPr lang="ru-RU" dirty="0" smtClean="0"/>
            <a:t>ТАКТИЧНА</a:t>
          </a:r>
        </a:p>
        <a:p>
          <a:pPr rtl="0"/>
          <a:r>
            <a:rPr lang="ru-RU" dirty="0" smtClean="0"/>
            <a:t>«</a:t>
          </a:r>
          <a:r>
            <a:rPr lang="ru-RU" dirty="0" err="1" smtClean="0"/>
            <a:t>повернення</a:t>
          </a:r>
          <a:r>
            <a:rPr lang="ru-RU" dirty="0" smtClean="0"/>
            <a:t>… прав, </a:t>
          </a:r>
          <a:r>
            <a:rPr lang="ru-RU" dirty="0" err="1" smtClean="0"/>
            <a:t>визначених</a:t>
          </a:r>
          <a:r>
            <a:rPr lang="ru-RU" dirty="0" smtClean="0"/>
            <a:t> </a:t>
          </a:r>
          <a:r>
            <a:rPr lang="ru-RU" dirty="0" err="1" smtClean="0"/>
            <a:t>Переяславською</a:t>
          </a:r>
          <a:r>
            <a:rPr lang="ru-RU" dirty="0" smtClean="0"/>
            <a:t> </a:t>
          </a:r>
          <a:r>
            <a:rPr lang="ru-RU" dirty="0" err="1" smtClean="0"/>
            <a:t>конституцією</a:t>
          </a:r>
          <a:r>
            <a:rPr lang="ru-RU" dirty="0" smtClean="0"/>
            <a:t> 1654 року з </a:t>
          </a:r>
          <a:r>
            <a:rPr lang="ru-RU" dirty="0" err="1" smtClean="0"/>
            <a:t>розширенням</a:t>
          </a:r>
          <a:r>
            <a:rPr lang="ru-RU" dirty="0" smtClean="0"/>
            <a:t> </a:t>
          </a:r>
          <a:r>
            <a:rPr lang="ru-RU" dirty="0" err="1" smtClean="0"/>
            <a:t>її</a:t>
          </a:r>
          <a:r>
            <a:rPr lang="ru-RU" dirty="0" smtClean="0"/>
            <a:t> </a:t>
          </a:r>
          <a:r>
            <a:rPr lang="ru-RU" dirty="0" err="1" smtClean="0"/>
            <a:t>впливу</a:t>
          </a:r>
          <a:r>
            <a:rPr lang="ru-RU" dirty="0" smtClean="0"/>
            <a:t> на </a:t>
          </a:r>
          <a:r>
            <a:rPr lang="ru-RU" dirty="0" err="1" smtClean="0"/>
            <a:t>цілу</a:t>
          </a:r>
          <a:r>
            <a:rPr lang="ru-RU" dirty="0" smtClean="0"/>
            <a:t> </a:t>
          </a:r>
          <a:r>
            <a:rPr lang="ru-RU" dirty="0" err="1" smtClean="0"/>
            <a:t>територію</a:t>
          </a:r>
          <a:r>
            <a:rPr lang="ru-RU" dirty="0" smtClean="0"/>
            <a:t> </a:t>
          </a:r>
          <a:r>
            <a:rPr lang="ru-RU" dirty="0" err="1" smtClean="0"/>
            <a:t>українського</a:t>
          </a:r>
          <a:r>
            <a:rPr lang="ru-RU" dirty="0" smtClean="0"/>
            <a:t> народу в </a:t>
          </a:r>
          <a:r>
            <a:rPr lang="ru-RU" dirty="0" err="1" smtClean="0"/>
            <a:t>Росії</a:t>
          </a:r>
          <a:r>
            <a:rPr lang="ru-RU" dirty="0" smtClean="0"/>
            <a:t>»</a:t>
          </a:r>
          <a:endParaRPr lang="ru-RU" dirty="0"/>
        </a:p>
      </dgm:t>
    </dgm:pt>
    <dgm:pt modelId="{45DF07E4-211A-49C1-9F3B-A8E7AF81A8A3}" type="parTrans" cxnId="{B930FA79-FB1C-4BCA-BB4B-A0332059793E}">
      <dgm:prSet/>
      <dgm:spPr/>
      <dgm:t>
        <a:bodyPr/>
        <a:lstStyle/>
        <a:p>
          <a:endParaRPr lang="ru-RU"/>
        </a:p>
      </dgm:t>
    </dgm:pt>
    <dgm:pt modelId="{67595739-EBD6-4636-9EB8-C67C9349D19B}" type="sibTrans" cxnId="{B930FA79-FB1C-4BCA-BB4B-A0332059793E}">
      <dgm:prSet/>
      <dgm:spPr/>
      <dgm:t>
        <a:bodyPr/>
        <a:lstStyle/>
        <a:p>
          <a:endParaRPr lang="ru-RU"/>
        </a:p>
      </dgm:t>
    </dgm:pt>
    <dgm:pt modelId="{DE5ED5CE-AB25-4358-97D1-5B71DFA6207F}">
      <dgm:prSet custT="1"/>
      <dgm:spPr/>
      <dgm:t>
        <a:bodyPr/>
        <a:lstStyle/>
        <a:p>
          <a:pPr rtl="0"/>
          <a:r>
            <a:rPr lang="uk-UA" sz="3600" dirty="0" smtClean="0"/>
            <a:t>СТРАТЕГІЧНА</a:t>
          </a:r>
        </a:p>
        <a:p>
          <a:pPr rtl="0"/>
          <a:endParaRPr lang="uk-UA" sz="3600" dirty="0" smtClean="0"/>
        </a:p>
        <a:p>
          <a:pPr rtl="0"/>
          <a:endParaRPr lang="uk-UA" sz="3600" dirty="0" smtClean="0"/>
        </a:p>
        <a:p>
          <a:pPr rtl="0"/>
          <a:r>
            <a:rPr lang="uk-UA" sz="4000" dirty="0" smtClean="0"/>
            <a:t>незалежність</a:t>
          </a:r>
          <a:endParaRPr lang="ru-RU" sz="4000" dirty="0"/>
        </a:p>
      </dgm:t>
    </dgm:pt>
    <dgm:pt modelId="{701048E8-D551-41DF-9FA7-7AE014C73347}" type="parTrans" cxnId="{44857DEB-83AE-422A-BBEA-2B7335568436}">
      <dgm:prSet/>
      <dgm:spPr/>
      <dgm:t>
        <a:bodyPr/>
        <a:lstStyle/>
        <a:p>
          <a:endParaRPr lang="ru-RU"/>
        </a:p>
      </dgm:t>
    </dgm:pt>
    <dgm:pt modelId="{BFB75156-D17C-4BD9-A43B-38A4CBC5646D}" type="sibTrans" cxnId="{44857DEB-83AE-422A-BBEA-2B7335568436}">
      <dgm:prSet/>
      <dgm:spPr/>
      <dgm:t>
        <a:bodyPr/>
        <a:lstStyle/>
        <a:p>
          <a:endParaRPr lang="ru-RU"/>
        </a:p>
      </dgm:t>
    </dgm:pt>
    <dgm:pt modelId="{F0CAB1A5-AC35-45D6-8E2E-8CF714183724}" type="pres">
      <dgm:prSet presAssocID="{AD5928B7-BDB4-4A56-81A2-1405579533CB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3FF760-5358-4AC7-B18D-3EB15483C4AC}" type="pres">
      <dgm:prSet presAssocID="{AD5928B7-BDB4-4A56-81A2-1405579533CB}" presName="arrow" presStyleLbl="bgShp" presStyleIdx="0" presStyleCnt="1"/>
      <dgm:spPr/>
    </dgm:pt>
    <dgm:pt modelId="{401D7037-B3E3-46C6-8DF4-1A3DB45AB0FF}" type="pres">
      <dgm:prSet presAssocID="{AD5928B7-BDB4-4A56-81A2-1405579533CB}" presName="linearProcess" presStyleCnt="0"/>
      <dgm:spPr/>
    </dgm:pt>
    <dgm:pt modelId="{42A4F4EF-EAF0-4B50-9390-2DC7FB6E0E4A}" type="pres">
      <dgm:prSet presAssocID="{65EE86A7-55BA-4A0B-926F-0CABD933D59A}" presName="textNode" presStyleLbl="node1" presStyleIdx="0" presStyleCnt="2" custScaleY="2184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4FBFA0-04C3-498C-A800-8543E720255A}" type="pres">
      <dgm:prSet presAssocID="{67595739-EBD6-4636-9EB8-C67C9349D19B}" presName="sibTrans" presStyleCnt="0"/>
      <dgm:spPr/>
    </dgm:pt>
    <dgm:pt modelId="{C08C943E-A413-485F-AE36-B66094F3B408}" type="pres">
      <dgm:prSet presAssocID="{DE5ED5CE-AB25-4358-97D1-5B71DFA6207F}" presName="textNode" presStyleLbl="node1" presStyleIdx="1" presStyleCnt="2" custScaleY="211416" custLinFactNeighborX="64353" custLinFactNeighborY="11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348D4F-972D-4EF2-A9A7-8758C098C161}" type="presOf" srcId="{DE5ED5CE-AB25-4358-97D1-5B71DFA6207F}" destId="{C08C943E-A413-485F-AE36-B66094F3B408}" srcOrd="0" destOrd="0" presId="urn:microsoft.com/office/officeart/2005/8/layout/hProcess9"/>
    <dgm:cxn modelId="{62FBC30F-FAFD-4F94-B962-9C4435B11CB8}" type="presOf" srcId="{65EE86A7-55BA-4A0B-926F-0CABD933D59A}" destId="{42A4F4EF-EAF0-4B50-9390-2DC7FB6E0E4A}" srcOrd="0" destOrd="0" presId="urn:microsoft.com/office/officeart/2005/8/layout/hProcess9"/>
    <dgm:cxn modelId="{B930FA79-FB1C-4BCA-BB4B-A0332059793E}" srcId="{AD5928B7-BDB4-4A56-81A2-1405579533CB}" destId="{65EE86A7-55BA-4A0B-926F-0CABD933D59A}" srcOrd="0" destOrd="0" parTransId="{45DF07E4-211A-49C1-9F3B-A8E7AF81A8A3}" sibTransId="{67595739-EBD6-4636-9EB8-C67C9349D19B}"/>
    <dgm:cxn modelId="{44857DEB-83AE-422A-BBEA-2B7335568436}" srcId="{AD5928B7-BDB4-4A56-81A2-1405579533CB}" destId="{DE5ED5CE-AB25-4358-97D1-5B71DFA6207F}" srcOrd="1" destOrd="0" parTransId="{701048E8-D551-41DF-9FA7-7AE014C73347}" sibTransId="{BFB75156-D17C-4BD9-A43B-38A4CBC5646D}"/>
    <dgm:cxn modelId="{9F7A5D8D-AFF1-405F-8C85-8AD59283E2C6}" type="presOf" srcId="{AD5928B7-BDB4-4A56-81A2-1405579533CB}" destId="{F0CAB1A5-AC35-45D6-8E2E-8CF714183724}" srcOrd="0" destOrd="0" presId="urn:microsoft.com/office/officeart/2005/8/layout/hProcess9"/>
    <dgm:cxn modelId="{E405A6C3-1914-41F3-AF2D-EA670D016836}" type="presParOf" srcId="{F0CAB1A5-AC35-45D6-8E2E-8CF714183724}" destId="{E83FF760-5358-4AC7-B18D-3EB15483C4AC}" srcOrd="0" destOrd="0" presId="urn:microsoft.com/office/officeart/2005/8/layout/hProcess9"/>
    <dgm:cxn modelId="{CF308EFD-AA2F-46F3-89B3-09A9F476EA82}" type="presParOf" srcId="{F0CAB1A5-AC35-45D6-8E2E-8CF714183724}" destId="{401D7037-B3E3-46C6-8DF4-1A3DB45AB0FF}" srcOrd="1" destOrd="0" presId="urn:microsoft.com/office/officeart/2005/8/layout/hProcess9"/>
    <dgm:cxn modelId="{1719FD1F-50A7-4351-B893-DC8EEABCF953}" type="presParOf" srcId="{401D7037-B3E3-46C6-8DF4-1A3DB45AB0FF}" destId="{42A4F4EF-EAF0-4B50-9390-2DC7FB6E0E4A}" srcOrd="0" destOrd="0" presId="urn:microsoft.com/office/officeart/2005/8/layout/hProcess9"/>
    <dgm:cxn modelId="{E38BD4F8-107A-4BF3-95F1-8438C91E9819}" type="presParOf" srcId="{401D7037-B3E3-46C6-8DF4-1A3DB45AB0FF}" destId="{BF4FBFA0-04C3-498C-A800-8543E720255A}" srcOrd="1" destOrd="0" presId="urn:microsoft.com/office/officeart/2005/8/layout/hProcess9"/>
    <dgm:cxn modelId="{53C368AE-0E36-4A91-AD16-98C111A89CA5}" type="presParOf" srcId="{401D7037-B3E3-46C6-8DF4-1A3DB45AB0FF}" destId="{C08C943E-A413-485F-AE36-B66094F3B408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E01987-7BB3-485A-8893-147D42B26457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B35E3A3-7553-4F97-8722-6E4634E60B5C}">
      <dgm:prSet/>
      <dgm:spPr/>
      <dgm:t>
        <a:bodyPr/>
        <a:lstStyle/>
        <a:p>
          <a:pPr rtl="0"/>
          <a:r>
            <a:rPr lang="uk-UA" b="1" smtClean="0"/>
            <a:t>принцип демократизму</a:t>
          </a:r>
          <a:r>
            <a:rPr lang="uk-UA" smtClean="0"/>
            <a:t> </a:t>
          </a:r>
          <a:endParaRPr lang="ru-RU"/>
        </a:p>
      </dgm:t>
    </dgm:pt>
    <dgm:pt modelId="{08E7E728-ABF7-4BD5-B3EA-C4E365FC6EC3}" type="parTrans" cxnId="{CB8D1A79-7E44-4D17-A2AC-E188CB1B5B60}">
      <dgm:prSet/>
      <dgm:spPr/>
      <dgm:t>
        <a:bodyPr/>
        <a:lstStyle/>
        <a:p>
          <a:endParaRPr lang="ru-RU"/>
        </a:p>
      </dgm:t>
    </dgm:pt>
    <dgm:pt modelId="{96E4744E-818E-4EFF-9B64-E219B175B50B}" type="sibTrans" cxnId="{CB8D1A79-7E44-4D17-A2AC-E188CB1B5B60}">
      <dgm:prSet/>
      <dgm:spPr/>
      <dgm:t>
        <a:bodyPr/>
        <a:lstStyle/>
        <a:p>
          <a:endParaRPr lang="ru-RU"/>
        </a:p>
      </dgm:t>
    </dgm:pt>
    <dgm:pt modelId="{15A0C642-46E7-4073-9AA2-698F6698CBD8}">
      <dgm:prSet/>
      <dgm:spPr/>
      <dgm:t>
        <a:bodyPr/>
        <a:lstStyle/>
        <a:p>
          <a:pPr rtl="0"/>
          <a:r>
            <a:rPr lang="uk-UA" b="1" smtClean="0"/>
            <a:t>право кожної нації на самовизначення</a:t>
          </a:r>
          <a:endParaRPr lang="ru-RU"/>
        </a:p>
      </dgm:t>
    </dgm:pt>
    <dgm:pt modelId="{B3D46A5E-A632-41DF-B82E-55E2297A4C4A}" type="parTrans" cxnId="{5F0B5B54-D702-4BDE-9DB2-DCECB46DB84A}">
      <dgm:prSet/>
      <dgm:spPr/>
      <dgm:t>
        <a:bodyPr/>
        <a:lstStyle/>
        <a:p>
          <a:endParaRPr lang="ru-RU"/>
        </a:p>
      </dgm:t>
    </dgm:pt>
    <dgm:pt modelId="{9DC8207B-FD87-4DF2-A928-28A8C7BEC2CD}" type="sibTrans" cxnId="{5F0B5B54-D702-4BDE-9DB2-DCECB46DB84A}">
      <dgm:prSet/>
      <dgm:spPr/>
      <dgm:t>
        <a:bodyPr/>
        <a:lstStyle/>
        <a:p>
          <a:endParaRPr lang="ru-RU"/>
        </a:p>
      </dgm:t>
    </dgm:pt>
    <dgm:pt modelId="{21FD2F64-B824-44C8-A45E-56D51C6ADB3E}" type="pres">
      <dgm:prSet presAssocID="{73E01987-7BB3-485A-8893-147D42B2645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8E0C8C9-2A2D-4525-BCF8-6D1A3B8DFBE6}" type="pres">
      <dgm:prSet presAssocID="{7B35E3A3-7553-4F97-8722-6E4634E60B5C}" presName="horFlow" presStyleCnt="0"/>
      <dgm:spPr/>
    </dgm:pt>
    <dgm:pt modelId="{DC264ED8-565C-4B19-9EA2-D5E7AE008705}" type="pres">
      <dgm:prSet presAssocID="{7B35E3A3-7553-4F97-8722-6E4634E60B5C}" presName="bigChev" presStyleLbl="node1" presStyleIdx="0" presStyleCnt="2"/>
      <dgm:spPr/>
      <dgm:t>
        <a:bodyPr/>
        <a:lstStyle/>
        <a:p>
          <a:endParaRPr lang="ru-RU"/>
        </a:p>
      </dgm:t>
    </dgm:pt>
    <dgm:pt modelId="{CD4EF1B9-3EB4-496B-A1DE-2D93CE052C7F}" type="pres">
      <dgm:prSet presAssocID="{7B35E3A3-7553-4F97-8722-6E4634E60B5C}" presName="vSp" presStyleCnt="0"/>
      <dgm:spPr/>
    </dgm:pt>
    <dgm:pt modelId="{227E04CA-DA8D-4A2D-A43E-E0799430A76D}" type="pres">
      <dgm:prSet presAssocID="{15A0C642-46E7-4073-9AA2-698F6698CBD8}" presName="horFlow" presStyleCnt="0"/>
      <dgm:spPr/>
    </dgm:pt>
    <dgm:pt modelId="{97F4DF73-C5E1-4FB3-B68C-AF23AE97DE0C}" type="pres">
      <dgm:prSet presAssocID="{15A0C642-46E7-4073-9AA2-698F6698CBD8}" presName="bigChev" presStyleLbl="node1" presStyleIdx="1" presStyleCnt="2"/>
      <dgm:spPr/>
      <dgm:t>
        <a:bodyPr/>
        <a:lstStyle/>
        <a:p>
          <a:endParaRPr lang="ru-RU"/>
        </a:p>
      </dgm:t>
    </dgm:pt>
  </dgm:ptLst>
  <dgm:cxnLst>
    <dgm:cxn modelId="{CB8D1A79-7E44-4D17-A2AC-E188CB1B5B60}" srcId="{73E01987-7BB3-485A-8893-147D42B26457}" destId="{7B35E3A3-7553-4F97-8722-6E4634E60B5C}" srcOrd="0" destOrd="0" parTransId="{08E7E728-ABF7-4BD5-B3EA-C4E365FC6EC3}" sibTransId="{96E4744E-818E-4EFF-9B64-E219B175B50B}"/>
    <dgm:cxn modelId="{0E7ABAC0-B2F5-4394-8C3A-9BFBAC21251D}" type="presOf" srcId="{15A0C642-46E7-4073-9AA2-698F6698CBD8}" destId="{97F4DF73-C5E1-4FB3-B68C-AF23AE97DE0C}" srcOrd="0" destOrd="0" presId="urn:microsoft.com/office/officeart/2005/8/layout/lProcess3"/>
    <dgm:cxn modelId="{5F0B5B54-D702-4BDE-9DB2-DCECB46DB84A}" srcId="{73E01987-7BB3-485A-8893-147D42B26457}" destId="{15A0C642-46E7-4073-9AA2-698F6698CBD8}" srcOrd="1" destOrd="0" parTransId="{B3D46A5E-A632-41DF-B82E-55E2297A4C4A}" sibTransId="{9DC8207B-FD87-4DF2-A928-28A8C7BEC2CD}"/>
    <dgm:cxn modelId="{3A04E1CA-F75A-4C2E-AD78-12C8148BA3E9}" type="presOf" srcId="{7B35E3A3-7553-4F97-8722-6E4634E60B5C}" destId="{DC264ED8-565C-4B19-9EA2-D5E7AE008705}" srcOrd="0" destOrd="0" presId="urn:microsoft.com/office/officeart/2005/8/layout/lProcess3"/>
    <dgm:cxn modelId="{13286C07-3E3A-438C-861B-B685111ADB2D}" type="presOf" srcId="{73E01987-7BB3-485A-8893-147D42B26457}" destId="{21FD2F64-B824-44C8-A45E-56D51C6ADB3E}" srcOrd="0" destOrd="0" presId="urn:microsoft.com/office/officeart/2005/8/layout/lProcess3"/>
    <dgm:cxn modelId="{4ED47493-812D-4426-83E6-286BBBCA5BD8}" type="presParOf" srcId="{21FD2F64-B824-44C8-A45E-56D51C6ADB3E}" destId="{E8E0C8C9-2A2D-4525-BCF8-6D1A3B8DFBE6}" srcOrd="0" destOrd="0" presId="urn:microsoft.com/office/officeart/2005/8/layout/lProcess3"/>
    <dgm:cxn modelId="{27F8A2B9-D06D-4821-AE32-C72AB5988D79}" type="presParOf" srcId="{E8E0C8C9-2A2D-4525-BCF8-6D1A3B8DFBE6}" destId="{DC264ED8-565C-4B19-9EA2-D5E7AE008705}" srcOrd="0" destOrd="0" presId="urn:microsoft.com/office/officeart/2005/8/layout/lProcess3"/>
    <dgm:cxn modelId="{98619AA7-59D2-4BCB-9145-52D968320F73}" type="presParOf" srcId="{21FD2F64-B824-44C8-A45E-56D51C6ADB3E}" destId="{CD4EF1B9-3EB4-496B-A1DE-2D93CE052C7F}" srcOrd="1" destOrd="0" presId="urn:microsoft.com/office/officeart/2005/8/layout/lProcess3"/>
    <dgm:cxn modelId="{92A189DA-8F52-4498-9EB9-AD3D62ADB34A}" type="presParOf" srcId="{21FD2F64-B824-44C8-A45E-56D51C6ADB3E}" destId="{227E04CA-DA8D-4A2D-A43E-E0799430A76D}" srcOrd="2" destOrd="0" presId="urn:microsoft.com/office/officeart/2005/8/layout/lProcess3"/>
    <dgm:cxn modelId="{F590E664-7695-4C37-B6DE-AEBA5D49CDCB}" type="presParOf" srcId="{227E04CA-DA8D-4A2D-A43E-E0799430A76D}" destId="{97F4DF73-C5E1-4FB3-B68C-AF23AE97DE0C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2971988-65B3-45ED-8416-67A574D4936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3A0EB8-6129-442B-A13C-349231019B2A}">
      <dgm:prSet/>
      <dgm:spPr/>
      <dgm:t>
        <a:bodyPr/>
        <a:lstStyle/>
        <a:p>
          <a:pPr rtl="0"/>
          <a:r>
            <a:rPr lang="uk-UA" b="1" dirty="0" smtClean="0"/>
            <a:t>Форма правління -</a:t>
          </a:r>
          <a:endParaRPr lang="ru-RU" dirty="0"/>
        </a:p>
      </dgm:t>
    </dgm:pt>
    <dgm:pt modelId="{2C5FF772-9C94-4F4B-BA10-A70C1D2FAB08}" type="parTrans" cxnId="{27F56C6A-5282-4C94-850D-79A15F6D3243}">
      <dgm:prSet/>
      <dgm:spPr/>
      <dgm:t>
        <a:bodyPr/>
        <a:lstStyle/>
        <a:p>
          <a:endParaRPr lang="ru-RU"/>
        </a:p>
      </dgm:t>
    </dgm:pt>
    <dgm:pt modelId="{B38EFDFB-F497-4A4D-8F6F-56BEB8318689}" type="sibTrans" cxnId="{27F56C6A-5282-4C94-850D-79A15F6D3243}">
      <dgm:prSet/>
      <dgm:spPr/>
      <dgm:t>
        <a:bodyPr/>
        <a:lstStyle/>
        <a:p>
          <a:endParaRPr lang="ru-RU"/>
        </a:p>
      </dgm:t>
    </dgm:pt>
    <dgm:pt modelId="{B6F633AE-40A2-402E-ADE2-A00B9B7D4F35}">
      <dgm:prSet/>
      <dgm:spPr/>
      <dgm:t>
        <a:bodyPr/>
        <a:lstStyle/>
        <a:p>
          <a:pPr rtl="0"/>
          <a:r>
            <a:rPr lang="uk-UA" dirty="0" smtClean="0"/>
            <a:t>форма державного устрою</a:t>
          </a:r>
          <a:endParaRPr lang="ru-RU" dirty="0"/>
        </a:p>
      </dgm:t>
    </dgm:pt>
    <dgm:pt modelId="{D96461C7-E91F-4B17-BC3E-AA958330B65B}" type="parTrans" cxnId="{2B218541-9F03-4AC2-BA4F-C681B36D86EB}">
      <dgm:prSet/>
      <dgm:spPr/>
      <dgm:t>
        <a:bodyPr/>
        <a:lstStyle/>
        <a:p>
          <a:endParaRPr lang="ru-RU"/>
        </a:p>
      </dgm:t>
    </dgm:pt>
    <dgm:pt modelId="{924D267F-5EE2-4315-A899-7269FDF74C6C}" type="sibTrans" cxnId="{2B218541-9F03-4AC2-BA4F-C681B36D86EB}">
      <dgm:prSet/>
      <dgm:spPr/>
      <dgm:t>
        <a:bodyPr/>
        <a:lstStyle/>
        <a:p>
          <a:endParaRPr lang="ru-RU"/>
        </a:p>
      </dgm:t>
    </dgm:pt>
    <dgm:pt modelId="{783C70A5-7FC5-4BE6-9F19-EF3888C2F84E}">
      <dgm:prSet/>
      <dgm:spPr/>
      <dgm:t>
        <a:bodyPr/>
        <a:lstStyle/>
        <a:p>
          <a:r>
            <a:rPr lang="uk-UA" b="1" smtClean="0"/>
            <a:t>президентська республіка – Всеукраїнська спілка</a:t>
          </a:r>
          <a:endParaRPr lang="ru-RU"/>
        </a:p>
      </dgm:t>
    </dgm:pt>
    <dgm:pt modelId="{B4B1DE55-A69D-44F7-A580-23BCDE8882AC}" type="parTrans" cxnId="{483BC560-D8AA-4D2D-8DF6-678F6EE305D8}">
      <dgm:prSet/>
      <dgm:spPr/>
    </dgm:pt>
    <dgm:pt modelId="{CAF0A713-ECF7-49FF-8A35-0355BAEC03F9}" type="sibTrans" cxnId="{483BC560-D8AA-4D2D-8DF6-678F6EE305D8}">
      <dgm:prSet/>
      <dgm:spPr/>
    </dgm:pt>
    <dgm:pt modelId="{EC95482E-BFEF-4363-88AB-B59F6059B3CB}">
      <dgm:prSet/>
      <dgm:spPr/>
      <dgm:t>
        <a:bodyPr/>
        <a:lstStyle/>
        <a:p>
          <a:pPr rtl="0"/>
          <a:r>
            <a:rPr lang="uk-UA" dirty="0" smtClean="0"/>
            <a:t> </a:t>
          </a:r>
          <a:r>
            <a:rPr lang="uk-UA" b="1" dirty="0" smtClean="0"/>
            <a:t>спілка (федерація громад)</a:t>
          </a:r>
          <a:endParaRPr lang="ru-RU" dirty="0"/>
        </a:p>
      </dgm:t>
    </dgm:pt>
    <dgm:pt modelId="{CEBD69C7-2F3F-4FC0-A9BF-9A7D501455DC}" type="parTrans" cxnId="{A980D862-DFED-4DE1-ADA6-391980815269}">
      <dgm:prSet/>
      <dgm:spPr/>
    </dgm:pt>
    <dgm:pt modelId="{9724EA0B-25C9-4369-9431-5BA8F7363E71}" type="sibTrans" cxnId="{A980D862-DFED-4DE1-ADA6-391980815269}">
      <dgm:prSet/>
      <dgm:spPr/>
    </dgm:pt>
    <dgm:pt modelId="{D59FED46-B717-4E24-B394-E103982DE64A}" type="pres">
      <dgm:prSet presAssocID="{12971988-65B3-45ED-8416-67A574D4936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199FB7-382F-4D33-ABBD-FC5170775225}" type="pres">
      <dgm:prSet presAssocID="{A03A0EB8-6129-442B-A13C-349231019B2A}" presName="composite" presStyleCnt="0"/>
      <dgm:spPr/>
    </dgm:pt>
    <dgm:pt modelId="{2748F075-2F37-4769-BF59-AF4734D152F6}" type="pres">
      <dgm:prSet presAssocID="{A03A0EB8-6129-442B-A13C-349231019B2A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B9928D-95E8-488B-A7A2-77E071FEA70B}" type="pres">
      <dgm:prSet presAssocID="{A03A0EB8-6129-442B-A13C-349231019B2A}" presName="descendantText" presStyleLbl="alignAcc1" presStyleIdx="0" presStyleCnt="2" custLinFactNeighborX="-490" custLinFactNeighborY="-88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9874A8-FAA6-4272-B315-961C0D1AF6D4}" type="pres">
      <dgm:prSet presAssocID="{B38EFDFB-F497-4A4D-8F6F-56BEB8318689}" presName="sp" presStyleCnt="0"/>
      <dgm:spPr/>
    </dgm:pt>
    <dgm:pt modelId="{ED43E2DB-D919-45EA-AEDE-A69D87903798}" type="pres">
      <dgm:prSet presAssocID="{B6F633AE-40A2-402E-ADE2-A00B9B7D4F35}" presName="composite" presStyleCnt="0"/>
      <dgm:spPr/>
    </dgm:pt>
    <dgm:pt modelId="{61916096-4FC2-46F2-85DD-5AEF55372901}" type="pres">
      <dgm:prSet presAssocID="{B6F633AE-40A2-402E-ADE2-A00B9B7D4F35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85A735-F653-4203-9996-46D34A4B897D}" type="pres">
      <dgm:prSet presAssocID="{B6F633AE-40A2-402E-ADE2-A00B9B7D4F35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5C0701-3AD1-4700-AFDE-1FDA4061AC97}" type="presOf" srcId="{EC95482E-BFEF-4363-88AB-B59F6059B3CB}" destId="{EE85A735-F653-4203-9996-46D34A4B897D}" srcOrd="0" destOrd="0" presId="urn:microsoft.com/office/officeart/2005/8/layout/chevron2"/>
    <dgm:cxn modelId="{483BC560-D8AA-4D2D-8DF6-678F6EE305D8}" srcId="{A03A0EB8-6129-442B-A13C-349231019B2A}" destId="{783C70A5-7FC5-4BE6-9F19-EF3888C2F84E}" srcOrd="0" destOrd="0" parTransId="{B4B1DE55-A69D-44F7-A580-23BCDE8882AC}" sibTransId="{CAF0A713-ECF7-49FF-8A35-0355BAEC03F9}"/>
    <dgm:cxn modelId="{6D3D090A-1084-4549-9C86-14B449FBD398}" type="presOf" srcId="{B6F633AE-40A2-402E-ADE2-A00B9B7D4F35}" destId="{61916096-4FC2-46F2-85DD-5AEF55372901}" srcOrd="0" destOrd="0" presId="urn:microsoft.com/office/officeart/2005/8/layout/chevron2"/>
    <dgm:cxn modelId="{2C49DE2D-8818-4423-86D0-C0F7F6FF0C94}" type="presOf" srcId="{12971988-65B3-45ED-8416-67A574D4936E}" destId="{D59FED46-B717-4E24-B394-E103982DE64A}" srcOrd="0" destOrd="0" presId="urn:microsoft.com/office/officeart/2005/8/layout/chevron2"/>
    <dgm:cxn modelId="{2B218541-9F03-4AC2-BA4F-C681B36D86EB}" srcId="{12971988-65B3-45ED-8416-67A574D4936E}" destId="{B6F633AE-40A2-402E-ADE2-A00B9B7D4F35}" srcOrd="1" destOrd="0" parTransId="{D96461C7-E91F-4B17-BC3E-AA958330B65B}" sibTransId="{924D267F-5EE2-4315-A899-7269FDF74C6C}"/>
    <dgm:cxn modelId="{A980D862-DFED-4DE1-ADA6-391980815269}" srcId="{B6F633AE-40A2-402E-ADE2-A00B9B7D4F35}" destId="{EC95482E-BFEF-4363-88AB-B59F6059B3CB}" srcOrd="0" destOrd="0" parTransId="{CEBD69C7-2F3F-4FC0-A9BF-9A7D501455DC}" sibTransId="{9724EA0B-25C9-4369-9431-5BA8F7363E71}"/>
    <dgm:cxn modelId="{620E11BE-70BC-4B2A-A9A3-92E5D0FB22D8}" type="presOf" srcId="{783C70A5-7FC5-4BE6-9F19-EF3888C2F84E}" destId="{14B9928D-95E8-488B-A7A2-77E071FEA70B}" srcOrd="0" destOrd="0" presId="urn:microsoft.com/office/officeart/2005/8/layout/chevron2"/>
    <dgm:cxn modelId="{27F56C6A-5282-4C94-850D-79A15F6D3243}" srcId="{12971988-65B3-45ED-8416-67A574D4936E}" destId="{A03A0EB8-6129-442B-A13C-349231019B2A}" srcOrd="0" destOrd="0" parTransId="{2C5FF772-9C94-4F4B-BA10-A70C1D2FAB08}" sibTransId="{B38EFDFB-F497-4A4D-8F6F-56BEB8318689}"/>
    <dgm:cxn modelId="{9705E561-BCB0-49C2-AF35-8BEABC71C50F}" type="presOf" srcId="{A03A0EB8-6129-442B-A13C-349231019B2A}" destId="{2748F075-2F37-4769-BF59-AF4734D152F6}" srcOrd="0" destOrd="0" presId="urn:microsoft.com/office/officeart/2005/8/layout/chevron2"/>
    <dgm:cxn modelId="{9F38288B-7C06-4EF0-AE57-C1B0D639F105}" type="presParOf" srcId="{D59FED46-B717-4E24-B394-E103982DE64A}" destId="{EB199FB7-382F-4D33-ABBD-FC5170775225}" srcOrd="0" destOrd="0" presId="urn:microsoft.com/office/officeart/2005/8/layout/chevron2"/>
    <dgm:cxn modelId="{57E9E532-070B-4720-ACB2-0E123062C9C1}" type="presParOf" srcId="{EB199FB7-382F-4D33-ABBD-FC5170775225}" destId="{2748F075-2F37-4769-BF59-AF4734D152F6}" srcOrd="0" destOrd="0" presId="urn:microsoft.com/office/officeart/2005/8/layout/chevron2"/>
    <dgm:cxn modelId="{A860D461-2DF9-4FCB-B18D-177F42FA18F9}" type="presParOf" srcId="{EB199FB7-382F-4D33-ABBD-FC5170775225}" destId="{14B9928D-95E8-488B-A7A2-77E071FEA70B}" srcOrd="1" destOrd="0" presId="urn:microsoft.com/office/officeart/2005/8/layout/chevron2"/>
    <dgm:cxn modelId="{E76114DF-D4C7-4A01-B987-2E9665641CED}" type="presParOf" srcId="{D59FED46-B717-4E24-B394-E103982DE64A}" destId="{F09874A8-FAA6-4272-B315-961C0D1AF6D4}" srcOrd="1" destOrd="0" presId="urn:microsoft.com/office/officeart/2005/8/layout/chevron2"/>
    <dgm:cxn modelId="{877069F7-8EF2-4828-9A2B-9BBBFE9D7304}" type="presParOf" srcId="{D59FED46-B717-4E24-B394-E103982DE64A}" destId="{ED43E2DB-D919-45EA-AEDE-A69D87903798}" srcOrd="2" destOrd="0" presId="urn:microsoft.com/office/officeart/2005/8/layout/chevron2"/>
    <dgm:cxn modelId="{4BEE4276-43EF-4410-9BFE-E9A81598BD0F}" type="presParOf" srcId="{ED43E2DB-D919-45EA-AEDE-A69D87903798}" destId="{61916096-4FC2-46F2-85DD-5AEF55372901}" srcOrd="0" destOrd="0" presId="urn:microsoft.com/office/officeart/2005/8/layout/chevron2"/>
    <dgm:cxn modelId="{5E6231D2-48FD-44F3-A1E7-6691A9946195}" type="presParOf" srcId="{ED43E2DB-D919-45EA-AEDE-A69D87903798}" destId="{EE85A735-F653-4203-9996-46D34A4B897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AE41F20-AB81-448D-9250-8CDD244BE094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5F5F3E-2538-4236-9B0A-24BB89003CC3}">
      <dgm:prSet/>
      <dgm:spPr/>
      <dgm:t>
        <a:bodyPr/>
        <a:lstStyle/>
        <a:p>
          <a:pPr rtl="0"/>
          <a:r>
            <a:rPr lang="uk-UA" b="1" dirty="0" smtClean="0"/>
            <a:t>Всеукраїнська спілка земель</a:t>
          </a:r>
          <a:endParaRPr lang="ru-RU" dirty="0"/>
        </a:p>
      </dgm:t>
    </dgm:pt>
    <dgm:pt modelId="{B0049995-6DDC-4375-BF34-8695E84C3F0F}" type="parTrans" cxnId="{8352F15A-01D0-49AE-A9D9-2A965FFE51F4}">
      <dgm:prSet/>
      <dgm:spPr/>
      <dgm:t>
        <a:bodyPr/>
        <a:lstStyle/>
        <a:p>
          <a:endParaRPr lang="ru-RU"/>
        </a:p>
      </dgm:t>
    </dgm:pt>
    <dgm:pt modelId="{BC9837E4-3009-4469-8213-D5169CFBCFE4}" type="sibTrans" cxnId="{8352F15A-01D0-49AE-A9D9-2A965FFE51F4}">
      <dgm:prSet/>
      <dgm:spPr/>
      <dgm:t>
        <a:bodyPr/>
        <a:lstStyle/>
        <a:p>
          <a:endParaRPr lang="ru-RU"/>
        </a:p>
      </dgm:t>
    </dgm:pt>
    <dgm:pt modelId="{6867DD91-FB5F-456A-BF46-B1A35D957811}">
      <dgm:prSet/>
      <dgm:spPr/>
      <dgm:t>
        <a:bodyPr/>
        <a:lstStyle/>
        <a:p>
          <a:pPr rtl="0"/>
          <a:r>
            <a:rPr lang="uk-UA" b="1" dirty="0" smtClean="0"/>
            <a:t>землі</a:t>
          </a:r>
          <a:endParaRPr lang="ru-RU" dirty="0"/>
        </a:p>
      </dgm:t>
    </dgm:pt>
    <dgm:pt modelId="{9FC03BFF-F3C9-4FF6-B9EE-7585E6B9B11A}" type="parTrans" cxnId="{C88747E1-B378-4D4E-ADA8-A210D58795CE}">
      <dgm:prSet/>
      <dgm:spPr/>
      <dgm:t>
        <a:bodyPr/>
        <a:lstStyle/>
        <a:p>
          <a:endParaRPr lang="ru-RU"/>
        </a:p>
      </dgm:t>
    </dgm:pt>
    <dgm:pt modelId="{65CE2AA2-CCCA-4513-96E4-70CAB0239E81}" type="sibTrans" cxnId="{C88747E1-B378-4D4E-ADA8-A210D58795CE}">
      <dgm:prSet/>
      <dgm:spPr/>
      <dgm:t>
        <a:bodyPr/>
        <a:lstStyle/>
        <a:p>
          <a:endParaRPr lang="ru-RU"/>
        </a:p>
      </dgm:t>
    </dgm:pt>
    <dgm:pt modelId="{821D25F8-053D-4B9F-9A51-9F4A2A9BAC98}">
      <dgm:prSet/>
      <dgm:spPr/>
      <dgm:t>
        <a:bodyPr/>
        <a:lstStyle/>
        <a:p>
          <a:pPr rtl="0"/>
          <a:r>
            <a:rPr lang="uk-UA" dirty="0" smtClean="0"/>
            <a:t> </a:t>
          </a:r>
          <a:r>
            <a:rPr lang="uk-UA" b="1" dirty="0" smtClean="0"/>
            <a:t>громади</a:t>
          </a:r>
          <a:endParaRPr lang="ru-RU" dirty="0"/>
        </a:p>
      </dgm:t>
    </dgm:pt>
    <dgm:pt modelId="{C834D33D-9F8B-4EC6-9F3F-9F119CABCC46}" type="parTrans" cxnId="{0B46F85C-30C0-43EB-90D8-DB269B7D0065}">
      <dgm:prSet/>
      <dgm:spPr/>
      <dgm:t>
        <a:bodyPr/>
        <a:lstStyle/>
        <a:p>
          <a:endParaRPr lang="ru-RU"/>
        </a:p>
      </dgm:t>
    </dgm:pt>
    <dgm:pt modelId="{9637160D-34DB-4F51-B216-7F4D81C4AD20}" type="sibTrans" cxnId="{0B46F85C-30C0-43EB-90D8-DB269B7D0065}">
      <dgm:prSet/>
      <dgm:spPr/>
      <dgm:t>
        <a:bodyPr/>
        <a:lstStyle/>
        <a:p>
          <a:endParaRPr lang="ru-RU"/>
        </a:p>
      </dgm:t>
    </dgm:pt>
    <dgm:pt modelId="{84D2D935-304A-474C-9BF7-C0B293548F04}" type="pres">
      <dgm:prSet presAssocID="{4AE41F20-AB81-448D-9250-8CDD244BE094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189E999-D822-4D24-9DB6-E4A4CD4C22A1}" type="pres">
      <dgm:prSet presAssocID="{915F5F3E-2538-4236-9B0A-24BB89003CC3}" presName="horFlow" presStyleCnt="0"/>
      <dgm:spPr/>
    </dgm:pt>
    <dgm:pt modelId="{9856FDBE-90A3-4FF4-A36B-24019D3E6D9E}" type="pres">
      <dgm:prSet presAssocID="{915F5F3E-2538-4236-9B0A-24BB89003CC3}" presName="bigChev" presStyleLbl="node1" presStyleIdx="0" presStyleCnt="3"/>
      <dgm:spPr/>
      <dgm:t>
        <a:bodyPr/>
        <a:lstStyle/>
        <a:p>
          <a:endParaRPr lang="ru-RU"/>
        </a:p>
      </dgm:t>
    </dgm:pt>
    <dgm:pt modelId="{FC24103A-8778-493B-9684-85F9E27840D0}" type="pres">
      <dgm:prSet presAssocID="{915F5F3E-2538-4236-9B0A-24BB89003CC3}" presName="vSp" presStyleCnt="0"/>
      <dgm:spPr/>
    </dgm:pt>
    <dgm:pt modelId="{FD007343-75CA-4265-88C4-19909D9701CA}" type="pres">
      <dgm:prSet presAssocID="{6867DD91-FB5F-456A-BF46-B1A35D957811}" presName="horFlow" presStyleCnt="0"/>
      <dgm:spPr/>
    </dgm:pt>
    <dgm:pt modelId="{1F97DD38-0386-4CB4-9E65-A2B8DC3C105A}" type="pres">
      <dgm:prSet presAssocID="{6867DD91-FB5F-456A-BF46-B1A35D957811}" presName="bigChev" presStyleLbl="node1" presStyleIdx="1" presStyleCnt="3"/>
      <dgm:spPr/>
      <dgm:t>
        <a:bodyPr/>
        <a:lstStyle/>
        <a:p>
          <a:endParaRPr lang="ru-RU"/>
        </a:p>
      </dgm:t>
    </dgm:pt>
    <dgm:pt modelId="{49C70E91-E750-4CD5-BBF3-B0E9A326859F}" type="pres">
      <dgm:prSet presAssocID="{6867DD91-FB5F-456A-BF46-B1A35D957811}" presName="vSp" presStyleCnt="0"/>
      <dgm:spPr/>
    </dgm:pt>
    <dgm:pt modelId="{E899FD7E-4711-4771-9338-781826924438}" type="pres">
      <dgm:prSet presAssocID="{821D25F8-053D-4B9F-9A51-9F4A2A9BAC98}" presName="horFlow" presStyleCnt="0"/>
      <dgm:spPr/>
    </dgm:pt>
    <dgm:pt modelId="{C9C1152D-AF3A-49B4-963C-2C41BF6811DA}" type="pres">
      <dgm:prSet presAssocID="{821D25F8-053D-4B9F-9A51-9F4A2A9BAC98}" presName="bigChev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0B46F85C-30C0-43EB-90D8-DB269B7D0065}" srcId="{4AE41F20-AB81-448D-9250-8CDD244BE094}" destId="{821D25F8-053D-4B9F-9A51-9F4A2A9BAC98}" srcOrd="2" destOrd="0" parTransId="{C834D33D-9F8B-4EC6-9F3F-9F119CABCC46}" sibTransId="{9637160D-34DB-4F51-B216-7F4D81C4AD20}"/>
    <dgm:cxn modelId="{8352F15A-01D0-49AE-A9D9-2A965FFE51F4}" srcId="{4AE41F20-AB81-448D-9250-8CDD244BE094}" destId="{915F5F3E-2538-4236-9B0A-24BB89003CC3}" srcOrd="0" destOrd="0" parTransId="{B0049995-6DDC-4375-BF34-8695E84C3F0F}" sibTransId="{BC9837E4-3009-4469-8213-D5169CFBCFE4}"/>
    <dgm:cxn modelId="{C88747E1-B378-4D4E-ADA8-A210D58795CE}" srcId="{4AE41F20-AB81-448D-9250-8CDD244BE094}" destId="{6867DD91-FB5F-456A-BF46-B1A35D957811}" srcOrd="1" destOrd="0" parTransId="{9FC03BFF-F3C9-4FF6-B9EE-7585E6B9B11A}" sibTransId="{65CE2AA2-CCCA-4513-96E4-70CAB0239E81}"/>
    <dgm:cxn modelId="{1ADB0C3A-3DEE-4CDA-9AD5-28666B4B6C9C}" type="presOf" srcId="{6867DD91-FB5F-456A-BF46-B1A35D957811}" destId="{1F97DD38-0386-4CB4-9E65-A2B8DC3C105A}" srcOrd="0" destOrd="0" presId="urn:microsoft.com/office/officeart/2005/8/layout/lProcess3"/>
    <dgm:cxn modelId="{7467B3A3-A068-4B51-843C-C89473B60D90}" type="presOf" srcId="{915F5F3E-2538-4236-9B0A-24BB89003CC3}" destId="{9856FDBE-90A3-4FF4-A36B-24019D3E6D9E}" srcOrd="0" destOrd="0" presId="urn:microsoft.com/office/officeart/2005/8/layout/lProcess3"/>
    <dgm:cxn modelId="{E4B1976C-458B-4C94-8833-C29792B19036}" type="presOf" srcId="{821D25F8-053D-4B9F-9A51-9F4A2A9BAC98}" destId="{C9C1152D-AF3A-49B4-963C-2C41BF6811DA}" srcOrd="0" destOrd="0" presId="urn:microsoft.com/office/officeart/2005/8/layout/lProcess3"/>
    <dgm:cxn modelId="{16DC52B2-537F-40B1-96F0-4C8AA6FE9364}" type="presOf" srcId="{4AE41F20-AB81-448D-9250-8CDD244BE094}" destId="{84D2D935-304A-474C-9BF7-C0B293548F04}" srcOrd="0" destOrd="0" presId="urn:microsoft.com/office/officeart/2005/8/layout/lProcess3"/>
    <dgm:cxn modelId="{8204BDD7-3C4B-48AF-93F8-32C112E2B26C}" type="presParOf" srcId="{84D2D935-304A-474C-9BF7-C0B293548F04}" destId="{8189E999-D822-4D24-9DB6-E4A4CD4C22A1}" srcOrd="0" destOrd="0" presId="urn:microsoft.com/office/officeart/2005/8/layout/lProcess3"/>
    <dgm:cxn modelId="{FB6CFECE-0D21-4C47-A0DA-EE8E881CB2B4}" type="presParOf" srcId="{8189E999-D822-4D24-9DB6-E4A4CD4C22A1}" destId="{9856FDBE-90A3-4FF4-A36B-24019D3E6D9E}" srcOrd="0" destOrd="0" presId="urn:microsoft.com/office/officeart/2005/8/layout/lProcess3"/>
    <dgm:cxn modelId="{27D5203F-C693-4581-AB2E-41203A337EE8}" type="presParOf" srcId="{84D2D935-304A-474C-9BF7-C0B293548F04}" destId="{FC24103A-8778-493B-9684-85F9E27840D0}" srcOrd="1" destOrd="0" presId="urn:microsoft.com/office/officeart/2005/8/layout/lProcess3"/>
    <dgm:cxn modelId="{158BB978-5166-4AE9-9550-FEA2714E9633}" type="presParOf" srcId="{84D2D935-304A-474C-9BF7-C0B293548F04}" destId="{FD007343-75CA-4265-88C4-19909D9701CA}" srcOrd="2" destOrd="0" presId="urn:microsoft.com/office/officeart/2005/8/layout/lProcess3"/>
    <dgm:cxn modelId="{305347C0-6D9D-4EB3-84E3-CA185DD1C8F7}" type="presParOf" srcId="{FD007343-75CA-4265-88C4-19909D9701CA}" destId="{1F97DD38-0386-4CB4-9E65-A2B8DC3C105A}" srcOrd="0" destOrd="0" presId="urn:microsoft.com/office/officeart/2005/8/layout/lProcess3"/>
    <dgm:cxn modelId="{054329C8-4F59-43C5-9BD3-E74DEB3D68B2}" type="presParOf" srcId="{84D2D935-304A-474C-9BF7-C0B293548F04}" destId="{49C70E91-E750-4CD5-BBF3-B0E9A326859F}" srcOrd="3" destOrd="0" presId="urn:microsoft.com/office/officeart/2005/8/layout/lProcess3"/>
    <dgm:cxn modelId="{BEC25D36-5D37-4A3C-879F-00CC99BEEE9C}" type="presParOf" srcId="{84D2D935-304A-474C-9BF7-C0B293548F04}" destId="{E899FD7E-4711-4771-9338-781826924438}" srcOrd="4" destOrd="0" presId="urn:microsoft.com/office/officeart/2005/8/layout/lProcess3"/>
    <dgm:cxn modelId="{AFC353C0-554C-4F25-9235-F695EF462181}" type="presParOf" srcId="{E899FD7E-4711-4771-9338-781826924438}" destId="{C9C1152D-AF3A-49B4-963C-2C41BF6811DA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FDAF788-5306-475B-85AB-E67EDFAC90A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9C8C5D-61F8-4714-BE98-4D4FEC364FA3}">
      <dgm:prSet/>
      <dgm:spPr/>
      <dgm:t>
        <a:bodyPr/>
        <a:lstStyle/>
        <a:p>
          <a:pPr rtl="0"/>
          <a:r>
            <a:rPr lang="uk-UA" dirty="0" smtClean="0"/>
            <a:t>Законодавча </a:t>
          </a:r>
          <a:endParaRPr lang="ru-RU" dirty="0"/>
        </a:p>
      </dgm:t>
    </dgm:pt>
    <dgm:pt modelId="{FFDB627F-3DD3-4786-86F7-3213D1A86153}" type="parTrans" cxnId="{8685A9EC-5821-435A-BC73-44F2E03C1B7E}">
      <dgm:prSet/>
      <dgm:spPr/>
      <dgm:t>
        <a:bodyPr/>
        <a:lstStyle/>
        <a:p>
          <a:endParaRPr lang="ru-RU"/>
        </a:p>
      </dgm:t>
    </dgm:pt>
    <dgm:pt modelId="{35BFA552-EEE5-49D7-B49A-D791E1D4F214}" type="sibTrans" cxnId="{8685A9EC-5821-435A-BC73-44F2E03C1B7E}">
      <dgm:prSet/>
      <dgm:spPr/>
      <dgm:t>
        <a:bodyPr/>
        <a:lstStyle/>
        <a:p>
          <a:endParaRPr lang="ru-RU"/>
        </a:p>
      </dgm:t>
    </dgm:pt>
    <dgm:pt modelId="{E1684551-6FF4-421C-A89F-130A498E5DC3}">
      <dgm:prSet/>
      <dgm:spPr/>
      <dgm:t>
        <a:bodyPr/>
        <a:lstStyle/>
        <a:p>
          <a:pPr rtl="0"/>
          <a:r>
            <a:rPr lang="uk-UA" dirty="0" smtClean="0"/>
            <a:t>Виконавча – </a:t>
          </a:r>
          <a:endParaRPr lang="ru-RU" dirty="0"/>
        </a:p>
      </dgm:t>
    </dgm:pt>
    <dgm:pt modelId="{333E9DDB-FCB3-435B-A6CB-552FCEB2593F}" type="parTrans" cxnId="{3A77F585-0924-479C-8761-DEFB537384B9}">
      <dgm:prSet/>
      <dgm:spPr/>
      <dgm:t>
        <a:bodyPr/>
        <a:lstStyle/>
        <a:p>
          <a:endParaRPr lang="ru-RU"/>
        </a:p>
      </dgm:t>
    </dgm:pt>
    <dgm:pt modelId="{2440EC65-5715-42F9-A7CF-B6C1901E17AA}" type="sibTrans" cxnId="{3A77F585-0924-479C-8761-DEFB537384B9}">
      <dgm:prSet/>
      <dgm:spPr/>
      <dgm:t>
        <a:bodyPr/>
        <a:lstStyle/>
        <a:p>
          <a:endParaRPr lang="ru-RU"/>
        </a:p>
      </dgm:t>
    </dgm:pt>
    <dgm:pt modelId="{4658E892-FB84-48F5-A3BA-45C580AAC297}">
      <dgm:prSet/>
      <dgm:spPr/>
      <dgm:t>
        <a:bodyPr/>
        <a:lstStyle/>
        <a:p>
          <a:pPr rtl="0"/>
          <a:r>
            <a:rPr lang="uk-UA" smtClean="0"/>
            <a:t>Судова влада </a:t>
          </a:r>
          <a:endParaRPr lang="ru-RU"/>
        </a:p>
      </dgm:t>
    </dgm:pt>
    <dgm:pt modelId="{8BA53481-9B16-4516-B8DC-FB4DEE32E9A2}" type="parTrans" cxnId="{578FB1CB-700E-41A5-A930-9491F4E05F56}">
      <dgm:prSet/>
      <dgm:spPr/>
      <dgm:t>
        <a:bodyPr/>
        <a:lstStyle/>
        <a:p>
          <a:endParaRPr lang="ru-RU"/>
        </a:p>
      </dgm:t>
    </dgm:pt>
    <dgm:pt modelId="{D3B40E25-B094-42A9-8DDC-045562684391}" type="sibTrans" cxnId="{578FB1CB-700E-41A5-A930-9491F4E05F56}">
      <dgm:prSet/>
      <dgm:spPr/>
      <dgm:t>
        <a:bodyPr/>
        <a:lstStyle/>
        <a:p>
          <a:endParaRPr lang="ru-RU"/>
        </a:p>
      </dgm:t>
    </dgm:pt>
    <dgm:pt modelId="{1F84EAAD-BCA9-4A14-9B16-4A755F9CF9B0}">
      <dgm:prSet/>
      <dgm:spPr/>
      <dgm:t>
        <a:bodyPr/>
        <a:lstStyle/>
        <a:p>
          <a:r>
            <a:rPr lang="uk-UA" dirty="0" smtClean="0"/>
            <a:t>судді</a:t>
          </a:r>
          <a:endParaRPr lang="ru-RU" dirty="0"/>
        </a:p>
      </dgm:t>
    </dgm:pt>
    <dgm:pt modelId="{DFBF82A6-C819-4344-AD27-7DBF97CABFE1}" type="parTrans" cxnId="{A108497C-C917-4AD9-8329-451730028FFC}">
      <dgm:prSet/>
      <dgm:spPr/>
    </dgm:pt>
    <dgm:pt modelId="{518D8FD5-9639-4668-BC1F-AC6BE05ED318}" type="sibTrans" cxnId="{A108497C-C917-4AD9-8329-451730028FFC}">
      <dgm:prSet/>
      <dgm:spPr/>
    </dgm:pt>
    <dgm:pt modelId="{49285564-7EF5-4D75-BE33-96413FE640C3}">
      <dgm:prSet/>
      <dgm:spPr/>
      <dgm:t>
        <a:bodyPr/>
        <a:lstStyle/>
        <a:p>
          <a:pPr rtl="0"/>
          <a:r>
            <a:rPr lang="uk-UA" smtClean="0"/>
            <a:t>Президент ВС (на 6 років) і міністри</a:t>
          </a:r>
          <a:endParaRPr lang="ru-RU"/>
        </a:p>
      </dgm:t>
    </dgm:pt>
    <dgm:pt modelId="{5ECB2F15-5C64-4385-9542-7690D021D845}" type="parTrans" cxnId="{57213A47-E7CC-4008-BBF5-2B7FA30F1879}">
      <dgm:prSet/>
      <dgm:spPr/>
    </dgm:pt>
    <dgm:pt modelId="{783590E9-BD66-4364-AB72-C3B59C44295A}" type="sibTrans" cxnId="{57213A47-E7CC-4008-BBF5-2B7FA30F1879}">
      <dgm:prSet/>
      <dgm:spPr/>
    </dgm:pt>
    <dgm:pt modelId="{AB15D8D7-98EB-4A4B-BDEE-2B075605CF12}">
      <dgm:prSet/>
      <dgm:spPr/>
      <dgm:t>
        <a:bodyPr/>
        <a:lstStyle/>
        <a:p>
          <a:pPr rtl="0"/>
          <a:r>
            <a:rPr lang="uk-UA" dirty="0" smtClean="0"/>
            <a:t>Рада представників</a:t>
          </a:r>
          <a:r>
            <a:rPr lang="ru-RU" dirty="0" smtClean="0"/>
            <a:t> (на 3 р.) і Сенат (на 5 р.)</a:t>
          </a:r>
          <a:endParaRPr lang="ru-RU" dirty="0"/>
        </a:p>
      </dgm:t>
    </dgm:pt>
    <dgm:pt modelId="{A2604AAB-2A59-43BA-8C48-5EBAEDBEAC53}" type="parTrans" cxnId="{B285F4E8-58F3-46AD-85D1-98CBFB8C462C}">
      <dgm:prSet/>
      <dgm:spPr/>
    </dgm:pt>
    <dgm:pt modelId="{D643C7E4-9419-4450-A621-3A999F081622}" type="sibTrans" cxnId="{B285F4E8-58F3-46AD-85D1-98CBFB8C462C}">
      <dgm:prSet/>
      <dgm:spPr/>
    </dgm:pt>
    <dgm:pt modelId="{70967B39-1C6D-47EB-AE55-31FF50192871}" type="pres">
      <dgm:prSet presAssocID="{8FDAF788-5306-475B-85AB-E67EDFAC90A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3114BD-DC37-47AE-854D-008245BE0909}" type="pres">
      <dgm:prSet presAssocID="{AC9C8C5D-61F8-4714-BE98-4D4FEC364FA3}" presName="composite" presStyleCnt="0"/>
      <dgm:spPr/>
    </dgm:pt>
    <dgm:pt modelId="{70FEC0C7-3A1F-4A1F-A684-D272F1B81BD7}" type="pres">
      <dgm:prSet presAssocID="{AC9C8C5D-61F8-4714-BE98-4D4FEC364FA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4C80BE-2BA5-48C3-9775-940482C5CA0C}" type="pres">
      <dgm:prSet presAssocID="{AC9C8C5D-61F8-4714-BE98-4D4FEC364FA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859EC4-28A4-44D1-B549-62807690225B}" type="pres">
      <dgm:prSet presAssocID="{35BFA552-EEE5-49D7-B49A-D791E1D4F214}" presName="sp" presStyleCnt="0"/>
      <dgm:spPr/>
    </dgm:pt>
    <dgm:pt modelId="{08E8896D-5D15-4966-8C19-62E532F08C07}" type="pres">
      <dgm:prSet presAssocID="{E1684551-6FF4-421C-A89F-130A498E5DC3}" presName="composite" presStyleCnt="0"/>
      <dgm:spPr/>
    </dgm:pt>
    <dgm:pt modelId="{E213E12A-970C-4366-9CA6-AF0EAED2EC78}" type="pres">
      <dgm:prSet presAssocID="{E1684551-6FF4-421C-A89F-130A498E5DC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66313E-6062-477C-A9B0-7C91E66EA03E}" type="pres">
      <dgm:prSet presAssocID="{E1684551-6FF4-421C-A89F-130A498E5DC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A6F58B-D0BA-4076-B62E-0DD478F41C86}" type="pres">
      <dgm:prSet presAssocID="{2440EC65-5715-42F9-A7CF-B6C1901E17AA}" presName="sp" presStyleCnt="0"/>
      <dgm:spPr/>
    </dgm:pt>
    <dgm:pt modelId="{1DD80340-A127-49A8-8A49-864C88BC35CC}" type="pres">
      <dgm:prSet presAssocID="{4658E892-FB84-48F5-A3BA-45C580AAC297}" presName="composite" presStyleCnt="0"/>
      <dgm:spPr/>
    </dgm:pt>
    <dgm:pt modelId="{20FEF969-78E0-41DD-878A-1B85189AEDAF}" type="pres">
      <dgm:prSet presAssocID="{4658E892-FB84-48F5-A3BA-45C580AAC29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DC5577-8F3F-4A2B-ACCC-CC3F2C84D736}" type="pres">
      <dgm:prSet presAssocID="{4658E892-FB84-48F5-A3BA-45C580AAC29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85A9EC-5821-435A-BC73-44F2E03C1B7E}" srcId="{8FDAF788-5306-475B-85AB-E67EDFAC90AF}" destId="{AC9C8C5D-61F8-4714-BE98-4D4FEC364FA3}" srcOrd="0" destOrd="0" parTransId="{FFDB627F-3DD3-4786-86F7-3213D1A86153}" sibTransId="{35BFA552-EEE5-49D7-B49A-D791E1D4F214}"/>
    <dgm:cxn modelId="{6F37C5F8-CB67-49C9-8864-7D045A572513}" type="presOf" srcId="{4658E892-FB84-48F5-A3BA-45C580AAC297}" destId="{20FEF969-78E0-41DD-878A-1B85189AEDAF}" srcOrd="0" destOrd="0" presId="urn:microsoft.com/office/officeart/2005/8/layout/chevron2"/>
    <dgm:cxn modelId="{BE8BC6D0-6249-4A50-8ACF-F6AEDD50FE01}" type="presOf" srcId="{49285564-7EF5-4D75-BE33-96413FE640C3}" destId="{5D66313E-6062-477C-A9B0-7C91E66EA03E}" srcOrd="0" destOrd="0" presId="urn:microsoft.com/office/officeart/2005/8/layout/chevron2"/>
    <dgm:cxn modelId="{A108497C-C917-4AD9-8329-451730028FFC}" srcId="{4658E892-FB84-48F5-A3BA-45C580AAC297}" destId="{1F84EAAD-BCA9-4A14-9B16-4A755F9CF9B0}" srcOrd="0" destOrd="0" parTransId="{DFBF82A6-C819-4344-AD27-7DBF97CABFE1}" sibTransId="{518D8FD5-9639-4668-BC1F-AC6BE05ED318}"/>
    <dgm:cxn modelId="{B285F4E8-58F3-46AD-85D1-98CBFB8C462C}" srcId="{AC9C8C5D-61F8-4714-BE98-4D4FEC364FA3}" destId="{AB15D8D7-98EB-4A4B-BDEE-2B075605CF12}" srcOrd="0" destOrd="0" parTransId="{A2604AAB-2A59-43BA-8C48-5EBAEDBEAC53}" sibTransId="{D643C7E4-9419-4450-A621-3A999F081622}"/>
    <dgm:cxn modelId="{1A1B2F84-6FE3-45AC-BE71-376880B8EAE7}" type="presOf" srcId="{8FDAF788-5306-475B-85AB-E67EDFAC90AF}" destId="{70967B39-1C6D-47EB-AE55-31FF50192871}" srcOrd="0" destOrd="0" presId="urn:microsoft.com/office/officeart/2005/8/layout/chevron2"/>
    <dgm:cxn modelId="{5CD4509E-74D2-4E22-A2E6-3B38139A4AC3}" type="presOf" srcId="{1F84EAAD-BCA9-4A14-9B16-4A755F9CF9B0}" destId="{59DC5577-8F3F-4A2B-ACCC-CC3F2C84D736}" srcOrd="0" destOrd="0" presId="urn:microsoft.com/office/officeart/2005/8/layout/chevron2"/>
    <dgm:cxn modelId="{578FB1CB-700E-41A5-A930-9491F4E05F56}" srcId="{8FDAF788-5306-475B-85AB-E67EDFAC90AF}" destId="{4658E892-FB84-48F5-A3BA-45C580AAC297}" srcOrd="2" destOrd="0" parTransId="{8BA53481-9B16-4516-B8DC-FB4DEE32E9A2}" sibTransId="{D3B40E25-B094-42A9-8DDC-045562684391}"/>
    <dgm:cxn modelId="{57213A47-E7CC-4008-BBF5-2B7FA30F1879}" srcId="{E1684551-6FF4-421C-A89F-130A498E5DC3}" destId="{49285564-7EF5-4D75-BE33-96413FE640C3}" srcOrd="0" destOrd="0" parTransId="{5ECB2F15-5C64-4385-9542-7690D021D845}" sibTransId="{783590E9-BD66-4364-AB72-C3B59C44295A}"/>
    <dgm:cxn modelId="{256EA408-688D-4847-B6D8-77DFB4E1413B}" type="presOf" srcId="{AB15D8D7-98EB-4A4B-BDEE-2B075605CF12}" destId="{174C80BE-2BA5-48C3-9775-940482C5CA0C}" srcOrd="0" destOrd="0" presId="urn:microsoft.com/office/officeart/2005/8/layout/chevron2"/>
    <dgm:cxn modelId="{12DF2D1A-DE2D-4990-9C9A-FD838847783A}" type="presOf" srcId="{AC9C8C5D-61F8-4714-BE98-4D4FEC364FA3}" destId="{70FEC0C7-3A1F-4A1F-A684-D272F1B81BD7}" srcOrd="0" destOrd="0" presId="urn:microsoft.com/office/officeart/2005/8/layout/chevron2"/>
    <dgm:cxn modelId="{E172C361-93DF-489C-8CD0-4644C201446C}" type="presOf" srcId="{E1684551-6FF4-421C-A89F-130A498E5DC3}" destId="{E213E12A-970C-4366-9CA6-AF0EAED2EC78}" srcOrd="0" destOrd="0" presId="urn:microsoft.com/office/officeart/2005/8/layout/chevron2"/>
    <dgm:cxn modelId="{3A77F585-0924-479C-8761-DEFB537384B9}" srcId="{8FDAF788-5306-475B-85AB-E67EDFAC90AF}" destId="{E1684551-6FF4-421C-A89F-130A498E5DC3}" srcOrd="1" destOrd="0" parTransId="{333E9DDB-FCB3-435B-A6CB-552FCEB2593F}" sibTransId="{2440EC65-5715-42F9-A7CF-B6C1901E17AA}"/>
    <dgm:cxn modelId="{F6B8ABFB-5CEB-43F0-BF6C-A9A50B1FC480}" type="presParOf" srcId="{70967B39-1C6D-47EB-AE55-31FF50192871}" destId="{9A3114BD-DC37-47AE-854D-008245BE0909}" srcOrd="0" destOrd="0" presId="urn:microsoft.com/office/officeart/2005/8/layout/chevron2"/>
    <dgm:cxn modelId="{825A7155-A240-4E62-9E5F-EAC489B3F92F}" type="presParOf" srcId="{9A3114BD-DC37-47AE-854D-008245BE0909}" destId="{70FEC0C7-3A1F-4A1F-A684-D272F1B81BD7}" srcOrd="0" destOrd="0" presId="urn:microsoft.com/office/officeart/2005/8/layout/chevron2"/>
    <dgm:cxn modelId="{581B2187-46CD-459E-911B-C0BFBAAD752C}" type="presParOf" srcId="{9A3114BD-DC37-47AE-854D-008245BE0909}" destId="{174C80BE-2BA5-48C3-9775-940482C5CA0C}" srcOrd="1" destOrd="0" presId="urn:microsoft.com/office/officeart/2005/8/layout/chevron2"/>
    <dgm:cxn modelId="{B173314F-ADD3-4E2F-A71D-6D2A45FA0953}" type="presParOf" srcId="{70967B39-1C6D-47EB-AE55-31FF50192871}" destId="{9E859EC4-28A4-44D1-B549-62807690225B}" srcOrd="1" destOrd="0" presId="urn:microsoft.com/office/officeart/2005/8/layout/chevron2"/>
    <dgm:cxn modelId="{2DD5EBE3-6FCB-4E55-99E5-9D2D95D78C58}" type="presParOf" srcId="{70967B39-1C6D-47EB-AE55-31FF50192871}" destId="{08E8896D-5D15-4966-8C19-62E532F08C07}" srcOrd="2" destOrd="0" presId="urn:microsoft.com/office/officeart/2005/8/layout/chevron2"/>
    <dgm:cxn modelId="{167E6A53-8F76-48BA-9EA1-1079E903F201}" type="presParOf" srcId="{08E8896D-5D15-4966-8C19-62E532F08C07}" destId="{E213E12A-970C-4366-9CA6-AF0EAED2EC78}" srcOrd="0" destOrd="0" presId="urn:microsoft.com/office/officeart/2005/8/layout/chevron2"/>
    <dgm:cxn modelId="{4FEAE053-DE5A-4E22-B7BB-E469A025C3F2}" type="presParOf" srcId="{08E8896D-5D15-4966-8C19-62E532F08C07}" destId="{5D66313E-6062-477C-A9B0-7C91E66EA03E}" srcOrd="1" destOrd="0" presId="urn:microsoft.com/office/officeart/2005/8/layout/chevron2"/>
    <dgm:cxn modelId="{877046AB-704F-4EBB-89BA-465B4691AE4C}" type="presParOf" srcId="{70967B39-1C6D-47EB-AE55-31FF50192871}" destId="{EBA6F58B-D0BA-4076-B62E-0DD478F41C86}" srcOrd="3" destOrd="0" presId="urn:microsoft.com/office/officeart/2005/8/layout/chevron2"/>
    <dgm:cxn modelId="{9F975FE2-FED4-414F-BE72-BF3678F7F031}" type="presParOf" srcId="{70967B39-1C6D-47EB-AE55-31FF50192871}" destId="{1DD80340-A127-49A8-8A49-864C88BC35CC}" srcOrd="4" destOrd="0" presId="urn:microsoft.com/office/officeart/2005/8/layout/chevron2"/>
    <dgm:cxn modelId="{096AB419-52A7-4A49-97B7-D8E06A65F498}" type="presParOf" srcId="{1DD80340-A127-49A8-8A49-864C88BC35CC}" destId="{20FEF969-78E0-41DD-878A-1B85189AEDAF}" srcOrd="0" destOrd="0" presId="urn:microsoft.com/office/officeart/2005/8/layout/chevron2"/>
    <dgm:cxn modelId="{5397206A-8E30-4211-B141-089D257418CD}" type="presParOf" srcId="{1DD80340-A127-49A8-8A49-864C88BC35CC}" destId="{59DC5577-8F3F-4A2B-ACCC-CC3F2C84D73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16B020E-FEA1-4506-80EC-D4DB89E0CFA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B1CF653-B9F0-40DD-9CE9-75F8CD6A86EC}">
      <dgm:prSet/>
      <dgm:spPr/>
      <dgm:t>
        <a:bodyPr/>
        <a:lstStyle/>
        <a:p>
          <a:pPr rtl="0"/>
          <a:r>
            <a:rPr lang="uk-UA" smtClean="0"/>
            <a:t>Активне – з 25 років</a:t>
          </a:r>
          <a:endParaRPr lang="ru-RU"/>
        </a:p>
      </dgm:t>
    </dgm:pt>
    <dgm:pt modelId="{3EE7340C-62D3-40C5-80A2-124864EC3E19}" type="parTrans" cxnId="{F6F65D86-AD69-453A-9409-3E5329C29608}">
      <dgm:prSet/>
      <dgm:spPr/>
      <dgm:t>
        <a:bodyPr/>
        <a:lstStyle/>
        <a:p>
          <a:endParaRPr lang="ru-RU"/>
        </a:p>
      </dgm:t>
    </dgm:pt>
    <dgm:pt modelId="{152E0757-E789-4E59-B51B-27F469D099D2}" type="sibTrans" cxnId="{F6F65D86-AD69-453A-9409-3E5329C29608}">
      <dgm:prSet/>
      <dgm:spPr/>
      <dgm:t>
        <a:bodyPr/>
        <a:lstStyle/>
        <a:p>
          <a:endParaRPr lang="ru-RU"/>
        </a:p>
      </dgm:t>
    </dgm:pt>
    <dgm:pt modelId="{35766953-1B33-4A63-94B9-16D509B9F12B}">
      <dgm:prSet/>
      <dgm:spPr/>
      <dgm:t>
        <a:bodyPr/>
        <a:lstStyle/>
        <a:p>
          <a:pPr rtl="0"/>
          <a:r>
            <a:rPr lang="uk-UA" smtClean="0"/>
            <a:t>Пасивне – 25-70</a:t>
          </a:r>
          <a:endParaRPr lang="ru-RU"/>
        </a:p>
      </dgm:t>
    </dgm:pt>
    <dgm:pt modelId="{337F0A46-823D-49B0-9AA0-1738DA23AC2B}" type="parTrans" cxnId="{54370C66-6478-4991-9D4C-050696FEF982}">
      <dgm:prSet/>
      <dgm:spPr/>
      <dgm:t>
        <a:bodyPr/>
        <a:lstStyle/>
        <a:p>
          <a:endParaRPr lang="ru-RU"/>
        </a:p>
      </dgm:t>
    </dgm:pt>
    <dgm:pt modelId="{D9E72620-F1DB-45D8-A90E-308D703C87B9}" type="sibTrans" cxnId="{54370C66-6478-4991-9D4C-050696FEF982}">
      <dgm:prSet/>
      <dgm:spPr/>
      <dgm:t>
        <a:bodyPr/>
        <a:lstStyle/>
        <a:p>
          <a:endParaRPr lang="ru-RU"/>
        </a:p>
      </dgm:t>
    </dgm:pt>
    <dgm:pt modelId="{F06DD3B4-7CC1-479A-8E57-F4DE59E7E141}" type="pres">
      <dgm:prSet presAssocID="{F16B020E-FEA1-4506-80EC-D4DB89E0CFA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5F6700-B3CC-48A9-971A-061CA750D1FA}" type="pres">
      <dgm:prSet presAssocID="{FB1CF653-B9F0-40DD-9CE9-75F8CD6A86EC}" presName="circ1" presStyleLbl="vennNode1" presStyleIdx="0" presStyleCnt="2"/>
      <dgm:spPr/>
      <dgm:t>
        <a:bodyPr/>
        <a:lstStyle/>
        <a:p>
          <a:endParaRPr lang="ru-RU"/>
        </a:p>
      </dgm:t>
    </dgm:pt>
    <dgm:pt modelId="{ACD21B7F-38FF-4BAA-9EFD-560ADB989B36}" type="pres">
      <dgm:prSet presAssocID="{FB1CF653-B9F0-40DD-9CE9-75F8CD6A86E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6D6018-A129-4046-BE53-F693E6BB5A1B}" type="pres">
      <dgm:prSet presAssocID="{35766953-1B33-4A63-94B9-16D509B9F12B}" presName="circ2" presStyleLbl="vennNode1" presStyleIdx="1" presStyleCnt="2"/>
      <dgm:spPr/>
      <dgm:t>
        <a:bodyPr/>
        <a:lstStyle/>
        <a:p>
          <a:endParaRPr lang="ru-RU"/>
        </a:p>
      </dgm:t>
    </dgm:pt>
    <dgm:pt modelId="{DB096138-9A58-4E84-A3DF-6818FD9DF161}" type="pres">
      <dgm:prSet presAssocID="{35766953-1B33-4A63-94B9-16D509B9F12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450772-61D5-4ADB-81FA-9CCD9B4AAA1D}" type="presOf" srcId="{FB1CF653-B9F0-40DD-9CE9-75F8CD6A86EC}" destId="{ACD21B7F-38FF-4BAA-9EFD-560ADB989B36}" srcOrd="1" destOrd="0" presId="urn:microsoft.com/office/officeart/2005/8/layout/venn1"/>
    <dgm:cxn modelId="{E03B1AF1-F616-4EC9-ADE1-46D5C037CFBF}" type="presOf" srcId="{FB1CF653-B9F0-40DD-9CE9-75F8CD6A86EC}" destId="{BE5F6700-B3CC-48A9-971A-061CA750D1FA}" srcOrd="0" destOrd="0" presId="urn:microsoft.com/office/officeart/2005/8/layout/venn1"/>
    <dgm:cxn modelId="{64C9BF56-30F5-486D-9A8E-9FE49EBAB186}" type="presOf" srcId="{35766953-1B33-4A63-94B9-16D509B9F12B}" destId="{DB096138-9A58-4E84-A3DF-6818FD9DF161}" srcOrd="1" destOrd="0" presId="urn:microsoft.com/office/officeart/2005/8/layout/venn1"/>
    <dgm:cxn modelId="{F6F65D86-AD69-453A-9409-3E5329C29608}" srcId="{F16B020E-FEA1-4506-80EC-D4DB89E0CFAF}" destId="{FB1CF653-B9F0-40DD-9CE9-75F8CD6A86EC}" srcOrd="0" destOrd="0" parTransId="{3EE7340C-62D3-40C5-80A2-124864EC3E19}" sibTransId="{152E0757-E789-4E59-B51B-27F469D099D2}"/>
    <dgm:cxn modelId="{524C78F1-34D4-48BB-8268-5A5BCC4A9812}" type="presOf" srcId="{35766953-1B33-4A63-94B9-16D509B9F12B}" destId="{D66D6018-A129-4046-BE53-F693E6BB5A1B}" srcOrd="0" destOrd="0" presId="urn:microsoft.com/office/officeart/2005/8/layout/venn1"/>
    <dgm:cxn modelId="{54370C66-6478-4991-9D4C-050696FEF982}" srcId="{F16B020E-FEA1-4506-80EC-D4DB89E0CFAF}" destId="{35766953-1B33-4A63-94B9-16D509B9F12B}" srcOrd="1" destOrd="0" parTransId="{337F0A46-823D-49B0-9AA0-1738DA23AC2B}" sibTransId="{D9E72620-F1DB-45D8-A90E-308D703C87B9}"/>
    <dgm:cxn modelId="{0A9E748A-9BAE-439B-A1DD-D8E233931C38}" type="presOf" srcId="{F16B020E-FEA1-4506-80EC-D4DB89E0CFAF}" destId="{F06DD3B4-7CC1-479A-8E57-F4DE59E7E141}" srcOrd="0" destOrd="0" presId="urn:microsoft.com/office/officeart/2005/8/layout/venn1"/>
    <dgm:cxn modelId="{B7342382-67EB-4A9D-9837-D9D4295195A5}" type="presParOf" srcId="{F06DD3B4-7CC1-479A-8E57-F4DE59E7E141}" destId="{BE5F6700-B3CC-48A9-971A-061CA750D1FA}" srcOrd="0" destOrd="0" presId="urn:microsoft.com/office/officeart/2005/8/layout/venn1"/>
    <dgm:cxn modelId="{474408F8-58A6-46B8-947A-70AB5F836486}" type="presParOf" srcId="{F06DD3B4-7CC1-479A-8E57-F4DE59E7E141}" destId="{ACD21B7F-38FF-4BAA-9EFD-560ADB989B36}" srcOrd="1" destOrd="0" presId="urn:microsoft.com/office/officeart/2005/8/layout/venn1"/>
    <dgm:cxn modelId="{3C816607-3391-4CDE-BC4F-B8DDD9F7F985}" type="presParOf" srcId="{F06DD3B4-7CC1-479A-8E57-F4DE59E7E141}" destId="{D66D6018-A129-4046-BE53-F693E6BB5A1B}" srcOrd="2" destOrd="0" presId="urn:microsoft.com/office/officeart/2005/8/layout/venn1"/>
    <dgm:cxn modelId="{AF390A56-207F-4947-B776-1F94EA74A81A}" type="presParOf" srcId="{F06DD3B4-7CC1-479A-8E57-F4DE59E7E141}" destId="{DB096138-9A58-4E84-A3DF-6818FD9DF161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26E280-DABC-415F-9C8A-2291B23CD2B5}">
      <dsp:nvSpPr>
        <dsp:cNvPr id="0" name=""/>
        <dsp:cNvSpPr/>
      </dsp:nvSpPr>
      <dsp:spPr>
        <a:xfrm>
          <a:off x="580912" y="0"/>
          <a:ext cx="6583679" cy="387781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8857F9-7B83-4D91-88AF-28966AB54CDB}">
      <dsp:nvSpPr>
        <dsp:cNvPr id="0" name=""/>
        <dsp:cNvSpPr/>
      </dsp:nvSpPr>
      <dsp:spPr>
        <a:xfrm>
          <a:off x="29249" y="28532"/>
          <a:ext cx="3778202" cy="36767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err="1" smtClean="0"/>
            <a:t>Україна</a:t>
          </a:r>
          <a:r>
            <a:rPr lang="ru-RU" sz="4000" kern="1200" dirty="0" smtClean="0"/>
            <a:t> у </a:t>
          </a:r>
          <a:r>
            <a:rPr lang="ru-RU" sz="4000" kern="1200" dirty="0" err="1" smtClean="0"/>
            <a:t>складі</a:t>
          </a:r>
          <a:r>
            <a:rPr lang="ru-RU" sz="4000" kern="1200" dirty="0" smtClean="0"/>
            <a:t> </a:t>
          </a:r>
          <a:r>
            <a:rPr lang="ru-RU" sz="4000" kern="1200" dirty="0" err="1" smtClean="0"/>
            <a:t>Російської</a:t>
          </a:r>
          <a:r>
            <a:rPr lang="ru-RU" sz="4000" kern="1200" dirty="0" smtClean="0"/>
            <a:t> </a:t>
          </a:r>
          <a:r>
            <a:rPr lang="ru-RU" sz="4000" kern="1200" dirty="0" err="1" smtClean="0"/>
            <a:t>Федерації</a:t>
          </a:r>
          <a:r>
            <a:rPr lang="ru-RU" sz="4000" kern="1200" dirty="0" smtClean="0"/>
            <a:t> </a:t>
          </a:r>
          <a:endParaRPr lang="ru-RU" sz="4000" kern="1200" dirty="0"/>
        </a:p>
      </dsp:txBody>
      <dsp:txXfrm>
        <a:off x="208733" y="208016"/>
        <a:ext cx="3419234" cy="3317774"/>
      </dsp:txXfrm>
    </dsp:sp>
    <dsp:sp modelId="{DE80AF19-270B-454B-A34F-C48960835FDE}">
      <dsp:nvSpPr>
        <dsp:cNvPr id="0" name=""/>
        <dsp:cNvSpPr/>
      </dsp:nvSpPr>
      <dsp:spPr>
        <a:xfrm>
          <a:off x="3967207" y="0"/>
          <a:ext cx="3778202" cy="38778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err="1" smtClean="0"/>
            <a:t>Українська</a:t>
          </a:r>
          <a:r>
            <a:rPr lang="ru-RU" sz="2600" kern="1200" dirty="0" smtClean="0"/>
            <a:t> держава: «</a:t>
          </a:r>
          <a:r>
            <a:rPr lang="ru-RU" sz="2600" kern="1200" dirty="0" err="1" smtClean="0"/>
            <a:t>Самостійна</a:t>
          </a:r>
          <a:r>
            <a:rPr lang="ru-RU" sz="2600" kern="1200" dirty="0" smtClean="0"/>
            <a:t> суверенна </a:t>
          </a:r>
          <a:r>
            <a:rPr lang="ru-RU" sz="2600" kern="1200" dirty="0" err="1" smtClean="0"/>
            <a:t>Україна</a:t>
          </a:r>
          <a:r>
            <a:rPr lang="ru-RU" sz="2600" kern="1200" dirty="0" smtClean="0"/>
            <a:t>: </a:t>
          </a:r>
          <a:r>
            <a:rPr lang="ru-RU" sz="2600" kern="1200" dirty="0" err="1" smtClean="0"/>
            <a:t>соборна</a:t>
          </a:r>
          <a:r>
            <a:rPr lang="ru-RU" sz="2600" kern="1200" dirty="0" smtClean="0"/>
            <a:t>, </a:t>
          </a:r>
          <a:r>
            <a:rPr lang="ru-RU" sz="2600" kern="1200" dirty="0" err="1" smtClean="0"/>
            <a:t>ціла</a:t>
          </a:r>
          <a:r>
            <a:rPr lang="ru-RU" sz="2600" kern="1200" dirty="0" smtClean="0"/>
            <a:t> й </a:t>
          </a:r>
          <a:r>
            <a:rPr lang="ru-RU" sz="2600" kern="1200" dirty="0" err="1" smtClean="0"/>
            <a:t>неподільна</a:t>
          </a:r>
          <a:r>
            <a:rPr lang="ru-RU" sz="2600" kern="1200" dirty="0" smtClean="0"/>
            <a:t>, </a:t>
          </a:r>
          <a:r>
            <a:rPr lang="ru-RU" sz="2600" kern="1200" dirty="0" err="1" smtClean="0"/>
            <a:t>від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Сяну</a:t>
          </a:r>
          <a:r>
            <a:rPr lang="ru-RU" sz="2600" kern="1200" dirty="0" smtClean="0"/>
            <a:t> по Кубань, </a:t>
          </a:r>
          <a:r>
            <a:rPr lang="ru-RU" sz="2600" kern="1200" dirty="0" err="1" smtClean="0"/>
            <a:t>від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Карпатів</a:t>
          </a:r>
          <a:r>
            <a:rPr lang="ru-RU" sz="2600" kern="1200" dirty="0" smtClean="0"/>
            <a:t> по Кавказ, </a:t>
          </a:r>
          <a:r>
            <a:rPr lang="ru-RU" sz="2600" kern="1200" dirty="0" err="1" smtClean="0"/>
            <a:t>вільна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між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вільними</a:t>
          </a:r>
          <a:r>
            <a:rPr lang="ru-RU" sz="2600" kern="1200" dirty="0" smtClean="0"/>
            <a:t>, </a:t>
          </a:r>
          <a:r>
            <a:rPr lang="ru-RU" sz="2600" kern="1200" dirty="0" err="1" smtClean="0"/>
            <a:t>рівна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між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рівними</a:t>
          </a:r>
          <a:r>
            <a:rPr lang="ru-RU" sz="2600" kern="1200" dirty="0" smtClean="0"/>
            <a:t>».</a:t>
          </a:r>
          <a:endParaRPr lang="ru-RU" sz="2600" kern="1200" dirty="0"/>
        </a:p>
      </dsp:txBody>
      <dsp:txXfrm>
        <a:off x="4151644" y="184437"/>
        <a:ext cx="3409328" cy="350894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B2F7B5-CDF6-4DCA-A396-85C8A8FBCB4D}">
      <dsp:nvSpPr>
        <dsp:cNvPr id="0" name=""/>
        <dsp:cNvSpPr/>
      </dsp:nvSpPr>
      <dsp:spPr>
        <a:xfrm>
          <a:off x="1611125" y="2954"/>
          <a:ext cx="4523253" cy="1809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0" bIns="20955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smtClean="0"/>
            <a:t>Земська рада + управа як виконавчий орган</a:t>
          </a:r>
          <a:endParaRPr lang="ru-RU" sz="3300" kern="1200"/>
        </a:p>
      </dsp:txBody>
      <dsp:txXfrm>
        <a:off x="2515776" y="2954"/>
        <a:ext cx="2713952" cy="1809301"/>
      </dsp:txXfrm>
    </dsp:sp>
    <dsp:sp modelId="{CDAA100B-9934-45EB-A77B-10789ACE0894}">
      <dsp:nvSpPr>
        <dsp:cNvPr id="0" name=""/>
        <dsp:cNvSpPr/>
      </dsp:nvSpPr>
      <dsp:spPr>
        <a:xfrm>
          <a:off x="1611125" y="2065558"/>
          <a:ext cx="4523253" cy="1809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0" bIns="20955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 smtClean="0"/>
            <a:t>Рада громади + управа</a:t>
          </a:r>
          <a:endParaRPr lang="ru-RU" sz="3300" kern="1200" dirty="0"/>
        </a:p>
      </dsp:txBody>
      <dsp:txXfrm>
        <a:off x="2515776" y="2065558"/>
        <a:ext cx="2713952" cy="180930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74D74C-5F45-4108-9B8B-F9C60057E10C}">
      <dsp:nvSpPr>
        <dsp:cNvPr id="0" name=""/>
        <dsp:cNvSpPr/>
      </dsp:nvSpPr>
      <dsp:spPr>
        <a:xfrm rot="5400000">
          <a:off x="-311853" y="315335"/>
          <a:ext cx="2079023" cy="145531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Інтегральний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націоналізм</a:t>
          </a:r>
          <a:r>
            <a:rPr lang="ru-RU" sz="1800" kern="1200" dirty="0" smtClean="0"/>
            <a:t> </a:t>
          </a:r>
          <a:r>
            <a:rPr lang="ru-RU" sz="1100" kern="1200" dirty="0" smtClean="0"/>
            <a:t>-</a:t>
          </a:r>
          <a:endParaRPr lang="ru-RU" sz="1100" kern="1200" dirty="0"/>
        </a:p>
      </dsp:txBody>
      <dsp:txXfrm rot="-5400000">
        <a:off x="1" y="731139"/>
        <a:ext cx="1455316" cy="623707"/>
      </dsp:txXfrm>
    </dsp:sp>
    <dsp:sp modelId="{0F411121-60B9-4145-AE54-9C12C9660906}">
      <dsp:nvSpPr>
        <dsp:cNvPr id="0" name=""/>
        <dsp:cNvSpPr/>
      </dsp:nvSpPr>
      <dsp:spPr>
        <a:xfrm rot="5400000">
          <a:off x="3924728" y="-2465929"/>
          <a:ext cx="1351365" cy="62901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err="1" smtClean="0"/>
            <a:t>пристрасне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ставлення</a:t>
          </a:r>
          <a:r>
            <a:rPr lang="ru-RU" sz="2300" kern="1200" dirty="0" smtClean="0"/>
            <a:t> до </a:t>
          </a:r>
          <a:r>
            <a:rPr lang="ru-RU" sz="2300" kern="1200" dirty="0" err="1" smtClean="0"/>
            <a:t>світу</a:t>
          </a:r>
          <a:r>
            <a:rPr lang="ru-RU" sz="2300" kern="1200" dirty="0" smtClean="0"/>
            <a:t>, </a:t>
          </a:r>
          <a:r>
            <a:rPr lang="ru-RU" sz="2300" kern="1200" dirty="0" err="1" smtClean="0"/>
            <a:t>своєрідна</a:t>
          </a:r>
          <a:r>
            <a:rPr lang="ru-RU" sz="2300" kern="1200" dirty="0" smtClean="0"/>
            <a:t> формою </a:t>
          </a:r>
          <a:r>
            <a:rPr lang="ru-RU" sz="2300" kern="1200" dirty="0" err="1" smtClean="0"/>
            <a:t>світогляду</a:t>
          </a:r>
          <a:r>
            <a:rPr lang="ru-RU" sz="2300" kern="1200" dirty="0" smtClean="0"/>
            <a:t>, </a:t>
          </a:r>
          <a:r>
            <a:rPr lang="ru-RU" sz="2300" kern="1200" dirty="0" err="1" smtClean="0"/>
            <a:t>покликаною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об'єднати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населення</a:t>
          </a:r>
          <a:r>
            <a:rPr lang="ru-RU" sz="2300" kern="1200" dirty="0" smtClean="0"/>
            <a:t> в народ і </a:t>
          </a:r>
          <a:r>
            <a:rPr lang="ru-RU" sz="2300" kern="1200" dirty="0" err="1" smtClean="0"/>
            <a:t>перетворити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його</a:t>
          </a:r>
          <a:r>
            <a:rPr lang="ru-RU" sz="2300" kern="1200" dirty="0" smtClean="0"/>
            <a:t> в </a:t>
          </a:r>
          <a:r>
            <a:rPr lang="ru-RU" sz="2300" kern="1200" dirty="0" err="1" smtClean="0"/>
            <a:t>націю</a:t>
          </a:r>
          <a:endParaRPr lang="ru-RU" sz="2300" kern="1200" dirty="0"/>
        </a:p>
      </dsp:txBody>
      <dsp:txXfrm rot="-5400000">
        <a:off x="1455317" y="69450"/>
        <a:ext cx="6224220" cy="1219429"/>
      </dsp:txXfrm>
    </dsp:sp>
    <dsp:sp modelId="{BCB9553E-240D-45AD-9961-BDE728B97277}">
      <dsp:nvSpPr>
        <dsp:cNvPr id="0" name=""/>
        <dsp:cNvSpPr/>
      </dsp:nvSpPr>
      <dsp:spPr>
        <a:xfrm rot="5400000">
          <a:off x="-311853" y="2107163"/>
          <a:ext cx="2079023" cy="145531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err="1" smtClean="0"/>
            <a:t>Чинний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націоналізм</a:t>
          </a:r>
          <a:r>
            <a:rPr lang="ru-RU" sz="1900" kern="1200" dirty="0" smtClean="0"/>
            <a:t> – </a:t>
          </a:r>
          <a:endParaRPr lang="ru-RU" sz="1900" kern="1200" dirty="0"/>
        </a:p>
      </dsp:txBody>
      <dsp:txXfrm rot="-5400000">
        <a:off x="1" y="2522967"/>
        <a:ext cx="1455316" cy="623707"/>
      </dsp:txXfrm>
    </dsp:sp>
    <dsp:sp modelId="{35AA7778-1828-44C9-BB1F-AF71729C11B6}">
      <dsp:nvSpPr>
        <dsp:cNvPr id="0" name=""/>
        <dsp:cNvSpPr/>
      </dsp:nvSpPr>
      <dsp:spPr>
        <a:xfrm rot="5400000">
          <a:off x="3924728" y="-674101"/>
          <a:ext cx="1351365" cy="62901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smtClean="0"/>
            <a:t>дієвість, а не пасивна споглядальність.</a:t>
          </a:r>
          <a:br>
            <a:rPr lang="ru-RU" sz="2300" kern="1200" smtClean="0"/>
          </a:br>
          <a:endParaRPr lang="ru-RU" sz="2300" kern="1200"/>
        </a:p>
      </dsp:txBody>
      <dsp:txXfrm rot="-5400000">
        <a:off x="1455317" y="1861278"/>
        <a:ext cx="6224220" cy="121942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242919-15F3-4AC7-8C7A-B805590BE6B1}">
      <dsp:nvSpPr>
        <dsp:cNvPr id="0" name=""/>
        <dsp:cNvSpPr/>
      </dsp:nvSpPr>
      <dsp:spPr>
        <a:xfrm>
          <a:off x="0" y="229807"/>
          <a:ext cx="7745505" cy="1053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smtClean="0"/>
            <a:t>«Українське провансальство»</a:t>
          </a:r>
          <a:endParaRPr lang="ru-RU" sz="4500" kern="1200"/>
        </a:p>
      </dsp:txBody>
      <dsp:txXfrm>
        <a:off x="51403" y="281210"/>
        <a:ext cx="7642699" cy="950194"/>
      </dsp:txXfrm>
    </dsp:sp>
    <dsp:sp modelId="{759B6686-F054-4B1C-AC43-79F0FD792EB0}">
      <dsp:nvSpPr>
        <dsp:cNvPr id="0" name=""/>
        <dsp:cNvSpPr/>
      </dsp:nvSpPr>
      <dsp:spPr>
        <a:xfrm>
          <a:off x="0" y="1412407"/>
          <a:ext cx="7745505" cy="1053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smtClean="0"/>
            <a:t>«Чинний націоналізм»</a:t>
          </a:r>
          <a:endParaRPr lang="ru-RU" sz="4500" kern="1200"/>
        </a:p>
      </dsp:txBody>
      <dsp:txXfrm>
        <a:off x="51403" y="1463810"/>
        <a:ext cx="7642699" cy="950194"/>
      </dsp:txXfrm>
    </dsp:sp>
    <dsp:sp modelId="{B9EDC768-36AE-4F5A-B902-DB71693DF893}">
      <dsp:nvSpPr>
        <dsp:cNvPr id="0" name=""/>
        <dsp:cNvSpPr/>
      </dsp:nvSpPr>
      <dsp:spPr>
        <a:xfrm>
          <a:off x="0" y="2595007"/>
          <a:ext cx="7745505" cy="1053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smtClean="0"/>
            <a:t>«Українська ідея»</a:t>
          </a:r>
          <a:endParaRPr lang="ru-RU" sz="4500" kern="1200"/>
        </a:p>
      </dsp:txBody>
      <dsp:txXfrm>
        <a:off x="51403" y="2646410"/>
        <a:ext cx="7642699" cy="95019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D7F081-1FBB-4959-9638-B6C420B22B97}">
      <dsp:nvSpPr>
        <dsp:cNvPr id="0" name=""/>
        <dsp:cNvSpPr/>
      </dsp:nvSpPr>
      <dsp:spPr>
        <a:xfrm>
          <a:off x="554583" y="10547"/>
          <a:ext cx="3856719" cy="385671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800" kern="1200" smtClean="0"/>
            <a:t>Воля</a:t>
          </a:r>
          <a:endParaRPr lang="ru-RU" sz="4800" kern="1200"/>
        </a:p>
      </dsp:txBody>
      <dsp:txXfrm>
        <a:off x="1093134" y="465337"/>
        <a:ext cx="2223694" cy="2947139"/>
      </dsp:txXfrm>
    </dsp:sp>
    <dsp:sp modelId="{61682440-E470-4148-A539-93F44A58922B}">
      <dsp:nvSpPr>
        <dsp:cNvPr id="0" name=""/>
        <dsp:cNvSpPr/>
      </dsp:nvSpPr>
      <dsp:spPr>
        <a:xfrm>
          <a:off x="3334201" y="10547"/>
          <a:ext cx="3856719" cy="385671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800" kern="1200" smtClean="0"/>
            <a:t>Інтелект </a:t>
          </a:r>
          <a:endParaRPr lang="ru-RU" sz="4800" kern="1200"/>
        </a:p>
      </dsp:txBody>
      <dsp:txXfrm>
        <a:off x="4428676" y="465337"/>
        <a:ext cx="2223694" cy="294713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42721D-3CAD-4E37-882E-D5C80CE735DE}">
      <dsp:nvSpPr>
        <dsp:cNvPr id="0" name=""/>
        <dsp:cNvSpPr/>
      </dsp:nvSpPr>
      <dsp:spPr>
        <a:xfrm>
          <a:off x="554583" y="10547"/>
          <a:ext cx="3856719" cy="385671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smtClean="0"/>
            <a:t>Латино-німецький</a:t>
          </a:r>
          <a:endParaRPr lang="ru-RU" sz="3200" kern="1200"/>
        </a:p>
      </dsp:txBody>
      <dsp:txXfrm>
        <a:off x="1093134" y="465337"/>
        <a:ext cx="2223694" cy="2947139"/>
      </dsp:txXfrm>
    </dsp:sp>
    <dsp:sp modelId="{59EB4AF5-A7D4-4F69-ACA7-BF797CAE07D9}">
      <dsp:nvSpPr>
        <dsp:cNvPr id="0" name=""/>
        <dsp:cNvSpPr/>
      </dsp:nvSpPr>
      <dsp:spPr>
        <a:xfrm>
          <a:off x="3334201" y="10547"/>
          <a:ext cx="3856719" cy="385671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smtClean="0"/>
            <a:t>Московсько-азіатський </a:t>
          </a:r>
          <a:endParaRPr lang="ru-RU" sz="3200" kern="1200"/>
        </a:p>
      </dsp:txBody>
      <dsp:txXfrm>
        <a:off x="4428676" y="465337"/>
        <a:ext cx="2223694" cy="294713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4B0FF-94A3-43C7-A154-3B848E318FDD}">
      <dsp:nvSpPr>
        <dsp:cNvPr id="0" name=""/>
        <dsp:cNvSpPr/>
      </dsp:nvSpPr>
      <dsp:spPr>
        <a:xfrm rot="5400000">
          <a:off x="-213298" y="215652"/>
          <a:ext cx="1421991" cy="9953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Романтизм </a:t>
          </a:r>
          <a:endParaRPr lang="ru-RU" sz="1300" kern="1200" dirty="0"/>
        </a:p>
      </dsp:txBody>
      <dsp:txXfrm rot="-5400000">
        <a:off x="1" y="500050"/>
        <a:ext cx="995394" cy="426597"/>
      </dsp:txXfrm>
    </dsp:sp>
    <dsp:sp modelId="{ECF66F28-8CCE-4010-8BB6-1E5C2453548E}">
      <dsp:nvSpPr>
        <dsp:cNvPr id="0" name=""/>
        <dsp:cNvSpPr/>
      </dsp:nvSpPr>
      <dsp:spPr>
        <a:xfrm rot="5400000">
          <a:off x="3908302" y="-2910554"/>
          <a:ext cx="924294" cy="67501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000" kern="1200" dirty="0" smtClean="0"/>
            <a:t>Захопленість ідеєю</a:t>
          </a:r>
          <a:endParaRPr lang="ru-RU" sz="3000" kern="1200" dirty="0"/>
        </a:p>
      </dsp:txBody>
      <dsp:txXfrm rot="-5400000">
        <a:off x="995394" y="47474"/>
        <a:ext cx="6704990" cy="834054"/>
      </dsp:txXfrm>
    </dsp:sp>
    <dsp:sp modelId="{1A70B192-CDBC-49C3-BE0C-6261EA38A8EC}">
      <dsp:nvSpPr>
        <dsp:cNvPr id="0" name=""/>
        <dsp:cNvSpPr/>
      </dsp:nvSpPr>
      <dsp:spPr>
        <a:xfrm rot="5400000">
          <a:off x="-213298" y="1441210"/>
          <a:ext cx="1421991" cy="9953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Фанатизм </a:t>
          </a:r>
          <a:endParaRPr lang="ru-RU" sz="1300" kern="1200" dirty="0"/>
        </a:p>
      </dsp:txBody>
      <dsp:txXfrm rot="-5400000">
        <a:off x="1" y="1725608"/>
        <a:ext cx="995394" cy="426597"/>
      </dsp:txXfrm>
    </dsp:sp>
    <dsp:sp modelId="{1784394A-C858-4A40-BE68-B34AAFC957EB}">
      <dsp:nvSpPr>
        <dsp:cNvPr id="0" name=""/>
        <dsp:cNvSpPr/>
      </dsp:nvSpPr>
      <dsp:spPr>
        <a:xfrm rot="5400000">
          <a:off x="3908302" y="-1684996"/>
          <a:ext cx="924294" cy="67501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000" kern="1200" dirty="0" smtClean="0"/>
            <a:t>Безмежна відданість ідеї</a:t>
          </a:r>
          <a:endParaRPr lang="ru-RU" sz="3000" kern="1200" dirty="0"/>
        </a:p>
      </dsp:txBody>
      <dsp:txXfrm rot="-5400000">
        <a:off x="995394" y="1273032"/>
        <a:ext cx="6704990" cy="834054"/>
      </dsp:txXfrm>
    </dsp:sp>
    <dsp:sp modelId="{B12473CD-76CB-49C0-991B-2859A3D053FA}">
      <dsp:nvSpPr>
        <dsp:cNvPr id="0" name=""/>
        <dsp:cNvSpPr/>
      </dsp:nvSpPr>
      <dsp:spPr>
        <a:xfrm rot="5400000">
          <a:off x="-213298" y="2666768"/>
          <a:ext cx="1421991" cy="9953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smtClean="0"/>
            <a:t>Аморальність</a:t>
          </a:r>
          <a:endParaRPr lang="ru-RU" sz="1300" kern="1200"/>
        </a:p>
      </dsp:txBody>
      <dsp:txXfrm rot="-5400000">
        <a:off x="1" y="2951166"/>
        <a:ext cx="995394" cy="426597"/>
      </dsp:txXfrm>
    </dsp:sp>
    <dsp:sp modelId="{FFF39CE7-6813-4154-856C-65B6C682AB27}">
      <dsp:nvSpPr>
        <dsp:cNvPr id="0" name=""/>
        <dsp:cNvSpPr/>
      </dsp:nvSpPr>
      <dsp:spPr>
        <a:xfrm rot="5400000">
          <a:off x="3908302" y="-459438"/>
          <a:ext cx="924294" cy="67501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000" kern="1200" dirty="0" smtClean="0"/>
            <a:t>Використання будь-яких засобів для досягнення цілей</a:t>
          </a:r>
          <a:endParaRPr lang="ru-RU" sz="3000" kern="1200" dirty="0"/>
        </a:p>
      </dsp:txBody>
      <dsp:txXfrm rot="-5400000">
        <a:off x="995394" y="2498590"/>
        <a:ext cx="6704990" cy="83405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541E95-E1DF-484A-BCDF-6DD77C187C53}">
      <dsp:nvSpPr>
        <dsp:cNvPr id="0" name=""/>
        <dsp:cNvSpPr/>
      </dsp:nvSpPr>
      <dsp:spPr>
        <a:xfrm>
          <a:off x="0" y="589447"/>
          <a:ext cx="7745505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Відчуття духу землі як арени боротьби за інтереси суспільства</a:t>
          </a:r>
          <a:endParaRPr lang="ru-RU" sz="2100" kern="1200" dirty="0"/>
        </a:p>
      </dsp:txBody>
      <dsp:txXfrm>
        <a:off x="23988" y="613435"/>
        <a:ext cx="7697529" cy="443423"/>
      </dsp:txXfrm>
    </dsp:sp>
    <dsp:sp modelId="{C24EEBE0-56BE-464E-A90B-D48207A87558}">
      <dsp:nvSpPr>
        <dsp:cNvPr id="0" name=""/>
        <dsp:cNvSpPr/>
      </dsp:nvSpPr>
      <dsp:spPr>
        <a:xfrm>
          <a:off x="0" y="1141327"/>
          <a:ext cx="7745505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Шляхетність – домінування духовного над матеріальним, честь</a:t>
          </a:r>
          <a:endParaRPr lang="ru-RU" sz="2100" kern="1200" dirty="0"/>
        </a:p>
      </dsp:txBody>
      <dsp:txXfrm>
        <a:off x="23988" y="1165315"/>
        <a:ext cx="7697529" cy="443423"/>
      </dsp:txXfrm>
    </dsp:sp>
    <dsp:sp modelId="{F266CD15-C4D4-46D7-AD79-8B93F32A5E21}">
      <dsp:nvSpPr>
        <dsp:cNvPr id="0" name=""/>
        <dsp:cNvSpPr/>
      </dsp:nvSpPr>
      <dsp:spPr>
        <a:xfrm>
          <a:off x="0" y="1693207"/>
          <a:ext cx="7745505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smtClean="0"/>
            <a:t>Мудрість</a:t>
          </a:r>
          <a:endParaRPr lang="ru-RU" sz="2100" kern="1200"/>
        </a:p>
      </dsp:txBody>
      <dsp:txXfrm>
        <a:off x="23988" y="1717195"/>
        <a:ext cx="7697529" cy="443423"/>
      </dsp:txXfrm>
    </dsp:sp>
    <dsp:sp modelId="{B78FBE3D-432E-4F02-A12D-EAD8159FD3C3}">
      <dsp:nvSpPr>
        <dsp:cNvPr id="0" name=""/>
        <dsp:cNvSpPr/>
      </dsp:nvSpPr>
      <dsp:spPr>
        <a:xfrm>
          <a:off x="0" y="2245087"/>
          <a:ext cx="7745505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smtClean="0"/>
            <a:t>Мужність</a:t>
          </a:r>
          <a:endParaRPr lang="ru-RU" sz="2100" kern="1200"/>
        </a:p>
      </dsp:txBody>
      <dsp:txXfrm>
        <a:off x="23988" y="2269075"/>
        <a:ext cx="7697529" cy="443423"/>
      </dsp:txXfrm>
    </dsp:sp>
    <dsp:sp modelId="{474FBD25-BD23-4010-A773-6A981E09C36C}">
      <dsp:nvSpPr>
        <dsp:cNvPr id="0" name=""/>
        <dsp:cNvSpPr/>
      </dsp:nvSpPr>
      <dsp:spPr>
        <a:xfrm>
          <a:off x="0" y="2796967"/>
          <a:ext cx="7745505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smtClean="0"/>
            <a:t>«творче насильство» - примусові заходи</a:t>
          </a:r>
          <a:endParaRPr lang="ru-RU" sz="2100" kern="1200"/>
        </a:p>
      </dsp:txBody>
      <dsp:txXfrm>
        <a:off x="23988" y="2820955"/>
        <a:ext cx="7697529" cy="44342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DB2747-1563-4856-AF65-E2968CC0FAF4}">
      <dsp:nvSpPr>
        <dsp:cNvPr id="0" name=""/>
        <dsp:cNvSpPr/>
      </dsp:nvSpPr>
      <dsp:spPr>
        <a:xfrm>
          <a:off x="580912" y="0"/>
          <a:ext cx="6583679" cy="387781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F048FE-EC8B-4096-BB3F-598E4001D204}">
      <dsp:nvSpPr>
        <dsp:cNvPr id="0" name=""/>
        <dsp:cNvSpPr/>
      </dsp:nvSpPr>
      <dsp:spPr>
        <a:xfrm>
          <a:off x="4053" y="176882"/>
          <a:ext cx="3770284" cy="35240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НАЦІОНАЛЬНА РЕВОЛЮЦІЯ – диктатура революційної </a:t>
          </a:r>
          <a:r>
            <a:rPr lang="uk-UA" sz="2200" kern="1200" dirty="0" err="1" smtClean="0"/>
            <a:t>націоналістчиної</a:t>
          </a:r>
          <a:r>
            <a:rPr lang="uk-UA" sz="2200" kern="1200" dirty="0" smtClean="0"/>
            <a:t> організації</a:t>
          </a:r>
          <a:endParaRPr lang="ru-RU" sz="2200" kern="1200" dirty="0"/>
        </a:p>
      </dsp:txBody>
      <dsp:txXfrm>
        <a:off x="176083" y="348912"/>
        <a:ext cx="3426224" cy="3179989"/>
      </dsp:txXfrm>
    </dsp:sp>
    <dsp:sp modelId="{ED297DD9-9329-4374-8A57-BC599448C2E2}">
      <dsp:nvSpPr>
        <dsp:cNvPr id="0" name=""/>
        <dsp:cNvSpPr/>
      </dsp:nvSpPr>
      <dsp:spPr>
        <a:xfrm>
          <a:off x="3963248" y="244550"/>
          <a:ext cx="3778202" cy="33887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ПОСТРЕВОЛЮЦІЙНИЙ ЕТАП –</a:t>
          </a:r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 </a:t>
          </a:r>
          <a:r>
            <a:rPr lang="uk-UA" sz="2200" kern="1200" dirty="0" err="1" smtClean="0"/>
            <a:t>республіканский</a:t>
          </a:r>
          <a:r>
            <a:rPr lang="uk-UA" sz="2200" kern="1200" dirty="0" smtClean="0"/>
            <a:t> лад і </a:t>
          </a:r>
          <a:r>
            <a:rPr lang="uk-UA" sz="2200" kern="1200" dirty="0" err="1" smtClean="0"/>
            <a:t>націократія</a:t>
          </a:r>
          <a:endParaRPr lang="ru-RU" sz="2200" kern="1200" dirty="0"/>
        </a:p>
      </dsp:txBody>
      <dsp:txXfrm>
        <a:off x="4128671" y="409973"/>
        <a:ext cx="3447356" cy="305786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0450DD-B3A9-422E-B03A-7623BA05718D}">
      <dsp:nvSpPr>
        <dsp:cNvPr id="0" name=""/>
        <dsp:cNvSpPr/>
      </dsp:nvSpPr>
      <dsp:spPr>
        <a:xfrm>
          <a:off x="0" y="471187"/>
          <a:ext cx="7745505" cy="6949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Глава держави – вождь нації</a:t>
          </a:r>
          <a:r>
            <a:rPr lang="ru-RU" sz="1800" kern="1200" dirty="0" smtClean="0"/>
            <a:t> право </a:t>
          </a:r>
          <a:r>
            <a:rPr lang="ru-RU" sz="1800" kern="1200" dirty="0" err="1" smtClean="0"/>
            <a:t>законодавчої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ініціативи</a:t>
          </a:r>
          <a:r>
            <a:rPr lang="ru-RU" sz="1800" kern="1200" dirty="0" smtClean="0"/>
            <a:t>, </a:t>
          </a:r>
          <a:r>
            <a:rPr lang="ru-RU" sz="1800" kern="1200" dirty="0" err="1" smtClean="0"/>
            <a:t>розпуску</a:t>
          </a:r>
          <a:r>
            <a:rPr lang="ru-RU" sz="1800" kern="1200" dirty="0" smtClean="0"/>
            <a:t> парламенту, вето на </a:t>
          </a:r>
          <a:r>
            <a:rPr lang="ru-RU" sz="1800" kern="1200" dirty="0" err="1" smtClean="0"/>
            <a:t>прийняті</a:t>
          </a:r>
          <a:r>
            <a:rPr lang="ru-RU" sz="1800" kern="1200" dirty="0" smtClean="0"/>
            <a:t> ним </a:t>
          </a:r>
          <a:r>
            <a:rPr lang="ru-RU" sz="1800" kern="1200" dirty="0" err="1" smtClean="0"/>
            <a:t>закони</a:t>
          </a:r>
          <a:r>
            <a:rPr lang="ru-RU" sz="1800" kern="1200" dirty="0" smtClean="0"/>
            <a:t>, </a:t>
          </a:r>
          <a:r>
            <a:rPr lang="ru-RU" sz="1800" kern="1200" dirty="0" err="1" smtClean="0"/>
            <a:t>головнокомандувач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збройних</a:t>
          </a:r>
          <a:r>
            <a:rPr lang="ru-RU" sz="1800" kern="1200" dirty="0" smtClean="0"/>
            <a:t> сил</a:t>
          </a:r>
          <a:endParaRPr lang="ru-RU" sz="1800" kern="1200" dirty="0"/>
        </a:p>
      </dsp:txBody>
      <dsp:txXfrm>
        <a:off x="33926" y="505113"/>
        <a:ext cx="7677653" cy="627128"/>
      </dsp:txXfrm>
    </dsp:sp>
    <dsp:sp modelId="{B46A8671-B474-4193-BF41-0649E17ABDA9}">
      <dsp:nvSpPr>
        <dsp:cNvPr id="0" name=""/>
        <dsp:cNvSpPr/>
      </dsp:nvSpPr>
      <dsp:spPr>
        <a:xfrm>
          <a:off x="0" y="1218007"/>
          <a:ext cx="7745505" cy="6949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Парламент - Державна </a:t>
          </a:r>
          <a:r>
            <a:rPr lang="uk-UA" sz="1800" kern="1200" dirty="0" smtClean="0"/>
            <a:t>Рада</a:t>
          </a:r>
          <a:endParaRPr lang="ru-RU" sz="1800" kern="1200" dirty="0"/>
        </a:p>
      </dsp:txBody>
      <dsp:txXfrm>
        <a:off x="33926" y="1251933"/>
        <a:ext cx="7677653" cy="627128"/>
      </dsp:txXfrm>
    </dsp:sp>
    <dsp:sp modelId="{5DB571A6-A2DB-4144-BF34-37F1C0897E4F}">
      <dsp:nvSpPr>
        <dsp:cNvPr id="0" name=""/>
        <dsp:cNvSpPr/>
      </dsp:nvSpPr>
      <dsp:spPr>
        <a:xfrm>
          <a:off x="0" y="1964827"/>
          <a:ext cx="7745505" cy="6949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Виконавча влада –  на чолі - президент</a:t>
          </a:r>
          <a:endParaRPr lang="ru-RU" sz="1800" kern="1200" dirty="0"/>
        </a:p>
      </dsp:txBody>
      <dsp:txXfrm>
        <a:off x="33926" y="1998753"/>
        <a:ext cx="7677653" cy="627128"/>
      </dsp:txXfrm>
    </dsp:sp>
    <dsp:sp modelId="{B0435B99-0A4B-47CF-9706-60F19B9EA575}">
      <dsp:nvSpPr>
        <dsp:cNvPr id="0" name=""/>
        <dsp:cNvSpPr/>
      </dsp:nvSpPr>
      <dsp:spPr>
        <a:xfrm>
          <a:off x="0" y="2711647"/>
          <a:ext cx="7745505" cy="6949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smtClean="0"/>
            <a:t>Судова влада</a:t>
          </a:r>
          <a:endParaRPr lang="ru-RU" sz="1800" kern="1200"/>
        </a:p>
      </dsp:txBody>
      <dsp:txXfrm>
        <a:off x="33926" y="2745573"/>
        <a:ext cx="7677653" cy="6271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B9935C-E55B-40CF-848E-AF96754A445B}">
      <dsp:nvSpPr>
        <dsp:cNvPr id="0" name=""/>
        <dsp:cNvSpPr/>
      </dsp:nvSpPr>
      <dsp:spPr>
        <a:xfrm>
          <a:off x="0" y="0"/>
          <a:ext cx="3877815" cy="387781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6D26BB-080C-4F7F-BDE6-194F6DB915ED}">
      <dsp:nvSpPr>
        <dsp:cNvPr id="0" name=""/>
        <dsp:cNvSpPr/>
      </dsp:nvSpPr>
      <dsp:spPr>
        <a:xfrm>
          <a:off x="1938907" y="0"/>
          <a:ext cx="5806597" cy="387781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/>
            <a:t>теоретична основа права української нації на самовизначення</a:t>
          </a:r>
          <a:endParaRPr lang="ru-RU" sz="2800" kern="1200"/>
        </a:p>
      </dsp:txBody>
      <dsp:txXfrm>
        <a:off x="1938907" y="0"/>
        <a:ext cx="5806597" cy="1163347"/>
      </dsp:txXfrm>
    </dsp:sp>
    <dsp:sp modelId="{6135E69F-FDB5-43F5-BF46-447F5D1AA78E}">
      <dsp:nvSpPr>
        <dsp:cNvPr id="0" name=""/>
        <dsp:cNvSpPr/>
      </dsp:nvSpPr>
      <dsp:spPr>
        <a:xfrm>
          <a:off x="678618" y="1163347"/>
          <a:ext cx="2520577" cy="252057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DD4265-D987-49C8-B431-A219F1901BFE}">
      <dsp:nvSpPr>
        <dsp:cNvPr id="0" name=""/>
        <dsp:cNvSpPr/>
      </dsp:nvSpPr>
      <dsp:spPr>
        <a:xfrm>
          <a:off x="1856511" y="1108650"/>
          <a:ext cx="5806597" cy="252057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/>
            <a:t>її</a:t>
          </a:r>
          <a:r>
            <a:rPr lang="ru-RU" sz="2800" kern="1200" dirty="0" smtClean="0"/>
            <a:t> формально-</a:t>
          </a:r>
          <a:r>
            <a:rPr lang="ru-RU" sz="2800" kern="1200" dirty="0" err="1" smtClean="0"/>
            <a:t>юридична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підстава</a:t>
          </a:r>
          <a:endParaRPr lang="ru-RU" sz="2800" kern="1200" dirty="0"/>
        </a:p>
      </dsp:txBody>
      <dsp:txXfrm>
        <a:off x="1856511" y="1108650"/>
        <a:ext cx="5806597" cy="1163343"/>
      </dsp:txXfrm>
    </dsp:sp>
    <dsp:sp modelId="{D3C96CB4-F011-4033-89EC-0F6DA2DA64D4}">
      <dsp:nvSpPr>
        <dsp:cNvPr id="0" name=""/>
        <dsp:cNvSpPr/>
      </dsp:nvSpPr>
      <dsp:spPr>
        <a:xfrm>
          <a:off x="1357235" y="2326690"/>
          <a:ext cx="1163343" cy="116334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A52D0D-8123-4CBA-977A-864DBC155210}">
      <dsp:nvSpPr>
        <dsp:cNvPr id="0" name=""/>
        <dsp:cNvSpPr/>
      </dsp:nvSpPr>
      <dsp:spPr>
        <a:xfrm>
          <a:off x="1938907" y="2326690"/>
          <a:ext cx="5806597" cy="116334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/>
            <a:t>механізм практичної реалізації.</a:t>
          </a:r>
          <a:endParaRPr lang="ru-RU" sz="2800" kern="1200"/>
        </a:p>
      </dsp:txBody>
      <dsp:txXfrm>
        <a:off x="1938907" y="2326690"/>
        <a:ext cx="5806597" cy="11633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60125E-92B1-41A8-83B4-B5E535E91259}">
      <dsp:nvSpPr>
        <dsp:cNvPr id="0" name=""/>
        <dsp:cNvSpPr/>
      </dsp:nvSpPr>
      <dsp:spPr>
        <a:xfrm>
          <a:off x="0" y="30401"/>
          <a:ext cx="7745505" cy="18581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err="1" smtClean="0"/>
            <a:t>незаконність</a:t>
          </a:r>
          <a:r>
            <a:rPr lang="ru-RU" sz="3500" kern="1200" dirty="0" smtClean="0"/>
            <a:t> </a:t>
          </a:r>
          <a:r>
            <a:rPr lang="ru-RU" sz="3500" kern="1200" dirty="0" err="1" smtClean="0"/>
            <a:t>анексії</a:t>
          </a:r>
          <a:r>
            <a:rPr lang="ru-RU" sz="3500" kern="1200" dirty="0" smtClean="0"/>
            <a:t> </a:t>
          </a:r>
          <a:r>
            <a:rPr lang="ru-RU" sz="3500" kern="1200" dirty="0" err="1" smtClean="0"/>
            <a:t>України</a:t>
          </a:r>
          <a:r>
            <a:rPr lang="ru-RU" sz="3500" kern="1200" dirty="0" smtClean="0"/>
            <a:t> у 1654 </a:t>
          </a:r>
          <a:r>
            <a:rPr lang="ru-RU" sz="3500" kern="1200" dirty="0" err="1" smtClean="0"/>
            <a:t>році</a:t>
          </a:r>
          <a:endParaRPr lang="ru-RU" sz="3500" kern="1200" dirty="0"/>
        </a:p>
      </dsp:txBody>
      <dsp:txXfrm>
        <a:off x="90705" y="121106"/>
        <a:ext cx="7564095" cy="1676696"/>
      </dsp:txXfrm>
    </dsp:sp>
    <dsp:sp modelId="{E2AF1425-4963-4655-9864-3311F2EC8564}">
      <dsp:nvSpPr>
        <dsp:cNvPr id="0" name=""/>
        <dsp:cNvSpPr/>
      </dsp:nvSpPr>
      <dsp:spPr>
        <a:xfrm>
          <a:off x="0" y="1989307"/>
          <a:ext cx="7745505" cy="18581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err="1" smtClean="0"/>
            <a:t>недотриманням</a:t>
          </a:r>
          <a:r>
            <a:rPr lang="ru-RU" sz="3500" kern="1200" dirty="0" smtClean="0"/>
            <a:t> як </a:t>
          </a:r>
          <a:r>
            <a:rPr lang="ru-RU" sz="3500" kern="1200" dirty="0" err="1" smtClean="0"/>
            <a:t>особистих</a:t>
          </a:r>
          <a:r>
            <a:rPr lang="ru-RU" sz="3500" kern="1200" dirty="0" smtClean="0"/>
            <a:t>, так і </a:t>
          </a:r>
          <a:r>
            <a:rPr lang="ru-RU" sz="3500" kern="1200" dirty="0" err="1" smtClean="0"/>
            <a:t>колективних</a:t>
          </a:r>
          <a:r>
            <a:rPr lang="ru-RU" sz="3500" kern="1200" dirty="0" smtClean="0"/>
            <a:t> прав </a:t>
          </a:r>
          <a:r>
            <a:rPr lang="ru-RU" sz="3500" kern="1200" dirty="0" err="1" smtClean="0"/>
            <a:t>українців</a:t>
          </a:r>
          <a:r>
            <a:rPr lang="ru-RU" sz="3500" kern="1200" dirty="0" smtClean="0"/>
            <a:t> в </a:t>
          </a:r>
          <a:r>
            <a:rPr lang="ru-RU" sz="3500" kern="1200" dirty="0" err="1" smtClean="0"/>
            <a:t>Російській</a:t>
          </a:r>
          <a:r>
            <a:rPr lang="ru-RU" sz="3500" kern="1200" dirty="0" smtClean="0"/>
            <a:t> </a:t>
          </a:r>
          <a:r>
            <a:rPr lang="ru-RU" sz="3500" kern="1200" dirty="0" err="1" smtClean="0"/>
            <a:t>імперії</a:t>
          </a:r>
          <a:endParaRPr lang="ru-RU" sz="3500" kern="1200" dirty="0"/>
        </a:p>
      </dsp:txBody>
      <dsp:txXfrm>
        <a:off x="90705" y="2080012"/>
        <a:ext cx="7564095" cy="16766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FF760-5358-4AC7-B18D-3EB15483C4AC}">
      <dsp:nvSpPr>
        <dsp:cNvPr id="0" name=""/>
        <dsp:cNvSpPr/>
      </dsp:nvSpPr>
      <dsp:spPr>
        <a:xfrm>
          <a:off x="580912" y="0"/>
          <a:ext cx="6583679" cy="387781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A4F4EF-EAF0-4B50-9390-2DC7FB6E0E4A}">
      <dsp:nvSpPr>
        <dsp:cNvPr id="0" name=""/>
        <dsp:cNvSpPr/>
      </dsp:nvSpPr>
      <dsp:spPr>
        <a:xfrm>
          <a:off x="136246" y="244550"/>
          <a:ext cx="3642051" cy="33887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ТАКТИЧНА</a:t>
          </a:r>
        </a:p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«</a:t>
          </a:r>
          <a:r>
            <a:rPr lang="ru-RU" sz="2300" kern="1200" dirty="0" err="1" smtClean="0"/>
            <a:t>повернення</a:t>
          </a:r>
          <a:r>
            <a:rPr lang="ru-RU" sz="2300" kern="1200" dirty="0" smtClean="0"/>
            <a:t>… прав, </a:t>
          </a:r>
          <a:r>
            <a:rPr lang="ru-RU" sz="2300" kern="1200" dirty="0" err="1" smtClean="0"/>
            <a:t>визначених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Переяславською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конституцією</a:t>
          </a:r>
          <a:r>
            <a:rPr lang="ru-RU" sz="2300" kern="1200" dirty="0" smtClean="0"/>
            <a:t> 1654 року з </a:t>
          </a:r>
          <a:r>
            <a:rPr lang="ru-RU" sz="2300" kern="1200" dirty="0" err="1" smtClean="0"/>
            <a:t>розширенням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її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впливу</a:t>
          </a:r>
          <a:r>
            <a:rPr lang="ru-RU" sz="2300" kern="1200" dirty="0" smtClean="0"/>
            <a:t> на </a:t>
          </a:r>
          <a:r>
            <a:rPr lang="ru-RU" sz="2300" kern="1200" dirty="0" err="1" smtClean="0"/>
            <a:t>цілу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територію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українського</a:t>
          </a:r>
          <a:r>
            <a:rPr lang="ru-RU" sz="2300" kern="1200" dirty="0" smtClean="0"/>
            <a:t> народу в </a:t>
          </a:r>
          <a:r>
            <a:rPr lang="ru-RU" sz="2300" kern="1200" dirty="0" err="1" smtClean="0"/>
            <a:t>Росії</a:t>
          </a:r>
          <a:r>
            <a:rPr lang="ru-RU" sz="2300" kern="1200" dirty="0" smtClean="0"/>
            <a:t>»</a:t>
          </a:r>
          <a:endParaRPr lang="ru-RU" sz="2300" kern="1200" dirty="0"/>
        </a:p>
      </dsp:txBody>
      <dsp:txXfrm>
        <a:off x="301669" y="409973"/>
        <a:ext cx="3311205" cy="3057867"/>
      </dsp:txXfrm>
    </dsp:sp>
    <dsp:sp modelId="{C08C943E-A413-485F-AE36-B66094F3B408}">
      <dsp:nvSpPr>
        <dsp:cNvPr id="0" name=""/>
        <dsp:cNvSpPr/>
      </dsp:nvSpPr>
      <dsp:spPr>
        <a:xfrm>
          <a:off x="4088776" y="316553"/>
          <a:ext cx="3642051" cy="32793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/>
            <a:t>СТРАТЕГІЧНА</a:t>
          </a:r>
        </a:p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600" kern="1200" dirty="0" smtClean="0"/>
        </a:p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600" kern="1200" dirty="0" smtClean="0"/>
        </a:p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smtClean="0"/>
            <a:t>незалежність</a:t>
          </a:r>
          <a:endParaRPr lang="ru-RU" sz="4000" kern="1200" dirty="0"/>
        </a:p>
      </dsp:txBody>
      <dsp:txXfrm>
        <a:off x="4248860" y="476637"/>
        <a:ext cx="3321883" cy="29591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264ED8-565C-4B19-9EA2-D5E7AE008705}">
      <dsp:nvSpPr>
        <dsp:cNvPr id="0" name=""/>
        <dsp:cNvSpPr/>
      </dsp:nvSpPr>
      <dsp:spPr>
        <a:xfrm>
          <a:off x="1611125" y="2954"/>
          <a:ext cx="4523253" cy="1809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smtClean="0"/>
            <a:t>принцип демократизму</a:t>
          </a:r>
          <a:r>
            <a:rPr lang="uk-UA" sz="2800" kern="1200" smtClean="0"/>
            <a:t> </a:t>
          </a:r>
          <a:endParaRPr lang="ru-RU" sz="2800" kern="1200"/>
        </a:p>
      </dsp:txBody>
      <dsp:txXfrm>
        <a:off x="2515776" y="2954"/>
        <a:ext cx="2713952" cy="1809301"/>
      </dsp:txXfrm>
    </dsp:sp>
    <dsp:sp modelId="{97F4DF73-C5E1-4FB3-B68C-AF23AE97DE0C}">
      <dsp:nvSpPr>
        <dsp:cNvPr id="0" name=""/>
        <dsp:cNvSpPr/>
      </dsp:nvSpPr>
      <dsp:spPr>
        <a:xfrm>
          <a:off x="1611125" y="2065558"/>
          <a:ext cx="4523253" cy="1809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smtClean="0"/>
            <a:t>право кожної нації на самовизначення</a:t>
          </a:r>
          <a:endParaRPr lang="ru-RU" sz="2800" kern="1200"/>
        </a:p>
      </dsp:txBody>
      <dsp:txXfrm>
        <a:off x="2515776" y="2065558"/>
        <a:ext cx="2713952" cy="18093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48F075-2F37-4769-BF59-AF4734D152F6}">
      <dsp:nvSpPr>
        <dsp:cNvPr id="0" name=""/>
        <dsp:cNvSpPr/>
      </dsp:nvSpPr>
      <dsp:spPr>
        <a:xfrm rot="5400000">
          <a:off x="-311853" y="315335"/>
          <a:ext cx="2079023" cy="145531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/>
            <a:t>Форма правління -</a:t>
          </a:r>
          <a:endParaRPr lang="ru-RU" sz="1500" kern="1200" dirty="0"/>
        </a:p>
      </dsp:txBody>
      <dsp:txXfrm rot="-5400000">
        <a:off x="1" y="731139"/>
        <a:ext cx="1455316" cy="623707"/>
      </dsp:txXfrm>
    </dsp:sp>
    <dsp:sp modelId="{14B9928D-95E8-488B-A7A2-77E071FEA70B}">
      <dsp:nvSpPr>
        <dsp:cNvPr id="0" name=""/>
        <dsp:cNvSpPr/>
      </dsp:nvSpPr>
      <dsp:spPr>
        <a:xfrm rot="5400000">
          <a:off x="3893906" y="-2469411"/>
          <a:ext cx="1351365" cy="62901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3495" rIns="23495" bIns="2349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700" b="1" kern="1200" smtClean="0"/>
            <a:t>президентська республіка – Всеукраїнська спілка</a:t>
          </a:r>
          <a:endParaRPr lang="ru-RU" sz="3700" kern="1200"/>
        </a:p>
      </dsp:txBody>
      <dsp:txXfrm rot="-5400000">
        <a:off x="1424495" y="65968"/>
        <a:ext cx="6224220" cy="1219429"/>
      </dsp:txXfrm>
    </dsp:sp>
    <dsp:sp modelId="{61916096-4FC2-46F2-85DD-5AEF55372901}">
      <dsp:nvSpPr>
        <dsp:cNvPr id="0" name=""/>
        <dsp:cNvSpPr/>
      </dsp:nvSpPr>
      <dsp:spPr>
        <a:xfrm rot="5400000">
          <a:off x="-311853" y="2107163"/>
          <a:ext cx="2079023" cy="145531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форма державного устрою</a:t>
          </a:r>
          <a:endParaRPr lang="ru-RU" sz="1500" kern="1200" dirty="0"/>
        </a:p>
      </dsp:txBody>
      <dsp:txXfrm rot="-5400000">
        <a:off x="1" y="2522967"/>
        <a:ext cx="1455316" cy="623707"/>
      </dsp:txXfrm>
    </dsp:sp>
    <dsp:sp modelId="{EE85A735-F653-4203-9996-46D34A4B897D}">
      <dsp:nvSpPr>
        <dsp:cNvPr id="0" name=""/>
        <dsp:cNvSpPr/>
      </dsp:nvSpPr>
      <dsp:spPr>
        <a:xfrm rot="5400000">
          <a:off x="3924728" y="-674101"/>
          <a:ext cx="1351365" cy="62901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3495" rIns="23495" bIns="23495" numCol="1" spcCol="1270" anchor="ctr" anchorCtr="0">
          <a:noAutofit/>
        </a:bodyPr>
        <a:lstStyle/>
        <a:p>
          <a:pPr marL="285750" lvl="1" indent="-285750" algn="l" defTabSz="1644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700" kern="1200" dirty="0" smtClean="0"/>
            <a:t> </a:t>
          </a:r>
          <a:r>
            <a:rPr lang="uk-UA" sz="3700" b="1" kern="1200" dirty="0" smtClean="0"/>
            <a:t>спілка (федерація громад)</a:t>
          </a:r>
          <a:endParaRPr lang="ru-RU" sz="3700" kern="1200" dirty="0"/>
        </a:p>
      </dsp:txBody>
      <dsp:txXfrm rot="-5400000">
        <a:off x="1455317" y="1861278"/>
        <a:ext cx="6224220" cy="121942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56FDBE-90A3-4FF4-A36B-24019D3E6D9E}">
      <dsp:nvSpPr>
        <dsp:cNvPr id="0" name=""/>
        <dsp:cNvSpPr/>
      </dsp:nvSpPr>
      <dsp:spPr>
        <a:xfrm>
          <a:off x="2395887" y="1260"/>
          <a:ext cx="2953730" cy="11814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Всеукраїнська спілка земель</a:t>
          </a:r>
          <a:endParaRPr lang="ru-RU" sz="2000" kern="1200" dirty="0"/>
        </a:p>
      </dsp:txBody>
      <dsp:txXfrm>
        <a:off x="2986633" y="1260"/>
        <a:ext cx="1772238" cy="1181492"/>
      </dsp:txXfrm>
    </dsp:sp>
    <dsp:sp modelId="{1F97DD38-0386-4CB4-9E65-A2B8DC3C105A}">
      <dsp:nvSpPr>
        <dsp:cNvPr id="0" name=""/>
        <dsp:cNvSpPr/>
      </dsp:nvSpPr>
      <dsp:spPr>
        <a:xfrm>
          <a:off x="2395887" y="1348161"/>
          <a:ext cx="2953730" cy="11814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землі</a:t>
          </a:r>
          <a:endParaRPr lang="ru-RU" sz="2000" kern="1200" dirty="0"/>
        </a:p>
      </dsp:txBody>
      <dsp:txXfrm>
        <a:off x="2986633" y="1348161"/>
        <a:ext cx="1772238" cy="1181492"/>
      </dsp:txXfrm>
    </dsp:sp>
    <dsp:sp modelId="{C9C1152D-AF3A-49B4-963C-2C41BF6811DA}">
      <dsp:nvSpPr>
        <dsp:cNvPr id="0" name=""/>
        <dsp:cNvSpPr/>
      </dsp:nvSpPr>
      <dsp:spPr>
        <a:xfrm>
          <a:off x="2395887" y="2695062"/>
          <a:ext cx="2953730" cy="11814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 </a:t>
          </a:r>
          <a:r>
            <a:rPr lang="uk-UA" sz="2000" b="1" kern="1200" dirty="0" smtClean="0"/>
            <a:t>громади</a:t>
          </a:r>
          <a:endParaRPr lang="ru-RU" sz="2000" kern="1200" dirty="0"/>
        </a:p>
      </dsp:txBody>
      <dsp:txXfrm>
        <a:off x="2986633" y="2695062"/>
        <a:ext cx="1772238" cy="118149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FEC0C7-3A1F-4A1F-A684-D272F1B81BD7}">
      <dsp:nvSpPr>
        <dsp:cNvPr id="0" name=""/>
        <dsp:cNvSpPr/>
      </dsp:nvSpPr>
      <dsp:spPr>
        <a:xfrm rot="5400000">
          <a:off x="-213298" y="215652"/>
          <a:ext cx="1421991" cy="9953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Законодавча </a:t>
          </a:r>
          <a:endParaRPr lang="ru-RU" sz="1400" kern="1200" dirty="0"/>
        </a:p>
      </dsp:txBody>
      <dsp:txXfrm rot="-5400000">
        <a:off x="1" y="500050"/>
        <a:ext cx="995394" cy="426597"/>
      </dsp:txXfrm>
    </dsp:sp>
    <dsp:sp modelId="{174C80BE-2BA5-48C3-9775-940482C5CA0C}">
      <dsp:nvSpPr>
        <dsp:cNvPr id="0" name=""/>
        <dsp:cNvSpPr/>
      </dsp:nvSpPr>
      <dsp:spPr>
        <a:xfrm rot="5400000">
          <a:off x="3908302" y="-2910554"/>
          <a:ext cx="924294" cy="67501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000" kern="1200" dirty="0" smtClean="0"/>
            <a:t>Рада представників</a:t>
          </a:r>
          <a:r>
            <a:rPr lang="ru-RU" sz="3000" kern="1200" dirty="0" smtClean="0"/>
            <a:t> (на 3 р.) і Сенат (на 5 р.)</a:t>
          </a:r>
          <a:endParaRPr lang="ru-RU" sz="3000" kern="1200" dirty="0"/>
        </a:p>
      </dsp:txBody>
      <dsp:txXfrm rot="-5400000">
        <a:off x="995394" y="47474"/>
        <a:ext cx="6704990" cy="834054"/>
      </dsp:txXfrm>
    </dsp:sp>
    <dsp:sp modelId="{E213E12A-970C-4366-9CA6-AF0EAED2EC78}">
      <dsp:nvSpPr>
        <dsp:cNvPr id="0" name=""/>
        <dsp:cNvSpPr/>
      </dsp:nvSpPr>
      <dsp:spPr>
        <a:xfrm rot="5400000">
          <a:off x="-213298" y="1441210"/>
          <a:ext cx="1421991" cy="9953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Виконавча – </a:t>
          </a:r>
          <a:endParaRPr lang="ru-RU" sz="1400" kern="1200" dirty="0"/>
        </a:p>
      </dsp:txBody>
      <dsp:txXfrm rot="-5400000">
        <a:off x="1" y="1725608"/>
        <a:ext cx="995394" cy="426597"/>
      </dsp:txXfrm>
    </dsp:sp>
    <dsp:sp modelId="{5D66313E-6062-477C-A9B0-7C91E66EA03E}">
      <dsp:nvSpPr>
        <dsp:cNvPr id="0" name=""/>
        <dsp:cNvSpPr/>
      </dsp:nvSpPr>
      <dsp:spPr>
        <a:xfrm rot="5400000">
          <a:off x="3908302" y="-1684996"/>
          <a:ext cx="924294" cy="67501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000" kern="1200" smtClean="0"/>
            <a:t>Президент ВС (на 6 років) і міністри</a:t>
          </a:r>
          <a:endParaRPr lang="ru-RU" sz="3000" kern="1200"/>
        </a:p>
      </dsp:txBody>
      <dsp:txXfrm rot="-5400000">
        <a:off x="995394" y="1273032"/>
        <a:ext cx="6704990" cy="834054"/>
      </dsp:txXfrm>
    </dsp:sp>
    <dsp:sp modelId="{20FEF969-78E0-41DD-878A-1B85189AEDAF}">
      <dsp:nvSpPr>
        <dsp:cNvPr id="0" name=""/>
        <dsp:cNvSpPr/>
      </dsp:nvSpPr>
      <dsp:spPr>
        <a:xfrm rot="5400000">
          <a:off x="-213298" y="2666768"/>
          <a:ext cx="1421991" cy="9953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smtClean="0"/>
            <a:t>Судова влада </a:t>
          </a:r>
          <a:endParaRPr lang="ru-RU" sz="1400" kern="1200"/>
        </a:p>
      </dsp:txBody>
      <dsp:txXfrm rot="-5400000">
        <a:off x="1" y="2951166"/>
        <a:ext cx="995394" cy="426597"/>
      </dsp:txXfrm>
    </dsp:sp>
    <dsp:sp modelId="{59DC5577-8F3F-4A2B-ACCC-CC3F2C84D736}">
      <dsp:nvSpPr>
        <dsp:cNvPr id="0" name=""/>
        <dsp:cNvSpPr/>
      </dsp:nvSpPr>
      <dsp:spPr>
        <a:xfrm rot="5400000">
          <a:off x="3908302" y="-459438"/>
          <a:ext cx="924294" cy="67501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000" kern="1200" dirty="0" smtClean="0"/>
            <a:t>судді</a:t>
          </a:r>
          <a:endParaRPr lang="ru-RU" sz="3000" kern="1200" dirty="0"/>
        </a:p>
      </dsp:txBody>
      <dsp:txXfrm rot="-5400000">
        <a:off x="995394" y="2498590"/>
        <a:ext cx="6704990" cy="83405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5F6700-B3CC-48A9-971A-061CA750D1FA}">
      <dsp:nvSpPr>
        <dsp:cNvPr id="0" name=""/>
        <dsp:cNvSpPr/>
      </dsp:nvSpPr>
      <dsp:spPr>
        <a:xfrm>
          <a:off x="554583" y="10547"/>
          <a:ext cx="3856719" cy="385671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800" kern="1200" smtClean="0"/>
            <a:t>Активне – з 25 років</a:t>
          </a:r>
          <a:endParaRPr lang="ru-RU" sz="4800" kern="1200"/>
        </a:p>
      </dsp:txBody>
      <dsp:txXfrm>
        <a:off x="1093134" y="465337"/>
        <a:ext cx="2223694" cy="2947139"/>
      </dsp:txXfrm>
    </dsp:sp>
    <dsp:sp modelId="{D66D6018-A129-4046-BE53-F693E6BB5A1B}">
      <dsp:nvSpPr>
        <dsp:cNvPr id="0" name=""/>
        <dsp:cNvSpPr/>
      </dsp:nvSpPr>
      <dsp:spPr>
        <a:xfrm>
          <a:off x="3334201" y="10547"/>
          <a:ext cx="3856719" cy="385671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800" kern="1200" smtClean="0"/>
            <a:t>Пасивне – 25-70</a:t>
          </a:r>
          <a:endParaRPr lang="ru-RU" sz="4800" kern="1200"/>
        </a:p>
      </dsp:txBody>
      <dsp:txXfrm>
        <a:off x="4428676" y="465337"/>
        <a:ext cx="2223694" cy="29471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Український націоналізм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4000" dirty="0"/>
              <a:t>у першій половині ХХ століття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882837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державна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самостійність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</a:t>
            </a: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головна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умова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існування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нації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державна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незалежність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</a:t>
            </a: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національним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ідеалом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сфері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міжнаціональних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відносин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цитата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1671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4354296"/>
              </p:ext>
            </p:extLst>
          </p:nvPr>
        </p:nvGraphicFramePr>
        <p:xfrm>
          <a:off x="699247" y="2248347"/>
          <a:ext cx="7745505" cy="3877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Аргументи на користь незалежності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707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«через увесь час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свого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історичного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існування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нація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наша з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найбільшими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зусиллями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пильнує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вилитися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форму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держави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самостійної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незалежної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3200" dirty="0" smtClean="0"/>
          </a:p>
          <a:p>
            <a:r>
              <a:rPr lang="ru-RU" sz="3200" dirty="0" err="1" smtClean="0"/>
              <a:t>Приклади</a:t>
            </a:r>
            <a:r>
              <a:rPr lang="ru-RU" sz="3200" dirty="0" smtClean="0"/>
              <a:t> – </a:t>
            </a:r>
            <a:r>
              <a:rPr lang="ru-RU" sz="3200" dirty="0" err="1" smtClean="0"/>
              <a:t>князівства</a:t>
            </a:r>
            <a:r>
              <a:rPr lang="ru-RU" sz="3200" dirty="0" smtClean="0"/>
              <a:t> </a:t>
            </a:r>
            <a:r>
              <a:rPr lang="ru-RU" sz="3200" dirty="0" err="1"/>
              <a:t>Київської</a:t>
            </a:r>
            <a:r>
              <a:rPr lang="ru-RU" sz="3200" dirty="0"/>
              <a:t> </a:t>
            </a:r>
            <a:r>
              <a:rPr lang="ru-RU" sz="3200" dirty="0" err="1"/>
              <a:t>Русі</a:t>
            </a:r>
            <a:r>
              <a:rPr lang="ru-RU" sz="3200" dirty="0"/>
              <a:t>, </a:t>
            </a:r>
            <a:r>
              <a:rPr lang="ru-RU" sz="3200" dirty="0" smtClean="0"/>
              <a:t>«</a:t>
            </a:r>
            <a:r>
              <a:rPr lang="ru-RU" sz="3200" dirty="0" err="1" smtClean="0"/>
              <a:t>Галицько-руське</a:t>
            </a:r>
            <a:r>
              <a:rPr lang="ru-RU" sz="3200" dirty="0" smtClean="0"/>
              <a:t> </a:t>
            </a:r>
            <a:r>
              <a:rPr lang="ru-RU" sz="3200" dirty="0" err="1"/>
              <a:t>князівство</a:t>
            </a:r>
            <a:r>
              <a:rPr lang="ru-RU" sz="3200" dirty="0"/>
              <a:t>», </a:t>
            </a:r>
            <a:r>
              <a:rPr lang="ru-RU" sz="3200" dirty="0" smtClean="0"/>
              <a:t>«</a:t>
            </a:r>
            <a:r>
              <a:rPr lang="ru-RU" sz="3200" dirty="0" err="1" smtClean="0"/>
              <a:t>Литовсько-руське</a:t>
            </a:r>
            <a:r>
              <a:rPr lang="ru-RU" sz="3200" dirty="0" smtClean="0"/>
              <a:t> </a:t>
            </a:r>
            <a:r>
              <a:rPr lang="ru-RU" sz="3200" dirty="0" err="1"/>
              <a:t>князівство</a:t>
            </a:r>
            <a:r>
              <a:rPr lang="ru-RU" sz="3200" dirty="0"/>
              <a:t>», </a:t>
            </a:r>
            <a:r>
              <a:rPr lang="ru-RU" sz="3200" dirty="0" err="1"/>
              <a:t>гетьманати</a:t>
            </a:r>
            <a:r>
              <a:rPr lang="ru-RU" sz="3200" dirty="0"/>
              <a:t> Богдана </a:t>
            </a:r>
            <a:r>
              <a:rPr lang="ru-RU" sz="3200" dirty="0" err="1"/>
              <a:t>Хмельницького</a:t>
            </a:r>
            <a:r>
              <a:rPr lang="ru-RU" sz="3200" dirty="0"/>
              <a:t> та </a:t>
            </a:r>
            <a:r>
              <a:rPr lang="ru-RU" sz="3200" dirty="0" err="1"/>
              <a:t>Івана</a:t>
            </a:r>
            <a:r>
              <a:rPr lang="ru-RU" sz="3200" dirty="0"/>
              <a:t> </a:t>
            </a:r>
            <a:r>
              <a:rPr lang="ru-RU" sz="3200" dirty="0" err="1" smtClean="0"/>
              <a:t>Мазепи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Формально-</a:t>
            </a:r>
            <a:r>
              <a:rPr lang="ru-RU" dirty="0" err="1" smtClean="0"/>
              <a:t>юридична</a:t>
            </a:r>
            <a:r>
              <a:rPr lang="ru-RU" dirty="0" smtClean="0"/>
              <a:t> </a:t>
            </a:r>
            <a:r>
              <a:rPr lang="ru-RU" dirty="0" err="1"/>
              <a:t>підстава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2965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«…СОЮЗНИЙ ДОГОВІР,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укладений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царем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Олексієм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Михайловичем з одного боку та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гетьманом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Хмельницьким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Станами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другого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«...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козаки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мають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собою право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людське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природне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одним з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головних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принципів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котрого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є: народ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завжди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має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право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протестувати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гніту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привернути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уживання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своїх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стародавніх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прав, коли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матиме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слушний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Переяславська</a:t>
            </a:r>
            <a:r>
              <a:rPr lang="ru-RU" dirty="0"/>
              <a:t> угода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7020272" y="3212976"/>
            <a:ext cx="79208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255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«Смерть </a:t>
            </a:r>
            <a:r>
              <a:rPr lang="ru-RU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політична</a:t>
            </a:r>
            <a:r>
              <a:rPr lang="ru-RU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ru-RU" sz="4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смерть </a:t>
            </a:r>
            <a:r>
              <a:rPr lang="ru-RU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національна</a:t>
            </a:r>
            <a:r>
              <a:rPr lang="ru-RU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ru-RU" sz="4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смерть </a:t>
            </a:r>
            <a:r>
              <a:rPr lang="ru-RU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культурна…»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Стан реалізації прав українців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7664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«…</a:t>
            </a: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дітей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готують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школах </a:t>
            </a: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заклятих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ворогів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ненависників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нашому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народові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err="1" smtClean="0"/>
              <a:t>Емський</a:t>
            </a:r>
            <a:r>
              <a:rPr lang="ru-RU" sz="4400" dirty="0" smtClean="0"/>
              <a:t> указ </a:t>
            </a:r>
            <a:r>
              <a:rPr lang="ru-RU" sz="4400" dirty="0" err="1"/>
              <a:t>від</a:t>
            </a:r>
            <a:r>
              <a:rPr lang="ru-RU" sz="4400" dirty="0"/>
              <a:t> 17 </a:t>
            </a:r>
            <a:r>
              <a:rPr lang="ru-RU" sz="4400" dirty="0" err="1"/>
              <a:t>травня</a:t>
            </a:r>
            <a:r>
              <a:rPr lang="ru-RU" sz="4400" dirty="0"/>
              <a:t> 1876 року про </a:t>
            </a:r>
            <a:r>
              <a:rPr lang="ru-RU" sz="4400" dirty="0" err="1"/>
              <a:t>заборону</a:t>
            </a:r>
            <a:r>
              <a:rPr lang="ru-RU" sz="4400" dirty="0"/>
              <a:t> </a:t>
            </a:r>
            <a:r>
              <a:rPr lang="ru-RU" sz="4400" dirty="0" err="1"/>
              <a:t>української</a:t>
            </a:r>
            <a:r>
              <a:rPr lang="ru-RU" sz="4400" dirty="0"/>
              <a:t> </a:t>
            </a:r>
            <a:r>
              <a:rPr lang="ru-RU" sz="4400" dirty="0" err="1"/>
              <a:t>мови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455336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«Доки ми не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здобудемо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собі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політичних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й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державних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прав,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доти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ми не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матимемо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змоги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уладнати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стан речей у себе дома до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нашої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вподоби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інтерес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наших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господарів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цілком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супротилежний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нашим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інтересам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розплющення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очей у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рабів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небезпечне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панів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Ідея незалежності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4811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українська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інтелігенція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третьої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формації</a:t>
            </a: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endParaRPr lang="uk-UA" sz="3600" dirty="0"/>
          </a:p>
          <a:p>
            <a:r>
              <a:rPr lang="uk-UA" sz="3600" dirty="0" smtClean="0"/>
              <a:t>Віддана інтересам народу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Рушійна сила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8312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5530612"/>
              </p:ext>
            </p:extLst>
          </p:nvPr>
        </p:nvGraphicFramePr>
        <p:xfrm>
          <a:off x="699247" y="2248347"/>
          <a:ext cx="7745505" cy="3877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Політична мета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8715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99288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915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1. Політичні ідеї М. Міхновського.</a:t>
            </a:r>
          </a:p>
          <a:p>
            <a:r>
              <a:rPr lang="uk-UA" dirty="0" smtClean="0"/>
              <a:t>2. Теорія інтегрального націоналізму Д. </a:t>
            </a:r>
            <a:r>
              <a:rPr lang="uk-UA" dirty="0" err="1" smtClean="0"/>
              <a:t>Донцова</a:t>
            </a:r>
            <a:r>
              <a:rPr lang="uk-UA" dirty="0" smtClean="0"/>
              <a:t>.</a:t>
            </a:r>
          </a:p>
          <a:p>
            <a:r>
              <a:rPr lang="uk-UA" dirty="0" smtClean="0"/>
              <a:t>3. Теорія </a:t>
            </a:r>
            <a:r>
              <a:rPr lang="uk-UA" dirty="0" err="1" smtClean="0"/>
              <a:t>націократії</a:t>
            </a:r>
            <a:r>
              <a:rPr lang="uk-UA" dirty="0" smtClean="0"/>
              <a:t> М. </a:t>
            </a:r>
            <a:r>
              <a:rPr lang="uk-UA" dirty="0" err="1" smtClean="0"/>
              <a:t>Сціборського</a:t>
            </a:r>
            <a:r>
              <a:rPr lang="uk-UA" dirty="0" smtClean="0"/>
              <a:t>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17426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1. Одна, </a:t>
            </a:r>
            <a:r>
              <a:rPr lang="ru-RU" dirty="0" err="1"/>
              <a:t>єдина</a:t>
            </a:r>
            <a:r>
              <a:rPr lang="ru-RU" dirty="0"/>
              <a:t>, </a:t>
            </a:r>
            <a:r>
              <a:rPr lang="ru-RU" dirty="0" err="1"/>
              <a:t>неподільна</a:t>
            </a:r>
            <a:r>
              <a:rPr lang="ru-RU" dirty="0"/>
              <a:t>, </a:t>
            </a:r>
            <a:r>
              <a:rPr lang="ru-RU" dirty="0" err="1"/>
              <a:t>від</a:t>
            </a:r>
            <a:r>
              <a:rPr lang="ru-RU" dirty="0"/>
              <a:t> Карпат аж до Кавказу </a:t>
            </a:r>
            <a:r>
              <a:rPr lang="ru-RU" dirty="0" err="1"/>
              <a:t>самостійна</a:t>
            </a:r>
            <a:r>
              <a:rPr lang="ru-RU" dirty="0"/>
              <a:t>, </a:t>
            </a:r>
            <a:r>
              <a:rPr lang="ru-RU" dirty="0" err="1"/>
              <a:t>вільна</a:t>
            </a:r>
            <a:r>
              <a:rPr lang="ru-RU" dirty="0"/>
              <a:t>, демократична </a:t>
            </a:r>
            <a:r>
              <a:rPr lang="ru-RU" dirty="0" err="1"/>
              <a:t>Україна</a:t>
            </a:r>
            <a:r>
              <a:rPr lang="ru-RU" dirty="0"/>
              <a:t> – </a:t>
            </a:r>
            <a:r>
              <a:rPr lang="ru-RU" dirty="0" err="1"/>
              <a:t>республіка</a:t>
            </a:r>
            <a:r>
              <a:rPr lang="ru-RU" dirty="0"/>
              <a:t> </a:t>
            </a:r>
            <a:r>
              <a:rPr lang="ru-RU" dirty="0" err="1"/>
              <a:t>робочих</a:t>
            </a:r>
            <a:r>
              <a:rPr lang="ru-RU" dirty="0"/>
              <a:t> людей.</a:t>
            </a:r>
          </a:p>
          <a:p>
            <a:r>
              <a:rPr lang="ru-RU" dirty="0"/>
              <a:t>2. </a:t>
            </a:r>
            <a:r>
              <a:rPr lang="ru-RU" dirty="0" err="1"/>
              <a:t>Усі</a:t>
            </a:r>
            <a:r>
              <a:rPr lang="ru-RU" dirty="0"/>
              <a:t> люди – </a:t>
            </a:r>
            <a:r>
              <a:rPr lang="ru-RU" dirty="0" err="1"/>
              <a:t>твої</a:t>
            </a:r>
            <a:r>
              <a:rPr lang="ru-RU" dirty="0"/>
              <a:t> </a:t>
            </a:r>
            <a:r>
              <a:rPr lang="ru-RU" dirty="0" err="1"/>
              <a:t>браття</a:t>
            </a:r>
            <a:r>
              <a:rPr lang="ru-RU" dirty="0"/>
              <a:t>, але </a:t>
            </a:r>
            <a:r>
              <a:rPr lang="ru-RU" dirty="0" err="1"/>
              <a:t>москалі</a:t>
            </a:r>
            <a:r>
              <a:rPr lang="ru-RU" dirty="0"/>
              <a:t>, ляхи, угри, </a:t>
            </a:r>
            <a:r>
              <a:rPr lang="ru-RU" dirty="0" err="1"/>
              <a:t>румуни</a:t>
            </a:r>
            <a:r>
              <a:rPr lang="ru-RU" dirty="0"/>
              <a:t> та </a:t>
            </a:r>
            <a:r>
              <a:rPr lang="ru-RU" dirty="0" err="1"/>
              <a:t>жиди</a:t>
            </a:r>
            <a:r>
              <a:rPr lang="ru-RU" dirty="0"/>
              <a:t> – се вороги </a:t>
            </a:r>
            <a:r>
              <a:rPr lang="ru-RU" dirty="0" err="1"/>
              <a:t>нашого</a:t>
            </a:r>
            <a:r>
              <a:rPr lang="ru-RU" dirty="0"/>
              <a:t> народу, </a:t>
            </a:r>
            <a:r>
              <a:rPr lang="ru-RU" b="1" dirty="0" err="1"/>
              <a:t>поки</a:t>
            </a:r>
            <a:r>
              <a:rPr lang="ru-RU" b="1" dirty="0"/>
              <a:t> вони </a:t>
            </a:r>
            <a:r>
              <a:rPr lang="ru-RU" b="1" dirty="0" err="1"/>
              <a:t>панують</a:t>
            </a:r>
            <a:r>
              <a:rPr lang="ru-RU" b="1" dirty="0"/>
              <a:t> над нами й </a:t>
            </a:r>
            <a:r>
              <a:rPr lang="ru-RU" b="1" dirty="0" err="1"/>
              <a:t>визискують</a:t>
            </a:r>
            <a:r>
              <a:rPr lang="ru-RU" b="1" dirty="0"/>
              <a:t> нас</a:t>
            </a:r>
            <a:r>
              <a:rPr lang="ru-RU" dirty="0"/>
              <a:t>.</a:t>
            </a:r>
          </a:p>
          <a:p>
            <a:r>
              <a:rPr lang="ru-RU" dirty="0"/>
              <a:t>3. </a:t>
            </a:r>
            <a:r>
              <a:rPr lang="ru-RU" dirty="0" err="1"/>
              <a:t>Україна</a:t>
            </a:r>
            <a:r>
              <a:rPr lang="ru-RU" dirty="0"/>
              <a:t> для </a:t>
            </a:r>
            <a:r>
              <a:rPr lang="ru-RU" dirty="0" err="1"/>
              <a:t>українців</a:t>
            </a:r>
            <a:r>
              <a:rPr lang="ru-RU" dirty="0"/>
              <a:t>! </a:t>
            </a:r>
            <a:r>
              <a:rPr lang="ru-RU" dirty="0" err="1"/>
              <a:t>Отже</a:t>
            </a:r>
            <a:r>
              <a:rPr lang="ru-RU" dirty="0"/>
              <a:t>, вигонь </a:t>
            </a:r>
            <a:r>
              <a:rPr lang="ru-RU" dirty="0" err="1"/>
              <a:t>звідусіль</a:t>
            </a:r>
            <a:r>
              <a:rPr lang="ru-RU" dirty="0"/>
              <a:t> з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чужинців-гнобителів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Десять заповідей УНП (1904 р.)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57399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4. </a:t>
            </a:r>
            <a:r>
              <a:rPr lang="ru-RU" dirty="0" err="1"/>
              <a:t>Усюди</a:t>
            </a:r>
            <a:r>
              <a:rPr lang="ru-RU" dirty="0"/>
              <a:t> й </a:t>
            </a:r>
            <a:r>
              <a:rPr lang="ru-RU" dirty="0" err="1"/>
              <a:t>завсігди</a:t>
            </a:r>
            <a:r>
              <a:rPr lang="ru-RU" dirty="0"/>
              <a:t> </a:t>
            </a:r>
            <a:r>
              <a:rPr lang="ru-RU" dirty="0" err="1"/>
              <a:t>уживай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. Хай </a:t>
            </a:r>
            <a:r>
              <a:rPr lang="ru-RU" dirty="0" err="1"/>
              <a:t>ні</a:t>
            </a:r>
            <a:r>
              <a:rPr lang="ru-RU" dirty="0"/>
              <a:t> дружина твоя, </a:t>
            </a:r>
            <a:r>
              <a:rPr lang="ru-RU" dirty="0" err="1"/>
              <a:t>ні</a:t>
            </a:r>
            <a:r>
              <a:rPr lang="ru-RU" dirty="0"/>
              <a:t> </a:t>
            </a:r>
            <a:r>
              <a:rPr lang="ru-RU" dirty="0" err="1"/>
              <a:t>діти</a:t>
            </a:r>
            <a:r>
              <a:rPr lang="ru-RU" dirty="0"/>
              <a:t> </a:t>
            </a:r>
            <a:r>
              <a:rPr lang="ru-RU" dirty="0" err="1"/>
              <a:t>твої</a:t>
            </a:r>
            <a:r>
              <a:rPr lang="ru-RU" dirty="0"/>
              <a:t> не </a:t>
            </a:r>
            <a:r>
              <a:rPr lang="ru-RU" dirty="0" err="1"/>
              <a:t>поганять</a:t>
            </a:r>
            <a:r>
              <a:rPr lang="ru-RU" dirty="0"/>
              <a:t> </a:t>
            </a:r>
            <a:r>
              <a:rPr lang="ru-RU" dirty="0" err="1"/>
              <a:t>твоєї</a:t>
            </a:r>
            <a:r>
              <a:rPr lang="ru-RU" dirty="0"/>
              <a:t> господи </a:t>
            </a:r>
            <a:r>
              <a:rPr lang="ru-RU" dirty="0" err="1"/>
              <a:t>мовою</a:t>
            </a:r>
            <a:r>
              <a:rPr lang="ru-RU" dirty="0"/>
              <a:t> </a:t>
            </a:r>
            <a:r>
              <a:rPr lang="ru-RU" dirty="0" err="1"/>
              <a:t>чужинців-гнобителів</a:t>
            </a:r>
            <a:r>
              <a:rPr lang="ru-RU" dirty="0"/>
              <a:t>.</a:t>
            </a:r>
          </a:p>
          <a:p>
            <a:r>
              <a:rPr lang="ru-RU" dirty="0"/>
              <a:t>5. </a:t>
            </a:r>
            <a:r>
              <a:rPr lang="ru-RU" dirty="0" err="1"/>
              <a:t>Шануй</a:t>
            </a:r>
            <a:r>
              <a:rPr lang="ru-RU" dirty="0"/>
              <a:t> </a:t>
            </a:r>
            <a:r>
              <a:rPr lang="ru-RU" dirty="0" err="1"/>
              <a:t>діячів</a:t>
            </a:r>
            <a:r>
              <a:rPr lang="ru-RU" dirty="0"/>
              <a:t> </a:t>
            </a:r>
            <a:r>
              <a:rPr lang="ru-RU" dirty="0" err="1"/>
              <a:t>рідного</a:t>
            </a:r>
            <a:r>
              <a:rPr lang="ru-RU" dirty="0"/>
              <a:t> краю, ненавидь </a:t>
            </a:r>
            <a:r>
              <a:rPr lang="ru-RU" dirty="0" err="1"/>
              <a:t>ворогів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, </a:t>
            </a:r>
            <a:r>
              <a:rPr lang="ru-RU" dirty="0" err="1"/>
              <a:t>зневажай</a:t>
            </a:r>
            <a:r>
              <a:rPr lang="ru-RU" dirty="0"/>
              <a:t> </a:t>
            </a:r>
            <a:r>
              <a:rPr lang="ru-RU" dirty="0" err="1"/>
              <a:t>перевертнів-відступників</a:t>
            </a:r>
            <a:r>
              <a:rPr lang="ru-RU" dirty="0"/>
              <a:t> – і добре буде </a:t>
            </a:r>
            <a:r>
              <a:rPr lang="ru-RU" dirty="0" err="1"/>
              <a:t>цілому</a:t>
            </a:r>
            <a:r>
              <a:rPr lang="ru-RU" dirty="0"/>
              <a:t> </a:t>
            </a:r>
            <a:r>
              <a:rPr lang="ru-RU" dirty="0" err="1"/>
              <a:t>твоєму</a:t>
            </a:r>
            <a:r>
              <a:rPr lang="ru-RU" dirty="0"/>
              <a:t> </a:t>
            </a:r>
            <a:r>
              <a:rPr lang="ru-RU" dirty="0" err="1"/>
              <a:t>народові</a:t>
            </a:r>
            <a:r>
              <a:rPr lang="ru-RU" dirty="0"/>
              <a:t> й </a:t>
            </a:r>
            <a:r>
              <a:rPr lang="ru-RU" dirty="0" err="1"/>
              <a:t>тобі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Десять заповідей УНП (1904 р.)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70022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6. Не вбивай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своєю</a:t>
            </a:r>
            <a:r>
              <a:rPr lang="ru-RU" dirty="0"/>
              <a:t> </a:t>
            </a:r>
            <a:r>
              <a:rPr lang="ru-RU" dirty="0" err="1"/>
              <a:t>байдужістю</a:t>
            </a:r>
            <a:r>
              <a:rPr lang="ru-RU" dirty="0"/>
              <a:t> до </a:t>
            </a:r>
            <a:r>
              <a:rPr lang="ru-RU" dirty="0" err="1"/>
              <a:t>всенародних</a:t>
            </a:r>
            <a:r>
              <a:rPr lang="ru-RU" dirty="0"/>
              <a:t> </a:t>
            </a:r>
            <a:r>
              <a:rPr lang="ru-RU" dirty="0" err="1"/>
              <a:t>інтересів</a:t>
            </a:r>
            <a:r>
              <a:rPr lang="ru-RU" dirty="0"/>
              <a:t>.</a:t>
            </a:r>
          </a:p>
          <a:p>
            <a:r>
              <a:rPr lang="ru-RU" dirty="0"/>
              <a:t>7. Не </a:t>
            </a:r>
            <a:r>
              <a:rPr lang="ru-RU" dirty="0" err="1"/>
              <a:t>зробися</a:t>
            </a:r>
            <a:r>
              <a:rPr lang="ru-RU" dirty="0"/>
              <a:t> ренегатом-</a:t>
            </a:r>
            <a:r>
              <a:rPr lang="ru-RU" dirty="0" err="1"/>
              <a:t>відступником</a:t>
            </a:r>
            <a:r>
              <a:rPr lang="ru-RU" dirty="0"/>
              <a:t>.</a:t>
            </a:r>
          </a:p>
          <a:p>
            <a:r>
              <a:rPr lang="ru-RU" dirty="0"/>
              <a:t>8. Не </a:t>
            </a:r>
            <a:r>
              <a:rPr lang="ru-RU" dirty="0" err="1"/>
              <a:t>обкрадай</a:t>
            </a:r>
            <a:r>
              <a:rPr lang="ru-RU" dirty="0"/>
              <a:t> </a:t>
            </a:r>
            <a:r>
              <a:rPr lang="ru-RU" dirty="0" err="1"/>
              <a:t>власного</a:t>
            </a:r>
            <a:r>
              <a:rPr lang="ru-RU" dirty="0"/>
              <a:t> народу, </a:t>
            </a:r>
            <a:r>
              <a:rPr lang="ru-RU" dirty="0" err="1"/>
              <a:t>працюючи</a:t>
            </a:r>
            <a:r>
              <a:rPr lang="ru-RU" dirty="0"/>
              <a:t> на </a:t>
            </a:r>
            <a:r>
              <a:rPr lang="ru-RU" dirty="0" err="1"/>
              <a:t>ворогів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Десять заповідей УНП (1904 р.)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86995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9. </a:t>
            </a:r>
            <a:r>
              <a:rPr lang="ru-RU" dirty="0" err="1"/>
              <a:t>Допомагай</a:t>
            </a:r>
            <a:r>
              <a:rPr lang="ru-RU" dirty="0"/>
              <a:t> </a:t>
            </a:r>
            <a:r>
              <a:rPr lang="ru-RU" dirty="0" err="1"/>
              <a:t>своєму</a:t>
            </a:r>
            <a:r>
              <a:rPr lang="ru-RU" dirty="0"/>
              <a:t> </a:t>
            </a:r>
            <a:r>
              <a:rPr lang="ru-RU" dirty="0" err="1"/>
              <a:t>землякові</a:t>
            </a:r>
            <a:r>
              <a:rPr lang="ru-RU" dirty="0"/>
              <a:t> поперед </a:t>
            </a:r>
            <a:r>
              <a:rPr lang="ru-RU" dirty="0" err="1"/>
              <a:t>усіх</a:t>
            </a:r>
            <a:r>
              <a:rPr lang="ru-RU" dirty="0"/>
              <a:t>, держись купи.</a:t>
            </a:r>
          </a:p>
          <a:p>
            <a:r>
              <a:rPr lang="ru-RU" dirty="0"/>
              <a:t>10. Не бери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/>
              <a:t>дружини</a:t>
            </a:r>
            <a:r>
              <a:rPr lang="ru-RU" dirty="0"/>
              <a:t> з </a:t>
            </a:r>
            <a:r>
              <a:rPr lang="ru-RU" dirty="0" err="1"/>
              <a:t>чужинців</a:t>
            </a:r>
            <a:r>
              <a:rPr lang="ru-RU" dirty="0"/>
              <a:t>,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твої</a:t>
            </a:r>
            <a:r>
              <a:rPr lang="ru-RU" dirty="0"/>
              <a:t> </a:t>
            </a:r>
            <a:r>
              <a:rPr lang="ru-RU" dirty="0" err="1"/>
              <a:t>діти</a:t>
            </a:r>
            <a:r>
              <a:rPr lang="ru-RU" dirty="0"/>
              <a:t>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тобі</a:t>
            </a:r>
            <a:r>
              <a:rPr lang="ru-RU" dirty="0"/>
              <a:t> ворогами, не </a:t>
            </a:r>
            <a:r>
              <a:rPr lang="ru-RU" dirty="0" err="1"/>
              <a:t>приятелюй</a:t>
            </a:r>
            <a:r>
              <a:rPr lang="ru-RU" dirty="0"/>
              <a:t> з ворогами </a:t>
            </a:r>
            <a:r>
              <a:rPr lang="ru-RU" dirty="0" err="1"/>
              <a:t>нашого</a:t>
            </a:r>
            <a:r>
              <a:rPr lang="ru-RU" dirty="0"/>
              <a:t> народу,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ти</a:t>
            </a:r>
            <a:r>
              <a:rPr lang="ru-RU" dirty="0"/>
              <a:t> </a:t>
            </a:r>
            <a:r>
              <a:rPr lang="ru-RU" dirty="0" err="1"/>
              <a:t>додаєш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 й </a:t>
            </a:r>
            <a:r>
              <a:rPr lang="ru-RU" dirty="0" err="1"/>
              <a:t>відваги</a:t>
            </a:r>
            <a:r>
              <a:rPr lang="ru-RU" dirty="0"/>
              <a:t>, не </a:t>
            </a:r>
            <a:r>
              <a:rPr lang="ru-RU" dirty="0" err="1"/>
              <a:t>накладай</a:t>
            </a:r>
            <a:r>
              <a:rPr lang="ru-RU" dirty="0"/>
              <a:t> </a:t>
            </a:r>
            <a:r>
              <a:rPr lang="ru-RU" dirty="0" err="1"/>
              <a:t>укупі</a:t>
            </a:r>
            <a:r>
              <a:rPr lang="ru-RU" dirty="0"/>
              <a:t> з </a:t>
            </a:r>
            <a:r>
              <a:rPr lang="ru-RU" dirty="0" err="1"/>
              <a:t>гнобителями</a:t>
            </a:r>
            <a:r>
              <a:rPr lang="ru-RU" dirty="0"/>
              <a:t> нашими,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зрадником</a:t>
            </a:r>
            <a:r>
              <a:rPr lang="ru-RU" dirty="0"/>
              <a:t> </a:t>
            </a:r>
            <a:r>
              <a:rPr lang="ru-RU" dirty="0" err="1"/>
              <a:t>будеш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Десять заповідей УНП (1904 р.)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146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313efa7472b5932be7ab72eefc2b94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30" y="270800"/>
            <a:ext cx="8424936" cy="632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87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1919-UKR-map-100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96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14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dirty="0" smtClean="0"/>
              <a:t>«</a:t>
            </a:r>
            <a:r>
              <a:rPr lang="uk-UA" sz="4000" b="1" dirty="0"/>
              <a:t>Основний закон «Самостійної України» – Спілки народу українського» (1905</a:t>
            </a:r>
            <a:r>
              <a:rPr lang="uk-UA" sz="4000" b="1" dirty="0" smtClean="0"/>
              <a:t>)</a:t>
            </a:r>
            <a:r>
              <a:rPr lang="uk-UA" sz="4000" dirty="0" smtClean="0"/>
              <a:t> 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конституційний </a:t>
            </a:r>
            <a:r>
              <a:rPr lang="uk-UA" b="1" dirty="0" err="1" smtClean="0"/>
              <a:t>проєкт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11136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8567641"/>
              </p:ext>
            </p:extLst>
          </p:nvPr>
        </p:nvGraphicFramePr>
        <p:xfrm>
          <a:off x="699247" y="2248347"/>
          <a:ext cx="7745505" cy="3877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u="sng" dirty="0"/>
              <a:t>Базові </a:t>
            </a:r>
            <a:r>
              <a:rPr lang="uk-UA" b="1" u="sng" dirty="0" smtClean="0"/>
              <a:t>засади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04468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7173409"/>
              </p:ext>
            </p:extLst>
          </p:nvPr>
        </p:nvGraphicFramePr>
        <p:xfrm>
          <a:off x="699247" y="2248347"/>
          <a:ext cx="7745505" cy="3877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u="sng" dirty="0"/>
              <a:t>Політичний устрій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40408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Чорноморська </a:t>
            </a:r>
            <a:r>
              <a:rPr lang="uk-UA" dirty="0"/>
              <a:t>Україна, Слобідська Україна, Степова Україна, Лівобережна Україна або Гетьманщина, Північна Україна, Полісся або Гайова Україна, Підгірська Україна, Горова Україна й </a:t>
            </a:r>
            <a:r>
              <a:rPr lang="uk-UA" dirty="0" err="1"/>
              <a:t>Понадморська</a:t>
            </a:r>
            <a:r>
              <a:rPr lang="uk-UA" dirty="0"/>
              <a:t> </a:t>
            </a:r>
            <a:r>
              <a:rPr lang="uk-UA" dirty="0" smtClean="0"/>
              <a:t>Україна</a:t>
            </a:r>
          </a:p>
          <a:p>
            <a:endParaRPr lang="uk-UA" b="1" dirty="0"/>
          </a:p>
          <a:p>
            <a:pPr algn="ctr"/>
            <a:r>
              <a:rPr lang="uk-UA" b="1" dirty="0" smtClean="0"/>
              <a:t>Кожна </a:t>
            </a:r>
            <a:r>
              <a:rPr lang="uk-UA" b="1" dirty="0"/>
              <a:t>із земель виступала як спілка вільних самоуправних громад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дев’ять земель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8852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uk-UA" sz="4000" dirty="0" smtClean="0"/>
              <a:t>Політична ідеологія, в основі якої лежить принцип «політична та національна одиниці повинні збігатися»</a:t>
            </a:r>
          </a:p>
          <a:p>
            <a:endParaRPr lang="uk-UA" sz="4000" dirty="0"/>
          </a:p>
          <a:p>
            <a:r>
              <a:rPr lang="uk-UA" sz="4000" dirty="0" smtClean="0">
                <a:solidFill>
                  <a:srgbClr val="FF0000"/>
                </a:solidFill>
              </a:rPr>
              <a:t>Нація – найвища цінність!!!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націоналізм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49328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2030718"/>
              </p:ext>
            </p:extLst>
          </p:nvPr>
        </p:nvGraphicFramePr>
        <p:xfrm>
          <a:off x="699247" y="2248347"/>
          <a:ext cx="7745505" cy="3877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u="sng" dirty="0"/>
              <a:t>Адміністративно-територіальний поділ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09975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6178608"/>
              </p:ext>
            </p:extLst>
          </p:nvPr>
        </p:nvGraphicFramePr>
        <p:xfrm>
          <a:off x="699247" y="2248347"/>
          <a:ext cx="7745505" cy="3877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Три гілки влади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38659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9223973"/>
              </p:ext>
            </p:extLst>
          </p:nvPr>
        </p:nvGraphicFramePr>
        <p:xfrm>
          <a:off x="699247" y="2248347"/>
          <a:ext cx="7745505" cy="3877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u="sng" dirty="0" smtClean="0"/>
              <a:t>виборче право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49003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uk-UA" sz="3600" b="1" dirty="0"/>
              <a:t>консенсус у задоволенні інтересів як титульної нації, так і представників національних </a:t>
            </a:r>
            <a:r>
              <a:rPr lang="uk-UA" sz="3600" b="1" dirty="0" smtClean="0"/>
              <a:t>меншин</a:t>
            </a:r>
          </a:p>
          <a:p>
            <a:pPr algn="ctr"/>
            <a:endParaRPr lang="uk-UA" sz="3600" b="1" dirty="0"/>
          </a:p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Натуралізація</a:t>
            </a:r>
            <a:r>
              <a:rPr lang="uk-UA" sz="3600" b="1" dirty="0" smtClean="0"/>
              <a:t> – процес отримання українського громадянства – прожити не менше 10 років, бути прийнятим громадою</a:t>
            </a:r>
            <a:endParaRPr lang="ru-RU" sz="36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Національні меншини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76201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0334551"/>
              </p:ext>
            </p:extLst>
          </p:nvPr>
        </p:nvGraphicFramePr>
        <p:xfrm>
          <a:off x="699247" y="2248347"/>
          <a:ext cx="7745505" cy="3877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u="sng" dirty="0"/>
              <a:t>Функціонування місцевих органів влади</a:t>
            </a:r>
            <a:r>
              <a:rPr lang="uk-UA" u="sng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9080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Дмитро </a:t>
            </a:r>
            <a:r>
              <a:rPr lang="uk-UA" dirty="0" err="1" smtClean="0"/>
              <a:t>Донцов</a:t>
            </a:r>
            <a:r>
              <a:rPr lang="uk-UA" dirty="0" smtClean="0"/>
              <a:t> </a:t>
            </a:r>
            <a:br>
              <a:rPr lang="uk-UA" dirty="0" smtClean="0"/>
            </a:br>
            <a:r>
              <a:rPr lang="uk-UA" dirty="0" smtClean="0"/>
              <a:t>1883-1973 </a:t>
            </a:r>
            <a:endParaRPr lang="ru-RU" dirty="0"/>
          </a:p>
        </p:txBody>
      </p:sp>
      <p:pic>
        <p:nvPicPr>
          <p:cNvPr id="4" name="Picture 2" descr="C:\Users\admin\Desktop\Dmytro_Doncow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48880"/>
            <a:ext cx="2892447" cy="387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1450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Праці</a:t>
            </a:r>
            <a:endParaRPr lang="ru-RU" dirty="0"/>
          </a:p>
        </p:txBody>
      </p:sp>
      <p:pic>
        <p:nvPicPr>
          <p:cNvPr id="4" name="Picture 2" descr="C:\Users\admin\Desktop\1966Nationalis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060848"/>
            <a:ext cx="2658616" cy="387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2828836"/>
            <a:ext cx="639045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«</a:t>
            </a:r>
            <a:r>
              <a:rPr lang="ru-RU" sz="3200" dirty="0" err="1"/>
              <a:t>Підстави</a:t>
            </a:r>
            <a:r>
              <a:rPr lang="ru-RU" sz="3200" dirty="0"/>
              <a:t> </a:t>
            </a:r>
            <a:r>
              <a:rPr lang="ru-RU" sz="3200" dirty="0" err="1"/>
              <a:t>нашої</a:t>
            </a:r>
            <a:r>
              <a:rPr lang="ru-RU" sz="3200" dirty="0"/>
              <a:t> </a:t>
            </a:r>
            <a:r>
              <a:rPr lang="ru-RU" sz="3200" dirty="0" err="1"/>
              <a:t>політики</a:t>
            </a:r>
            <a:r>
              <a:rPr lang="ru-RU" sz="3200" dirty="0" smtClean="0"/>
              <a:t>»</a:t>
            </a:r>
          </a:p>
          <a:p>
            <a:r>
              <a:rPr lang="ru-RU" sz="3200" dirty="0" smtClean="0"/>
              <a:t> </a:t>
            </a:r>
            <a:r>
              <a:rPr lang="ru-RU" sz="3200" dirty="0"/>
              <a:t>(1921</a:t>
            </a:r>
            <a:r>
              <a:rPr lang="ru-RU" sz="3200" dirty="0" smtClean="0"/>
              <a:t>)</a:t>
            </a:r>
          </a:p>
          <a:p>
            <a:r>
              <a:rPr lang="ru-RU" sz="3200" dirty="0" smtClean="0"/>
              <a:t> </a:t>
            </a:r>
            <a:r>
              <a:rPr lang="ru-RU" sz="3200" dirty="0"/>
              <a:t>«</a:t>
            </a:r>
            <a:r>
              <a:rPr lang="ru-RU" sz="3200" dirty="0" err="1"/>
              <a:t>Націоналізм</a:t>
            </a:r>
            <a:r>
              <a:rPr lang="ru-RU" sz="3200" dirty="0"/>
              <a:t>» (1926</a:t>
            </a:r>
            <a:r>
              <a:rPr lang="ru-RU" sz="3200" dirty="0" smtClean="0"/>
              <a:t>)</a:t>
            </a:r>
          </a:p>
          <a:p>
            <a:r>
              <a:rPr lang="ru-RU" sz="3200" dirty="0" smtClean="0"/>
              <a:t>«</a:t>
            </a:r>
            <a:r>
              <a:rPr lang="ru-RU" sz="3200" dirty="0"/>
              <a:t>Дух </a:t>
            </a:r>
            <a:r>
              <a:rPr lang="ru-RU" sz="3200" dirty="0" err="1"/>
              <a:t>нашої</a:t>
            </a:r>
            <a:r>
              <a:rPr lang="ru-RU" sz="3200" dirty="0"/>
              <a:t> </a:t>
            </a:r>
            <a:r>
              <a:rPr lang="ru-RU" sz="3200" dirty="0" err="1"/>
              <a:t>давнини</a:t>
            </a:r>
            <a:r>
              <a:rPr lang="ru-RU" sz="3200" dirty="0"/>
              <a:t>» (1944</a:t>
            </a:r>
            <a:r>
              <a:rPr lang="ru-RU" sz="3200" dirty="0" smtClean="0"/>
              <a:t>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11165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5dd062f76707f5e72d074f06ff81e8c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531440"/>
            <a:ext cx="1016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2480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0207404"/>
              </p:ext>
            </p:extLst>
          </p:nvPr>
        </p:nvGraphicFramePr>
        <p:xfrm>
          <a:off x="699247" y="2248347"/>
          <a:ext cx="7745505" cy="3877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err="1" smtClean="0"/>
              <a:t>Концепція</a:t>
            </a:r>
            <a:r>
              <a:rPr lang="ru-RU" sz="4400" dirty="0" smtClean="0"/>
              <a:t> </a:t>
            </a:r>
            <a:r>
              <a:rPr lang="ru-RU" sz="4400" dirty="0" err="1" smtClean="0"/>
              <a:t>інтегрального</a:t>
            </a:r>
            <a:r>
              <a:rPr lang="ru-RU" sz="4400" dirty="0"/>
              <a:t>, </a:t>
            </a:r>
            <a:r>
              <a:rPr lang="ru-RU" sz="4400" dirty="0" err="1"/>
              <a:t>або</a:t>
            </a:r>
            <a:r>
              <a:rPr lang="ru-RU" sz="4400" dirty="0"/>
              <a:t> чинного, </a:t>
            </a:r>
            <a:r>
              <a:rPr lang="ru-RU" sz="4400" dirty="0" err="1"/>
              <a:t>українського</a:t>
            </a:r>
            <a:r>
              <a:rPr lang="ru-RU" sz="4400" dirty="0"/>
              <a:t> </a:t>
            </a:r>
            <a:r>
              <a:rPr lang="ru-RU" sz="4400" dirty="0" err="1" smtClean="0"/>
              <a:t>націоналізму</a:t>
            </a:r>
            <a:r>
              <a:rPr lang="ru-RU" sz="4400" dirty="0" smtClean="0"/>
              <a:t>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4285999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 </a:t>
            </a:r>
            <a:r>
              <a:rPr lang="ru-RU" dirty="0" err="1"/>
              <a:t>ідея</a:t>
            </a:r>
            <a:r>
              <a:rPr lang="ru-RU" dirty="0"/>
              <a:t> </a:t>
            </a:r>
            <a:r>
              <a:rPr lang="ru-RU" dirty="0" err="1"/>
              <a:t>переорієнтації</a:t>
            </a:r>
            <a:r>
              <a:rPr lang="ru-RU" dirty="0"/>
              <a:t> </a:t>
            </a:r>
            <a:r>
              <a:rPr lang="ru-RU" dirty="0" err="1"/>
              <a:t>українства</a:t>
            </a:r>
            <a:r>
              <a:rPr lang="ru-RU" dirty="0"/>
              <a:t> на </a:t>
            </a:r>
            <a:r>
              <a:rPr lang="ru-RU" dirty="0" err="1"/>
              <a:t>Захід</a:t>
            </a:r>
            <a:r>
              <a:rPr lang="ru-RU" dirty="0"/>
              <a:t>, </a:t>
            </a:r>
            <a:r>
              <a:rPr lang="ru-RU" dirty="0" err="1"/>
              <a:t>відхід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Росії</a:t>
            </a:r>
            <a:r>
              <a:rPr lang="ru-RU" dirty="0"/>
              <a:t>, як </a:t>
            </a:r>
            <a:r>
              <a:rPr lang="ru-RU" dirty="0" err="1"/>
              <a:t>несумісного</a:t>
            </a:r>
            <a:r>
              <a:rPr lang="ru-RU" dirty="0"/>
              <a:t> з нею за </a:t>
            </a:r>
            <a:r>
              <a:rPr lang="ru-RU" dirty="0" err="1"/>
              <a:t>історичними</a:t>
            </a:r>
            <a:r>
              <a:rPr lang="ru-RU" dirty="0"/>
              <a:t> </a:t>
            </a:r>
            <a:r>
              <a:rPr lang="ru-RU" dirty="0" err="1"/>
              <a:t>політичними</a:t>
            </a:r>
            <a:r>
              <a:rPr lang="ru-RU" dirty="0"/>
              <a:t> </a:t>
            </a:r>
            <a:r>
              <a:rPr lang="ru-RU" dirty="0" err="1"/>
              <a:t>традиціями</a:t>
            </a:r>
            <a:r>
              <a:rPr lang="ru-RU" dirty="0"/>
              <a:t>, </a:t>
            </a:r>
            <a:r>
              <a:rPr lang="ru-RU" dirty="0" err="1"/>
              <a:t>національними</a:t>
            </a:r>
            <a:r>
              <a:rPr lang="ru-RU" dirty="0"/>
              <a:t> </a:t>
            </a:r>
            <a:r>
              <a:rPr lang="ru-RU" dirty="0" err="1"/>
              <a:t>звичаями</a:t>
            </a:r>
            <a:r>
              <a:rPr lang="ru-RU" dirty="0"/>
              <a:t>, способом </a:t>
            </a:r>
            <a:r>
              <a:rPr lang="ru-RU" dirty="0" err="1"/>
              <a:t>життя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основна</a:t>
            </a:r>
            <a:r>
              <a:rPr lang="ru-RU" dirty="0" smtClean="0"/>
              <a:t> </a:t>
            </a:r>
            <a:r>
              <a:rPr lang="ru-RU" dirty="0" err="1" smtClean="0"/>
              <a:t>заповідь</a:t>
            </a:r>
            <a:r>
              <a:rPr lang="ru-RU" dirty="0" smtClean="0"/>
              <a:t> </a:t>
            </a:r>
            <a:r>
              <a:rPr lang="ru-RU" dirty="0" err="1"/>
              <a:t>зовнішньої</a:t>
            </a:r>
            <a:r>
              <a:rPr lang="ru-RU" dirty="0"/>
              <a:t> і </a:t>
            </a:r>
            <a:r>
              <a:rPr lang="ru-RU" dirty="0" err="1"/>
              <a:t>внутрішньої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smtClean="0"/>
              <a:t>–</a:t>
            </a:r>
            <a:r>
              <a:rPr lang="ru-RU" dirty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«</a:t>
            </a:r>
            <a:r>
              <a:rPr lang="ru-RU" b="1" dirty="0" err="1" smtClean="0">
                <a:solidFill>
                  <a:srgbClr val="FF0000"/>
                </a:solidFill>
              </a:rPr>
              <a:t>повна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сепарація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від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Росії</a:t>
            </a:r>
            <a:r>
              <a:rPr lang="ru-RU" b="1" dirty="0">
                <a:solidFill>
                  <a:srgbClr val="FF0000"/>
                </a:solidFill>
              </a:rPr>
              <a:t>». </a:t>
            </a:r>
            <a:endParaRPr lang="ru-RU" b="1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r>
              <a:rPr lang="ru-RU" dirty="0" err="1" smtClean="0"/>
              <a:t>призначення</a:t>
            </a:r>
            <a:r>
              <a:rPr lang="ru-RU" dirty="0" smtClean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smtClean="0"/>
              <a:t>– </a:t>
            </a:r>
            <a:r>
              <a:rPr lang="ru-RU" dirty="0"/>
              <a:t>бути аванпостом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Заходу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російського</a:t>
            </a:r>
            <a:r>
              <a:rPr lang="ru-RU" dirty="0"/>
              <a:t> </a:t>
            </a:r>
            <a:r>
              <a:rPr lang="ru-RU" dirty="0" err="1" smtClean="0"/>
              <a:t>впливу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</a:t>
            </a:r>
            <a:r>
              <a:rPr lang="ru-RU" dirty="0" err="1"/>
              <a:t>Підстави</a:t>
            </a:r>
            <a:r>
              <a:rPr lang="ru-RU" dirty="0"/>
              <a:t> </a:t>
            </a:r>
            <a:r>
              <a:rPr lang="ru-RU" dirty="0" err="1"/>
              <a:t>нашої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4088263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Програмні</a:t>
            </a:r>
            <a:r>
              <a:rPr lang="ru-RU" dirty="0" smtClean="0"/>
              <a:t> засади </a:t>
            </a:r>
            <a:r>
              <a:rPr lang="ru-RU" dirty="0"/>
              <a:t>(1891</a:t>
            </a:r>
            <a:r>
              <a:rPr lang="ru-RU" dirty="0" smtClean="0"/>
              <a:t>)</a:t>
            </a:r>
          </a:p>
          <a:p>
            <a:r>
              <a:rPr lang="ru-RU" dirty="0" smtClean="0"/>
              <a:t>«</a:t>
            </a:r>
            <a:r>
              <a:rPr lang="en-GB" dirty="0"/>
              <a:t>Profession de </a:t>
            </a:r>
            <a:r>
              <a:rPr lang="en-GB" dirty="0" err="1"/>
              <a:t>foi</a:t>
            </a:r>
            <a:r>
              <a:rPr lang="en-GB" dirty="0"/>
              <a:t> </a:t>
            </a:r>
            <a:r>
              <a:rPr lang="ru-RU" dirty="0" err="1"/>
              <a:t>молодих</a:t>
            </a:r>
            <a:r>
              <a:rPr lang="ru-RU" dirty="0"/>
              <a:t> </a:t>
            </a:r>
            <a:r>
              <a:rPr lang="ru-RU" dirty="0" err="1"/>
              <a:t>українців</a:t>
            </a:r>
            <a:r>
              <a:rPr lang="ru-RU" dirty="0"/>
              <a:t>» (1893</a:t>
            </a:r>
            <a:r>
              <a:rPr lang="ru-RU" dirty="0" smtClean="0"/>
              <a:t>)</a:t>
            </a:r>
          </a:p>
          <a:p>
            <a:r>
              <a:rPr lang="ru-RU" dirty="0" smtClean="0"/>
              <a:t>«Проект </a:t>
            </a:r>
            <a:r>
              <a:rPr lang="ru-RU" dirty="0"/>
              <a:t>Статуту» (1893</a:t>
            </a:r>
            <a:r>
              <a:rPr lang="ru-RU" dirty="0" smtClean="0"/>
              <a:t>)</a:t>
            </a:r>
          </a:p>
          <a:p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Братство тарасівців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77809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6882068"/>
              </p:ext>
            </p:extLst>
          </p:nvPr>
        </p:nvGraphicFramePr>
        <p:xfrm>
          <a:off x="699247" y="2248347"/>
          <a:ext cx="7745505" cy="3877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«націоналізм»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70692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6942478"/>
              </p:ext>
            </p:extLst>
          </p:nvPr>
        </p:nvGraphicFramePr>
        <p:xfrm>
          <a:off x="699247" y="2248347"/>
          <a:ext cx="7745505" cy="3877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ідея двох начал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13482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trike="sngStrike" dirty="0" smtClean="0"/>
              <a:t>ІНТЕЛЕКТ</a:t>
            </a:r>
          </a:p>
          <a:p>
            <a:pPr algn="ctr"/>
            <a:r>
              <a:rPr lang="uk-UA" dirty="0" smtClean="0"/>
              <a:t>АЛЕ потрібна</a:t>
            </a:r>
            <a:endParaRPr lang="uk-UA" dirty="0"/>
          </a:p>
          <a:p>
            <a:pPr algn="just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ВОЛЯ!!!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>як </a:t>
            </a:r>
            <a:r>
              <a:rPr lang="ru-RU" dirty="0" err="1"/>
              <a:t>інстинктивне</a:t>
            </a:r>
            <a:r>
              <a:rPr lang="ru-RU" dirty="0"/>
              <a:t> </a:t>
            </a:r>
            <a:r>
              <a:rPr lang="ru-RU" dirty="0" err="1"/>
              <a:t>прагнення</a:t>
            </a:r>
            <a:r>
              <a:rPr lang="ru-RU" dirty="0"/>
              <a:t> </a:t>
            </a:r>
            <a:r>
              <a:rPr lang="ru-RU" dirty="0" err="1"/>
              <a:t>нації</a:t>
            </a:r>
            <a:r>
              <a:rPr lang="ru-RU" dirty="0"/>
              <a:t> до </a:t>
            </a:r>
            <a:r>
              <a:rPr lang="ru-RU" dirty="0" err="1"/>
              <a:t>життя</a:t>
            </a:r>
            <a:r>
              <a:rPr lang="ru-RU" dirty="0"/>
              <a:t>, </a:t>
            </a:r>
            <a:r>
              <a:rPr lang="ru-RU" dirty="0" err="1"/>
              <a:t>влади</a:t>
            </a:r>
            <a:r>
              <a:rPr lang="ru-RU" dirty="0"/>
              <a:t> і </a:t>
            </a:r>
            <a:r>
              <a:rPr lang="ru-RU" dirty="0" err="1" smtClean="0"/>
              <a:t>панування</a:t>
            </a:r>
            <a:endParaRPr lang="ru-RU" dirty="0" smtClean="0"/>
          </a:p>
          <a:p>
            <a:endParaRPr lang="ru-RU" dirty="0"/>
          </a:p>
          <a:p>
            <a:pPr algn="ctr"/>
            <a:r>
              <a:rPr lang="ru-RU" dirty="0" smtClean="0"/>
              <a:t>БОРОТЬБА ЗА ПОШИРЕННЯ УКРАЇНСЬКОЇ ІДЕЇ ТА НАЦІОНАЛЬНЕ ВИЗВОЛЕННЯ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Україна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47138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9733426"/>
              </p:ext>
            </p:extLst>
          </p:nvPr>
        </p:nvGraphicFramePr>
        <p:xfrm>
          <a:off x="699247" y="2248347"/>
          <a:ext cx="7745505" cy="3877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Існування двох світів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71096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Скрізь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де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домінує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європейський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дух ...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спостерігається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максимум потреб, максимум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праці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максимум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капіталу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максимум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віддачі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максимум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амбіцій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максимум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могутності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максимум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зовнішній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природі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максимум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відносин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Цікаво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європейця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має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значення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раса,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мова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звичаї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важливі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устремління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широта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волі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... »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ОРІЄНТАЦІЯ НА ЄВРОПУ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68049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об'єднання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мільйонів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воль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довкола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спільного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ідеалу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панування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певної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етнічної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групи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над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територією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яку вона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дістала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спадщину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батьків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яку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хоче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залишити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своїм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дітям</a:t>
            </a:r>
            <a:endParaRPr lang="ru-R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548680"/>
            <a:ext cx="7756263" cy="1054250"/>
          </a:xfrm>
        </p:spPr>
        <p:txBody>
          <a:bodyPr/>
          <a:lstStyle/>
          <a:p>
            <a:r>
              <a:rPr lang="ru-RU" dirty="0" err="1" smtClean="0"/>
              <a:t>Національна</a:t>
            </a:r>
            <a:r>
              <a:rPr lang="ru-RU" dirty="0" smtClean="0"/>
              <a:t> </a:t>
            </a:r>
            <a:r>
              <a:rPr lang="ru-RU" dirty="0" err="1" smtClean="0"/>
              <a:t>ідея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43856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200" b="1" dirty="0" err="1"/>
              <a:t>щоб</a:t>
            </a:r>
            <a:r>
              <a:rPr lang="ru-RU" sz="3200" b="1" dirty="0"/>
              <a:t> бути </a:t>
            </a:r>
            <a:r>
              <a:rPr lang="ru-RU" sz="3200" b="1" dirty="0" err="1"/>
              <a:t>українцем</a:t>
            </a:r>
            <a:r>
              <a:rPr lang="ru-RU" sz="3200" b="1" dirty="0"/>
              <a:t>, </a:t>
            </a:r>
            <a:r>
              <a:rPr lang="ru-RU" sz="3200" b="1" dirty="0" err="1"/>
              <a:t>достатньо</a:t>
            </a:r>
            <a:r>
              <a:rPr lang="ru-RU" sz="3200" b="1" dirty="0"/>
              <a:t> </a:t>
            </a:r>
            <a:r>
              <a:rPr lang="ru-RU" sz="3200" b="1" dirty="0" err="1"/>
              <a:t>було</a:t>
            </a:r>
            <a:r>
              <a:rPr lang="ru-RU" sz="3200" b="1" dirty="0"/>
              <a:t> </a:t>
            </a:r>
            <a:r>
              <a:rPr lang="ru-RU" sz="3200" b="1" dirty="0" err="1"/>
              <a:t>прийняти</a:t>
            </a:r>
            <a:r>
              <a:rPr lang="ru-RU" sz="3200" b="1" dirty="0"/>
              <a:t> </a:t>
            </a:r>
            <a:r>
              <a:rPr lang="ru-RU" sz="3200" b="1" dirty="0" err="1"/>
              <a:t>ідею</a:t>
            </a:r>
            <a:r>
              <a:rPr lang="ru-RU" sz="3200" b="1" dirty="0"/>
              <a:t> </a:t>
            </a:r>
            <a:r>
              <a:rPr lang="ru-RU" sz="3200" b="1" dirty="0" err="1"/>
              <a:t>України</a:t>
            </a:r>
            <a:r>
              <a:rPr lang="ru-RU" sz="3200" b="1" dirty="0"/>
              <a:t>. Не </a:t>
            </a:r>
            <a:r>
              <a:rPr lang="ru-RU" sz="3200" b="1" dirty="0" err="1"/>
              <a:t>обов’язково</a:t>
            </a:r>
            <a:r>
              <a:rPr lang="ru-RU" sz="3200" b="1" dirty="0"/>
              <a:t> </a:t>
            </a:r>
            <a:r>
              <a:rPr lang="ru-RU" sz="3200" b="1" dirty="0" err="1"/>
              <a:t>було</a:t>
            </a:r>
            <a:r>
              <a:rPr lang="ru-RU" sz="3200" b="1" dirty="0"/>
              <a:t> бути </a:t>
            </a:r>
            <a:r>
              <a:rPr lang="ru-RU" sz="3200" b="1" dirty="0" err="1"/>
              <a:t>етнічним</a:t>
            </a:r>
            <a:r>
              <a:rPr lang="ru-RU" sz="3200" b="1" dirty="0"/>
              <a:t> </a:t>
            </a:r>
            <a:r>
              <a:rPr lang="ru-RU" sz="3200" b="1" dirty="0" err="1"/>
              <a:t>українцем</a:t>
            </a:r>
            <a:r>
              <a:rPr lang="ru-RU" sz="3200" b="1" dirty="0"/>
              <a:t>, </a:t>
            </a:r>
            <a:r>
              <a:rPr lang="ru-RU" sz="3200" b="1" dirty="0" err="1"/>
              <a:t>можна</a:t>
            </a:r>
            <a:r>
              <a:rPr lang="ru-RU" sz="3200" b="1" dirty="0"/>
              <a:t> бути ким </a:t>
            </a:r>
            <a:r>
              <a:rPr lang="ru-RU" sz="3200" b="1" dirty="0" err="1"/>
              <a:t>завгодно</a:t>
            </a:r>
            <a:r>
              <a:rPr lang="ru-RU" sz="3200" b="1" dirty="0"/>
              <a:t>, </a:t>
            </a:r>
            <a:r>
              <a:rPr lang="ru-RU" sz="3200" b="1" dirty="0" err="1"/>
              <a:t>хоч</a:t>
            </a:r>
            <a:r>
              <a:rPr lang="ru-RU" sz="3200" b="1" dirty="0"/>
              <a:t> варягом, </a:t>
            </a:r>
            <a:r>
              <a:rPr lang="ru-RU" sz="3200" b="1" dirty="0" err="1"/>
              <a:t>хоч</a:t>
            </a:r>
            <a:r>
              <a:rPr lang="ru-RU" sz="3200" b="1" dirty="0"/>
              <a:t> римлянином – </a:t>
            </a:r>
            <a:r>
              <a:rPr lang="ru-RU" sz="3200" b="1" dirty="0" err="1"/>
              <a:t>важливо</a:t>
            </a:r>
            <a:r>
              <a:rPr lang="ru-RU" sz="3200" b="1" dirty="0"/>
              <a:t>, </a:t>
            </a:r>
            <a:r>
              <a:rPr lang="ru-RU" sz="3200" b="1" dirty="0" err="1"/>
              <a:t>що</a:t>
            </a:r>
            <a:r>
              <a:rPr lang="ru-RU" sz="3200" b="1" dirty="0"/>
              <a:t> </a:t>
            </a:r>
            <a:r>
              <a:rPr lang="ru-RU" sz="3200" b="1" dirty="0" err="1"/>
              <a:t>людина</a:t>
            </a:r>
            <a:r>
              <a:rPr lang="ru-RU" sz="3200" b="1" dirty="0"/>
              <a:t> буде </a:t>
            </a:r>
            <a:r>
              <a:rPr lang="ru-RU" sz="3200" b="1" dirty="0" err="1"/>
              <a:t>віддана</a:t>
            </a:r>
            <a:r>
              <a:rPr lang="ru-RU" sz="3200" b="1" dirty="0"/>
              <a:t> </a:t>
            </a:r>
            <a:r>
              <a:rPr lang="ru-RU" sz="3200" b="1" dirty="0" err="1"/>
              <a:t>ідеї</a:t>
            </a:r>
            <a:r>
              <a:rPr lang="ru-RU" sz="3200" b="1" dirty="0"/>
              <a:t> </a:t>
            </a:r>
            <a:r>
              <a:rPr lang="ru-RU" sz="3200" b="1" dirty="0" err="1"/>
              <a:t>створення</a:t>
            </a:r>
            <a:r>
              <a:rPr lang="ru-RU" sz="3200" b="1" dirty="0"/>
              <a:t> </a:t>
            </a:r>
            <a:r>
              <a:rPr lang="ru-RU" sz="3200" b="1" dirty="0" err="1"/>
              <a:t>української</a:t>
            </a:r>
            <a:r>
              <a:rPr lang="ru-RU" sz="3200" b="1" dirty="0"/>
              <a:t> </a:t>
            </a:r>
            <a:r>
              <a:rPr lang="ru-RU" sz="3200" b="1" dirty="0" err="1"/>
              <a:t>держави</a:t>
            </a:r>
            <a:r>
              <a:rPr lang="ru-RU" sz="3200" b="1" dirty="0"/>
              <a:t> на </a:t>
            </a:r>
            <a:r>
              <a:rPr lang="ru-RU" sz="3200" b="1" dirty="0" err="1"/>
              <a:t>етнічних</a:t>
            </a:r>
            <a:r>
              <a:rPr lang="ru-RU" sz="3200" b="1" dirty="0"/>
              <a:t> </a:t>
            </a:r>
            <a:r>
              <a:rPr lang="ru-RU" sz="3200" b="1" dirty="0" err="1" smtClean="0"/>
              <a:t>територіях</a:t>
            </a:r>
            <a:endParaRPr lang="ru-RU" sz="3200" b="1" dirty="0"/>
          </a:p>
          <a:p>
            <a:endParaRPr lang="uk-UA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ВАЖЛИВО!!!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17844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Нація і держава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 ЛИПИНСЬКИЙ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7584" y="2947595"/>
            <a:ext cx="3664808" cy="3172968"/>
          </a:xfrm>
        </p:spPr>
        <p:txBody>
          <a:bodyPr/>
          <a:lstStyle/>
          <a:p>
            <a:pPr algn="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Держава</a:t>
            </a:r>
          </a:p>
          <a:p>
            <a:pPr algn="r"/>
            <a:endPara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Нація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Д. ДОНЦОВ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Нація</a:t>
            </a:r>
          </a:p>
          <a:p>
            <a:endPara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C:\Users\User\Desktop\Без названи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16188"/>
            <a:ext cx="2520280" cy="276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Dmytro_Donco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9" y="3068961"/>
            <a:ext cx="237626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низ 6"/>
          <p:cNvSpPr/>
          <p:nvPr/>
        </p:nvSpPr>
        <p:spPr>
          <a:xfrm>
            <a:off x="5364088" y="3573016"/>
            <a:ext cx="64807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3419872" y="3572625"/>
            <a:ext cx="72008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6446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9229118"/>
              </p:ext>
            </p:extLst>
          </p:nvPr>
        </p:nvGraphicFramePr>
        <p:xfrm>
          <a:off x="699247" y="2248347"/>
          <a:ext cx="7745505" cy="3877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800" b="1" dirty="0" smtClean="0"/>
              <a:t>Чинники формування нації і незалежної держави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31504724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Провідна верства</a:t>
            </a:r>
          </a:p>
          <a:p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Аристократія</a:t>
            </a:r>
          </a:p>
          <a:p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Ініціативна меншість</a:t>
            </a:r>
          </a:p>
          <a:p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Правляча каста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800" b="1" dirty="0" smtClean="0"/>
              <a:t>Національна еліта – рушійна сила перетворень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1290012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0019560"/>
              </p:ext>
            </p:extLst>
          </p:nvPr>
        </p:nvGraphicFramePr>
        <p:xfrm>
          <a:off x="699247" y="2248347"/>
          <a:ext cx="7745505" cy="3877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Еволюція</a:t>
            </a:r>
            <a:r>
              <a:rPr lang="ru-RU" dirty="0" smtClean="0"/>
              <a:t> мети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43075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4358600"/>
              </p:ext>
            </p:extLst>
          </p:nvPr>
        </p:nvGraphicFramePr>
        <p:xfrm>
          <a:off x="699247" y="2248347"/>
          <a:ext cx="7745505" cy="3877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Еліта - аристократи духу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49735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Незалежна</a:t>
            </a: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Україна</a:t>
            </a:r>
            <a:endParaRPr lang="ru-RU" sz="4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селянська</a:t>
            </a: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дрібнобуржуазна</a:t>
            </a: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республіка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Політичний ідеал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5744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нації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панівні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000" b="1" dirty="0" smtClean="0"/>
              <a:t>Перемагають слабших</a:t>
            </a:r>
            <a:endParaRPr lang="ru-RU" sz="40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непанівні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sz="4000" b="1" dirty="0" smtClean="0"/>
              <a:t>підкорюються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3854317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5" y="2248347"/>
            <a:ext cx="8280920" cy="3877815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«</a:t>
            </a:r>
            <a:r>
              <a:rPr lang="ru-RU" sz="3200" b="1" dirty="0" err="1">
                <a:solidFill>
                  <a:srgbClr val="FF0000"/>
                </a:solidFill>
              </a:rPr>
              <a:t>нації-завойовники</a:t>
            </a:r>
            <a:r>
              <a:rPr lang="ru-RU" sz="3200" b="1" dirty="0">
                <a:solidFill>
                  <a:srgbClr val="FF0000"/>
                </a:solidFill>
              </a:rPr>
              <a:t>, </a:t>
            </a:r>
            <a:r>
              <a:rPr lang="ru-RU" sz="3200" b="1" dirty="0" err="1">
                <a:solidFill>
                  <a:srgbClr val="FF0000"/>
                </a:solidFill>
              </a:rPr>
              <a:t>які</a:t>
            </a:r>
            <a:r>
              <a:rPr lang="ru-RU" sz="3200" b="1" dirty="0">
                <a:solidFill>
                  <a:srgbClr val="FF0000"/>
                </a:solidFill>
              </a:rPr>
              <a:t> </a:t>
            </a:r>
            <a:r>
              <a:rPr lang="ru-RU" sz="3200" b="1" dirty="0" err="1">
                <a:solidFill>
                  <a:srgbClr val="FF0000"/>
                </a:solidFill>
              </a:rPr>
              <a:t>творять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історію</a:t>
            </a:r>
            <a:r>
              <a:rPr lang="ru-RU" sz="3200" b="1" dirty="0">
                <a:solidFill>
                  <a:srgbClr val="FF0000"/>
                </a:solidFill>
              </a:rPr>
              <a:t> ... Головною метою </a:t>
            </a:r>
            <a:r>
              <a:rPr lang="ru-RU" sz="3200" b="1" dirty="0" err="1">
                <a:solidFill>
                  <a:srgbClr val="FF0000"/>
                </a:solidFill>
              </a:rPr>
              <a:t>націй-завойовників</a:t>
            </a:r>
            <a:r>
              <a:rPr lang="ru-RU" sz="3200" b="1" dirty="0">
                <a:solidFill>
                  <a:srgbClr val="FF0000"/>
                </a:solidFill>
              </a:rPr>
              <a:t> є </a:t>
            </a:r>
            <a:r>
              <a:rPr lang="ru-RU" sz="3200" b="1" dirty="0" err="1">
                <a:solidFill>
                  <a:srgbClr val="FF0000"/>
                </a:solidFill>
              </a:rPr>
              <a:t>царювання</a:t>
            </a:r>
            <a:r>
              <a:rPr lang="ru-RU" sz="3200" b="1" dirty="0">
                <a:solidFill>
                  <a:srgbClr val="FF0000"/>
                </a:solidFill>
              </a:rPr>
              <a:t>, </a:t>
            </a:r>
            <a:r>
              <a:rPr lang="ru-RU" sz="3200" b="1" dirty="0" err="1" smtClean="0">
                <a:solidFill>
                  <a:srgbClr val="FF0000"/>
                </a:solidFill>
              </a:rPr>
              <a:t>улаштування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життя</a:t>
            </a:r>
            <a:r>
              <a:rPr lang="ru-RU" sz="3200" b="1" dirty="0">
                <a:solidFill>
                  <a:srgbClr val="FF0000"/>
                </a:solidFill>
              </a:rPr>
              <a:t> </a:t>
            </a:r>
            <a:r>
              <a:rPr lang="ru-RU" sz="3200" b="1" dirty="0" err="1">
                <a:solidFill>
                  <a:srgbClr val="FF0000"/>
                </a:solidFill>
              </a:rPr>
              <a:t>згідно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власних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уявлень</a:t>
            </a:r>
            <a:r>
              <a:rPr lang="ru-RU" sz="3200" b="1" dirty="0">
                <a:solidFill>
                  <a:srgbClr val="FF0000"/>
                </a:solidFill>
              </a:rPr>
              <a:t>, </a:t>
            </a:r>
            <a:r>
              <a:rPr lang="ru-RU" sz="3200" b="1" dirty="0" err="1">
                <a:solidFill>
                  <a:srgbClr val="FF0000"/>
                </a:solidFill>
              </a:rPr>
              <a:t>незважаючи</a:t>
            </a:r>
            <a:r>
              <a:rPr lang="ru-RU" sz="3200" b="1" dirty="0">
                <a:solidFill>
                  <a:srgbClr val="FF0000"/>
                </a:solidFill>
              </a:rPr>
              <a:t> на те, </a:t>
            </a:r>
            <a:r>
              <a:rPr lang="ru-RU" sz="3200" b="1" dirty="0" err="1">
                <a:solidFill>
                  <a:srgbClr val="FF0000"/>
                </a:solidFill>
              </a:rPr>
              <a:t>скільки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зусиль</a:t>
            </a:r>
            <a:r>
              <a:rPr lang="ru-RU" sz="3200" b="1" dirty="0">
                <a:solidFill>
                  <a:srgbClr val="FF0000"/>
                </a:solidFill>
              </a:rPr>
              <a:t> народу </a:t>
            </a:r>
            <a:r>
              <a:rPr lang="ru-RU" sz="3200" b="1" dirty="0" err="1">
                <a:solidFill>
                  <a:srgbClr val="FF0000"/>
                </a:solidFill>
              </a:rPr>
              <a:t>знадобиться</a:t>
            </a:r>
            <a:r>
              <a:rPr lang="ru-RU" sz="3200" b="1" dirty="0">
                <a:solidFill>
                  <a:srgbClr val="FF0000"/>
                </a:solidFill>
              </a:rPr>
              <a:t> в </a:t>
            </a:r>
            <a:r>
              <a:rPr lang="ru-RU" sz="3200" b="1" dirty="0" err="1">
                <a:solidFill>
                  <a:srgbClr val="FF0000"/>
                </a:solidFill>
              </a:rPr>
              <a:t>це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вкласти</a:t>
            </a:r>
            <a:r>
              <a:rPr lang="ru-RU" sz="3200" b="1" dirty="0">
                <a:solidFill>
                  <a:srgbClr val="FF0000"/>
                </a:solidFill>
              </a:rPr>
              <a:t>, не </a:t>
            </a:r>
            <a:r>
              <a:rPr lang="ru-RU" sz="3200" b="1" dirty="0" err="1">
                <a:solidFill>
                  <a:srgbClr val="FF0000"/>
                </a:solidFill>
              </a:rPr>
              <a:t>рахуючись</a:t>
            </a:r>
            <a:r>
              <a:rPr lang="ru-RU" sz="3200" b="1" dirty="0">
                <a:solidFill>
                  <a:srgbClr val="FF0000"/>
                </a:solidFill>
              </a:rPr>
              <a:t> з </a:t>
            </a:r>
            <a:r>
              <a:rPr lang="ru-RU" sz="3200" b="1" dirty="0" err="1">
                <a:solidFill>
                  <a:srgbClr val="FF0000"/>
                </a:solidFill>
              </a:rPr>
              <a:t>пов'язаними</a:t>
            </a:r>
            <a:r>
              <a:rPr lang="ru-RU" sz="3200" b="1" dirty="0">
                <a:solidFill>
                  <a:srgbClr val="FF0000"/>
                </a:solidFill>
              </a:rPr>
              <a:t> з </a:t>
            </a:r>
            <a:r>
              <a:rPr lang="ru-RU" sz="3200" b="1" dirty="0" err="1">
                <a:solidFill>
                  <a:srgbClr val="FF0000"/>
                </a:solidFill>
              </a:rPr>
              <a:t>цим</a:t>
            </a:r>
            <a:r>
              <a:rPr lang="ru-RU" sz="3200" b="1" dirty="0">
                <a:solidFill>
                  <a:srgbClr val="FF0000"/>
                </a:solidFill>
              </a:rPr>
              <a:t> жертвами»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цитата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57352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1898-1941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Микола </a:t>
            </a:r>
            <a:r>
              <a:rPr lang="uk-UA" dirty="0" err="1" smtClean="0"/>
              <a:t>Сціборський</a:t>
            </a:r>
            <a:endParaRPr lang="ru-RU" dirty="0"/>
          </a:p>
        </p:txBody>
      </p:sp>
      <p:pic>
        <p:nvPicPr>
          <p:cNvPr id="9218" name="Picture 2" descr="C:\Users\User\Desktop\Mykola_Sciborsky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95475"/>
            <a:ext cx="31432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15087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4000" dirty="0"/>
              <a:t>«</a:t>
            </a:r>
            <a:r>
              <a:rPr lang="ru-RU" sz="4000" dirty="0" err="1"/>
              <a:t>Робітництво</a:t>
            </a:r>
            <a:r>
              <a:rPr lang="ru-RU" sz="4000" dirty="0"/>
              <a:t> і ОУН</a:t>
            </a:r>
            <a:r>
              <a:rPr lang="ru-RU" sz="4000" dirty="0" smtClean="0"/>
              <a:t>»</a:t>
            </a:r>
          </a:p>
          <a:p>
            <a:r>
              <a:rPr lang="ru-RU" sz="4000" dirty="0" smtClean="0"/>
              <a:t>«</a:t>
            </a:r>
            <a:r>
              <a:rPr lang="ru-RU" sz="4000" dirty="0"/>
              <a:t>ОУН і селянство</a:t>
            </a:r>
            <a:r>
              <a:rPr lang="ru-RU" sz="4000" dirty="0" smtClean="0"/>
              <a:t>»</a:t>
            </a:r>
          </a:p>
          <a:p>
            <a:r>
              <a:rPr lang="ru-RU" sz="4000" dirty="0" smtClean="0"/>
              <a:t> </a:t>
            </a:r>
            <a:r>
              <a:rPr lang="ru-RU" sz="4000" dirty="0"/>
              <a:t>«</a:t>
            </a:r>
            <a:r>
              <a:rPr lang="ru-RU" sz="4000" dirty="0" err="1"/>
              <a:t>Націократія</a:t>
            </a:r>
            <a:r>
              <a:rPr lang="ru-RU" sz="4000" dirty="0" smtClean="0"/>
              <a:t>»</a:t>
            </a:r>
          </a:p>
          <a:p>
            <a:r>
              <a:rPr lang="ru-RU" sz="4000" dirty="0" smtClean="0"/>
              <a:t>«</a:t>
            </a:r>
            <a:r>
              <a:rPr lang="ru-RU" sz="4000" dirty="0" err="1"/>
              <a:t>Нарис</a:t>
            </a:r>
            <a:r>
              <a:rPr lang="ru-RU" sz="4000" dirty="0"/>
              <a:t> проекту </a:t>
            </a:r>
            <a:r>
              <a:rPr lang="ru-RU" sz="4000" dirty="0" err="1"/>
              <a:t>Основних</a:t>
            </a:r>
            <a:r>
              <a:rPr lang="ru-RU" sz="4000" dirty="0"/>
              <a:t> </a:t>
            </a:r>
            <a:r>
              <a:rPr lang="ru-RU" sz="4000" dirty="0" err="1"/>
              <a:t>Законів</a:t>
            </a:r>
            <a:r>
              <a:rPr lang="ru-RU" sz="4000" dirty="0"/>
              <a:t> (</a:t>
            </a:r>
            <a:r>
              <a:rPr lang="ru-RU" sz="4000" dirty="0" err="1"/>
              <a:t>Конституції</a:t>
            </a:r>
            <a:r>
              <a:rPr lang="ru-RU" sz="4000" dirty="0"/>
              <a:t>) </a:t>
            </a:r>
            <a:r>
              <a:rPr lang="ru-RU" sz="4000" dirty="0" err="1"/>
              <a:t>Української</a:t>
            </a:r>
            <a:r>
              <a:rPr lang="ru-RU" sz="4000" dirty="0"/>
              <a:t> </a:t>
            </a:r>
            <a:r>
              <a:rPr lang="ru-RU" sz="4000" dirty="0" err="1"/>
              <a:t>держави</a:t>
            </a:r>
            <a:r>
              <a:rPr lang="ru-RU" sz="4000" dirty="0"/>
              <a:t>»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Праці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947383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режим </a:t>
            </a: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панування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нації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власній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державі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здійснюється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владою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усіх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соціально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корисних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верств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об'єднаних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</a:t>
            </a: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відповідно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суспільно-продукційної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функції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у </a:t>
            </a: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представницьких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органах державного </a:t>
            </a: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управління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націократія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176081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 err="1" smtClean="0"/>
              <a:t>проводити</a:t>
            </a:r>
            <a:r>
              <a:rPr lang="ru-RU" sz="2800" dirty="0" smtClean="0"/>
              <a:t> 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власними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силами 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української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нації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endParaRPr lang="ru-RU" sz="2800" dirty="0"/>
          </a:p>
          <a:p>
            <a:r>
              <a:rPr lang="ru-RU" sz="2800" dirty="0" err="1" smtClean="0"/>
              <a:t>Рушійна</a:t>
            </a:r>
            <a:r>
              <a:rPr lang="ru-RU" sz="2800" dirty="0" smtClean="0"/>
              <a:t> сила - селянство</a:t>
            </a:r>
            <a:r>
              <a:rPr lang="ru-RU" sz="2800" dirty="0"/>
              <a:t>. </a:t>
            </a:r>
            <a:endParaRPr lang="ru-RU" sz="2800" dirty="0" smtClean="0"/>
          </a:p>
          <a:p>
            <a:endParaRPr lang="ru-RU" sz="2800" dirty="0"/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ГАСЛА:</a:t>
            </a:r>
          </a:p>
          <a:p>
            <a:r>
              <a:rPr lang="ru-RU" sz="2800" dirty="0" smtClean="0"/>
              <a:t> </a:t>
            </a:r>
            <a:r>
              <a:rPr lang="ru-RU" sz="2800" dirty="0" err="1" smtClean="0"/>
              <a:t>приватної</a:t>
            </a:r>
            <a:r>
              <a:rPr lang="ru-RU" sz="2800" dirty="0" smtClean="0"/>
              <a:t> </a:t>
            </a:r>
            <a:r>
              <a:rPr lang="ru-RU" sz="2800" dirty="0" err="1"/>
              <a:t>власності</a:t>
            </a:r>
            <a:r>
              <a:rPr lang="ru-RU" sz="2800" dirty="0"/>
              <a:t> на </a:t>
            </a:r>
            <a:r>
              <a:rPr lang="ru-RU" sz="2800" dirty="0" smtClean="0"/>
              <a:t>землю,</a:t>
            </a:r>
          </a:p>
          <a:p>
            <a:r>
              <a:rPr lang="ru-RU" sz="2800" dirty="0" err="1" smtClean="0"/>
              <a:t>загальної</a:t>
            </a:r>
            <a:r>
              <a:rPr lang="ru-RU" sz="2800" dirty="0" smtClean="0"/>
              <a:t> </a:t>
            </a:r>
            <a:r>
              <a:rPr lang="ru-RU" sz="2800" dirty="0" err="1"/>
              <a:t>солідарності</a:t>
            </a:r>
            <a:r>
              <a:rPr lang="ru-RU" sz="2800" dirty="0"/>
              <a:t> </a:t>
            </a:r>
            <a:r>
              <a:rPr lang="ru-RU" sz="2800" dirty="0" err="1"/>
              <a:t>усіх</a:t>
            </a:r>
            <a:r>
              <a:rPr lang="ru-RU" sz="2800" dirty="0"/>
              <a:t> </a:t>
            </a:r>
            <a:r>
              <a:rPr lang="ru-RU" sz="2800" dirty="0" err="1"/>
              <a:t>свідомих</a:t>
            </a:r>
            <a:r>
              <a:rPr lang="ru-RU" sz="2800" dirty="0"/>
              <a:t> сил </a:t>
            </a:r>
            <a:r>
              <a:rPr lang="ru-RU" sz="2800" dirty="0" err="1" smtClean="0"/>
              <a:t>України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концепція</a:t>
            </a:r>
            <a:r>
              <a:rPr lang="ru-RU" dirty="0" smtClean="0"/>
              <a:t> </a:t>
            </a:r>
            <a:r>
              <a:rPr lang="ru-RU" dirty="0" err="1"/>
              <a:t>національної</a:t>
            </a:r>
            <a:r>
              <a:rPr lang="ru-RU" dirty="0"/>
              <a:t> </a:t>
            </a:r>
            <a:r>
              <a:rPr lang="ru-RU" dirty="0" err="1"/>
              <a:t>революції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357543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7626087"/>
              </p:ext>
            </p:extLst>
          </p:nvPr>
        </p:nvGraphicFramePr>
        <p:xfrm>
          <a:off x="699247" y="2248347"/>
          <a:ext cx="7745505" cy="3877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Етапи державотворення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763545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4826114"/>
              </p:ext>
            </p:extLst>
          </p:nvPr>
        </p:nvGraphicFramePr>
        <p:xfrm>
          <a:off x="699247" y="2248347"/>
          <a:ext cx="7745505" cy="3877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Політичний устрій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4272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32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848872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40728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Члени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Збору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ru-RU" dirty="0" err="1" smtClean="0"/>
              <a:t>депутати</a:t>
            </a:r>
            <a:r>
              <a:rPr lang="ru-RU" dirty="0" smtClean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smtClean="0"/>
              <a:t>Ради</a:t>
            </a:r>
          </a:p>
          <a:p>
            <a:r>
              <a:rPr lang="ru-RU" dirty="0" err="1" smtClean="0"/>
              <a:t>Депутати</a:t>
            </a:r>
            <a:r>
              <a:rPr lang="ru-RU" dirty="0" smtClean="0"/>
              <a:t> </a:t>
            </a:r>
            <a:r>
              <a:rPr lang="ru-RU" dirty="0" err="1" smtClean="0"/>
              <a:t>Всеукраїнської</a:t>
            </a:r>
            <a:r>
              <a:rPr lang="ru-RU" dirty="0" smtClean="0"/>
              <a:t> </a:t>
            </a:r>
            <a:r>
              <a:rPr lang="ru-RU" dirty="0" err="1"/>
              <a:t>Господарської</a:t>
            </a:r>
            <a:r>
              <a:rPr lang="ru-RU" dirty="0"/>
              <a:t> </a:t>
            </a:r>
            <a:r>
              <a:rPr lang="ru-RU" dirty="0" smtClean="0"/>
              <a:t>Ради</a:t>
            </a:r>
          </a:p>
          <a:p>
            <a:r>
              <a:rPr lang="ru-RU" dirty="0" err="1" smtClean="0"/>
              <a:t>представники</a:t>
            </a:r>
            <a:r>
              <a:rPr lang="ru-RU" dirty="0" smtClean="0"/>
              <a:t> </a:t>
            </a:r>
            <a:r>
              <a:rPr lang="ru-RU" dirty="0" err="1"/>
              <a:t>Крайових</a:t>
            </a:r>
            <a:r>
              <a:rPr lang="ru-RU" dirty="0"/>
              <a:t> Рад і </a:t>
            </a:r>
            <a:r>
              <a:rPr lang="ru-RU" dirty="0" err="1" smtClean="0"/>
              <a:t>профспілок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Національний</a:t>
            </a:r>
            <a:r>
              <a:rPr lang="ru-RU" dirty="0"/>
              <a:t> </a:t>
            </a:r>
            <a:r>
              <a:rPr lang="ru-RU" dirty="0" err="1" smtClean="0"/>
              <a:t>Збір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070592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564904"/>
            <a:ext cx="7745505" cy="356125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b="1" dirty="0" smtClean="0"/>
              <a:t>РЕСПУБЛІКА НА ЧОЛІ З ПРЕЗИДЕНТОМ</a:t>
            </a:r>
          </a:p>
          <a:p>
            <a:endParaRPr lang="ru-RU" dirty="0" smtClean="0"/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ЖОРСТКИЙ АВТОРИТАРНИЙ ПОЛІТИЧНИЙ РЕЖИМ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ПОЛІТИЧНЕ КЕРІВНИЦТВО НАЦІОНАЛІСТИЧНОЇ ОРГАНІЗАЦІЇ</a:t>
            </a:r>
          </a:p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ВІДСУТНІСТЬ ПАРТІЙ!!!!!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274668"/>
          </a:xfrm>
        </p:spPr>
        <p:txBody>
          <a:bodyPr/>
          <a:lstStyle/>
          <a:p>
            <a:r>
              <a:rPr lang="ru-RU" sz="2800" dirty="0" smtClean="0"/>
              <a:t>ПОЄДНАННЯ ЕЛЕМЕНТІВ АВТОРИТАРИЗМУТА ПРЕЗИДЕНТСЬКОЇ ФОРМИ РЕСПУБЛІКАНСЬКОГО ПРАВЛІННЯ: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1693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1900 р.</a:t>
            </a:r>
          </a:p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основі – промова, </a:t>
            </a:r>
          </a:p>
          <a:p>
            <a:pPr marL="0" indent="0">
              <a:buNone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виголошена у Харкові й Полтаві</a:t>
            </a:r>
          </a:p>
          <a:p>
            <a:pPr marL="0" indent="0">
              <a:buNone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того ж року</a:t>
            </a:r>
          </a:p>
          <a:p>
            <a:pPr marL="0" indent="0">
              <a:buNone/>
            </a:pP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Програмний документ РУП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«Самостійна Україна»</a:t>
            </a:r>
            <a:endParaRPr lang="ru-RU" dirty="0"/>
          </a:p>
        </p:txBody>
      </p:sp>
      <p:pic>
        <p:nvPicPr>
          <p:cNvPr id="2050" name="Picture 2" descr="C:\Users\User\Desktop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11338"/>
            <a:ext cx="3816424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339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9543551"/>
              </p:ext>
            </p:extLst>
          </p:nvPr>
        </p:nvGraphicFramePr>
        <p:xfrm>
          <a:off x="699247" y="2248347"/>
          <a:ext cx="7745505" cy="3877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Структура твору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4750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«…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кожна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нація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огляду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міжнародні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відносини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хоче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виливатись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форму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незалежної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самостійної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держави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…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тільки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держава 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одноплемінного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національного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змісту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дати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своїм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членам 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нічим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обмежовану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змогу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усестороннього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розвитку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духового і 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осягнення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найліпшого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матеріального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гаразду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…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розцвіт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індивідуальності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можливий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тільки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державі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для 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якої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плекання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індивідуальності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метою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Провідна ідея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3794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1087</TotalTime>
  <Words>1416</Words>
  <Application>Microsoft Office PowerPoint</Application>
  <PresentationFormat>Экран (4:3)</PresentationFormat>
  <Paragraphs>227</Paragraphs>
  <Slides>61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62" baseType="lpstr">
      <vt:lpstr>Твердый переплет</vt:lpstr>
      <vt:lpstr>Український націоналізм</vt:lpstr>
      <vt:lpstr>План </vt:lpstr>
      <vt:lpstr>націоналізм</vt:lpstr>
      <vt:lpstr>Братство тарасівців</vt:lpstr>
      <vt:lpstr>Еволюція мети </vt:lpstr>
      <vt:lpstr>Презентация PowerPoint</vt:lpstr>
      <vt:lpstr>«Самостійна Україна»</vt:lpstr>
      <vt:lpstr>Структура твору</vt:lpstr>
      <vt:lpstr>Провідна ідея</vt:lpstr>
      <vt:lpstr>цитата</vt:lpstr>
      <vt:lpstr>Аргументи на користь незалежності</vt:lpstr>
      <vt:lpstr>Формально-юридична підстава</vt:lpstr>
      <vt:lpstr>Переяславська угода</vt:lpstr>
      <vt:lpstr>Стан реалізації прав українців</vt:lpstr>
      <vt:lpstr>Емський указ від 17 травня 1876 року про заборону української мови</vt:lpstr>
      <vt:lpstr>Ідея незалежності</vt:lpstr>
      <vt:lpstr>Рушійна сила</vt:lpstr>
      <vt:lpstr>Політична мета</vt:lpstr>
      <vt:lpstr>Презентация PowerPoint</vt:lpstr>
      <vt:lpstr>Десять заповідей УНП (1904 р.)</vt:lpstr>
      <vt:lpstr>Десять заповідей УНП (1904 р.)</vt:lpstr>
      <vt:lpstr>Десять заповідей УНП (1904 р.)</vt:lpstr>
      <vt:lpstr>Десять заповідей УНП (1904 р.)</vt:lpstr>
      <vt:lpstr>Презентация PowerPoint</vt:lpstr>
      <vt:lpstr>Презентация PowerPoint</vt:lpstr>
      <vt:lpstr>конституційний проєкт</vt:lpstr>
      <vt:lpstr>Базові засади  </vt:lpstr>
      <vt:lpstr>Політичний устрій</vt:lpstr>
      <vt:lpstr>дев’ять земель</vt:lpstr>
      <vt:lpstr>Адміністративно-територіальний поділ </vt:lpstr>
      <vt:lpstr>Три гілки влади</vt:lpstr>
      <vt:lpstr>виборче право</vt:lpstr>
      <vt:lpstr>Національні меншини</vt:lpstr>
      <vt:lpstr>Функціонування місцевих органів влади </vt:lpstr>
      <vt:lpstr>Дмитро Донцов  1883-1973 </vt:lpstr>
      <vt:lpstr>Праці</vt:lpstr>
      <vt:lpstr>Презентация PowerPoint</vt:lpstr>
      <vt:lpstr>Концепція інтегрального, або чинного, українського націоналізму </vt:lpstr>
      <vt:lpstr>«Підстави нашої політики»</vt:lpstr>
      <vt:lpstr>«націоналізм»</vt:lpstr>
      <vt:lpstr>  ідея двох начал</vt:lpstr>
      <vt:lpstr>Україна </vt:lpstr>
      <vt:lpstr>Існування двох світів</vt:lpstr>
      <vt:lpstr>ОРІЄНТАЦІЯ НА ЄВРОПУ</vt:lpstr>
      <vt:lpstr>Національна ідея </vt:lpstr>
      <vt:lpstr>ВАЖЛИВО!!!</vt:lpstr>
      <vt:lpstr>Нація і держава</vt:lpstr>
      <vt:lpstr>Чинники формування нації і незалежної держави</vt:lpstr>
      <vt:lpstr>Національна еліта – рушійна сила перетворень</vt:lpstr>
      <vt:lpstr>Еліта - аристократи духу</vt:lpstr>
      <vt:lpstr>Політичний ідеал</vt:lpstr>
      <vt:lpstr>нації</vt:lpstr>
      <vt:lpstr>цитата</vt:lpstr>
      <vt:lpstr>Микола Сціборський</vt:lpstr>
      <vt:lpstr>Праці </vt:lpstr>
      <vt:lpstr>націократія</vt:lpstr>
      <vt:lpstr>концепція національної революції</vt:lpstr>
      <vt:lpstr>Етапи державотворення</vt:lpstr>
      <vt:lpstr>Політичний устрій</vt:lpstr>
      <vt:lpstr>Національний Збір</vt:lpstr>
      <vt:lpstr>ПОЄДНАННЯ ЕЛЕМЕНТІВ АВТОРИТАРИЗМУТА ПРЕЗИДЕНТСЬКОЇ ФОРМИ РЕСПУБЛІКАНСЬКОГО ПРАВЛІННЯ: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Український націоналізм</dc:title>
  <dc:creator>User</dc:creator>
  <cp:lastModifiedBy>User</cp:lastModifiedBy>
  <cp:revision>24</cp:revision>
  <dcterms:created xsi:type="dcterms:W3CDTF">2021-04-25T19:39:15Z</dcterms:created>
  <dcterms:modified xsi:type="dcterms:W3CDTF">2022-05-03T09:49:50Z</dcterms:modified>
</cp:coreProperties>
</file>