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5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7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5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1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5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6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8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5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4F87-8C75-4D01-A034-3C929E654C9E}" type="datetimeFigureOut">
              <a:rPr lang="ru-RU" smtClean="0"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9C8E5-B2A4-4757-AA14-A04692BC2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296143"/>
          </a:xfrm>
          <a:solidFill>
            <a:srgbClr val="00B0F0"/>
          </a:solidFill>
        </p:spPr>
        <p:txBody>
          <a:bodyPr/>
          <a:lstStyle/>
          <a:p>
            <a:r>
              <a:rPr lang="uk-UA" dirty="0"/>
              <a:t>Реклама в друкованих медіа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pPr algn="l"/>
            <a:r>
              <a:rPr lang="uk-UA" sz="4400" dirty="0"/>
              <a:t>Газетна        Журнальна</a:t>
            </a:r>
          </a:p>
          <a:p>
            <a:pPr algn="l"/>
            <a:r>
              <a:rPr lang="uk-UA" sz="4400" dirty="0" err="1"/>
              <a:t>альна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2447156" cy="296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2232273" cy="314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1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uk-UA" dirty="0"/>
              <a:t>Класифікація за формоутворюючими ознаками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Модульна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553197" cy="49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5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16BEC-0FD0-4B5A-9DFD-89657079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Модульна сітка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F34640-0251-4246-87B9-EA7E0D5AA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828" y="1600200"/>
            <a:ext cx="582234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uk-UA" dirty="0" err="1"/>
              <a:t>Рубрична</a:t>
            </a:r>
            <a:endParaRPr lang="uk-UA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08" y="836712"/>
            <a:ext cx="3806942" cy="57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0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Текстова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761021" cy="50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86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FFD7D-7E30-49DD-9699-3E828E1F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Реклама в журналах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5DC8FA-4FD9-4DCB-BBCF-9B2055ACA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Види:</a:t>
            </a:r>
          </a:p>
          <a:p>
            <a:r>
              <a:rPr lang="ru-RU" dirty="0"/>
              <a:t>реклама на </a:t>
            </a:r>
            <a:r>
              <a:rPr lang="ru-RU" dirty="0" err="1"/>
              <a:t>обкладинці</a:t>
            </a:r>
            <a:r>
              <a:rPr lang="ru-RU" dirty="0"/>
              <a:t> журналу, </a:t>
            </a:r>
          </a:p>
          <a:p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та </a:t>
            </a:r>
            <a:r>
              <a:rPr lang="ru-RU" dirty="0" err="1"/>
              <a:t>блочна</a:t>
            </a:r>
            <a:r>
              <a:rPr lang="ru-RU" dirty="0"/>
              <a:t> реклама, </a:t>
            </a:r>
          </a:p>
          <a:p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</a:p>
          <a:p>
            <a:r>
              <a:rPr lang="ru-RU" dirty="0" err="1"/>
              <a:t>репортажі</a:t>
            </a:r>
            <a:r>
              <a:rPr lang="ru-RU" dirty="0"/>
              <a:t> з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</a:p>
          <a:p>
            <a:r>
              <a:rPr lang="ru-RU" dirty="0" err="1"/>
              <a:t>інтерв’ю</a:t>
            </a:r>
            <a:r>
              <a:rPr lang="ru-RU" dirty="0"/>
              <a:t> з </a:t>
            </a:r>
            <a:r>
              <a:rPr lang="ru-RU" dirty="0" err="1"/>
              <a:t>постійними</a:t>
            </a:r>
            <a:r>
              <a:rPr lang="ru-RU" dirty="0"/>
              <a:t> </a:t>
            </a:r>
            <a:r>
              <a:rPr lang="ru-RU" dirty="0" err="1"/>
              <a:t>комунікантами</a:t>
            </a:r>
            <a:r>
              <a:rPr lang="ru-RU" dirty="0"/>
              <a:t> </a:t>
            </a:r>
            <a:r>
              <a:rPr lang="ru-RU" dirty="0" err="1"/>
              <a:t>рекламованих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</a:p>
          <a:p>
            <a:r>
              <a:rPr lang="ru-RU" dirty="0" err="1"/>
              <a:t>Постановочні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з </a:t>
            </a:r>
            <a:r>
              <a:rPr lang="ru-RU" dirty="0" err="1"/>
              <a:t>рекламованими</a:t>
            </a:r>
            <a:r>
              <a:rPr lang="ru-RU" dirty="0"/>
              <a:t> товарами, 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рекламованих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/>
              <a:t>  як призів</a:t>
            </a:r>
            <a:r>
              <a:rPr lang="ru-RU" dirty="0"/>
              <a:t>, </a:t>
            </a:r>
          </a:p>
          <a:p>
            <a:r>
              <a:rPr lang="ru-RU" dirty="0"/>
              <a:t>рейтинги </a:t>
            </a:r>
            <a:r>
              <a:rPr lang="ru-RU" dirty="0" err="1"/>
              <a:t>брендів</a:t>
            </a:r>
            <a:r>
              <a:rPr lang="ru-RU" dirty="0"/>
              <a:t>,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</a:t>
            </a:r>
          </a:p>
          <a:p>
            <a:r>
              <a:rPr lang="ru-RU" dirty="0"/>
              <a:t>огляди новинок, </a:t>
            </a:r>
          </a:p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брендів</a:t>
            </a:r>
            <a:r>
              <a:rPr lang="ru-RU" dirty="0"/>
              <a:t> та </a:t>
            </a:r>
            <a:r>
              <a:rPr lang="ru-RU" dirty="0" err="1"/>
              <a:t>рекламодавців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4801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109F5-A95B-40ED-BEFD-C83655A8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Загальні рекомендації до реклами в пресі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D28FD3-C6A8-4C22-8DB3-9C423C5A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err="1"/>
              <a:t>довжина</a:t>
            </a:r>
            <a:r>
              <a:rPr lang="ru-RU" dirty="0"/>
              <a:t> рядка не повинна </a:t>
            </a:r>
            <a:r>
              <a:rPr lang="ru-RU" dirty="0" err="1"/>
              <a:t>перевищувати</a:t>
            </a:r>
            <a:r>
              <a:rPr lang="ru-RU" dirty="0"/>
              <a:t> 8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охопити</a:t>
            </a:r>
            <a:r>
              <a:rPr lang="ru-RU" dirty="0"/>
              <a:t> одним </a:t>
            </a:r>
            <a:r>
              <a:rPr lang="ru-RU" dirty="0" err="1"/>
              <a:t>поглядом</a:t>
            </a:r>
            <a:r>
              <a:rPr lang="ru-RU" dirty="0"/>
              <a:t>;</a:t>
            </a:r>
          </a:p>
          <a:p>
            <a:r>
              <a:rPr lang="ru-RU" dirty="0" err="1"/>
              <a:t>мінімально</a:t>
            </a:r>
            <a:r>
              <a:rPr lang="ru-RU" dirty="0"/>
              <a:t> </a:t>
            </a:r>
            <a:r>
              <a:rPr lang="ru-RU" dirty="0" err="1"/>
              <a:t>допустимий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шрифту </a:t>
            </a:r>
            <a:r>
              <a:rPr lang="ru-RU" dirty="0" err="1"/>
              <a:t>складає</a:t>
            </a:r>
            <a:r>
              <a:rPr lang="ru-RU" dirty="0"/>
              <a:t> 8 </a:t>
            </a:r>
            <a:r>
              <a:rPr lang="ru-RU" dirty="0" err="1"/>
              <a:t>пунктів</a:t>
            </a:r>
            <a:r>
              <a:rPr lang="ru-RU" dirty="0"/>
              <a:t>, для </a:t>
            </a:r>
            <a:r>
              <a:rPr lang="ru-RU" dirty="0" err="1"/>
              <a:t>заголовків</a:t>
            </a:r>
            <a:r>
              <a:rPr lang="ru-RU" dirty="0"/>
              <a:t> </a:t>
            </a:r>
            <a:r>
              <a:rPr lang="ru-RU" dirty="0" err="1"/>
              <a:t>рекомендується</a:t>
            </a:r>
            <a:r>
              <a:rPr lang="ru-RU" dirty="0"/>
              <a:t> кегль не </a:t>
            </a:r>
            <a:r>
              <a:rPr lang="ru-RU" dirty="0" err="1"/>
              <a:t>менше</a:t>
            </a:r>
            <a:r>
              <a:rPr lang="ru-RU" dirty="0"/>
              <a:t> 10 </a:t>
            </a:r>
            <a:r>
              <a:rPr lang="ru-RU" dirty="0" err="1"/>
              <a:t>пунктів</a:t>
            </a:r>
            <a:r>
              <a:rPr lang="ru-RU" dirty="0"/>
              <a:t>;</a:t>
            </a:r>
          </a:p>
          <a:p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шрифтам без </a:t>
            </a:r>
            <a:r>
              <a:rPr lang="ru-RU" dirty="0" err="1"/>
              <a:t>засічок</a:t>
            </a:r>
            <a:r>
              <a:rPr lang="ru-RU" dirty="0"/>
              <a:t> (про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тут: </a:t>
            </a:r>
            <a:r>
              <a:rPr lang="en-US" dirty="0"/>
              <a:t>https://www.arthuss.com.ua/books-blog/190305</a:t>
            </a:r>
            <a:r>
              <a:rPr lang="uk-UA" dirty="0"/>
              <a:t>)</a:t>
            </a:r>
            <a:r>
              <a:rPr lang="ru-RU" dirty="0"/>
              <a:t>;</a:t>
            </a:r>
          </a:p>
          <a:p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тексту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набирати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шрифтами;</a:t>
            </a:r>
          </a:p>
          <a:p>
            <a:r>
              <a:rPr lang="ru-RU" dirty="0"/>
              <a:t>в </a:t>
            </a:r>
            <a:r>
              <a:rPr lang="ru-RU" dirty="0" err="1"/>
              <a:t>тексті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/>
              <a:t>великі</a:t>
            </a:r>
            <a:r>
              <a:rPr lang="ru-RU" dirty="0"/>
              <a:t>, так і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85065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Реклама в друкованих медіа</vt:lpstr>
      <vt:lpstr>Класифікація за формоутворюючими ознаками</vt:lpstr>
      <vt:lpstr>Модульна сітка</vt:lpstr>
      <vt:lpstr>Презентация PowerPoint</vt:lpstr>
      <vt:lpstr>Текстова</vt:lpstr>
      <vt:lpstr>Реклама в журналах</vt:lpstr>
      <vt:lpstr>Загальні рекомендації до реклами в пресі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в друкованих медіа</dc:title>
  <dc:creator>Людмила</dc:creator>
  <cp:lastModifiedBy>Людмила Чернявская</cp:lastModifiedBy>
  <cp:revision>3</cp:revision>
  <dcterms:created xsi:type="dcterms:W3CDTF">2019-09-18T18:16:55Z</dcterms:created>
  <dcterms:modified xsi:type="dcterms:W3CDTF">2021-09-23T18:12:38Z</dcterms:modified>
</cp:coreProperties>
</file>