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69" r:id="rId5"/>
    <p:sldId id="267" r:id="rId6"/>
    <p:sldId id="268" r:id="rId7"/>
    <p:sldId id="265" r:id="rId8"/>
    <p:sldId id="26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422" y="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0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62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2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6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490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5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9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2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33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3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05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9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3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4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021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69C3D7-D804-43D8-A476-4B06D7B5BAD5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BF6FF-202A-4A14-BD09-57A52594E4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73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resident.gov.ua/documents/4482021-4001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7564" y="1131456"/>
            <a:ext cx="7606145" cy="2387600"/>
          </a:xfrm>
        </p:spPr>
        <p:txBody>
          <a:bodyPr/>
          <a:lstStyle/>
          <a:p>
            <a:r>
              <a:rPr lang="uk-UA" dirty="0" smtClean="0"/>
              <a:t>Стратегічні партнери України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952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6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512617"/>
            <a:ext cx="10972801" cy="59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7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1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9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7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36" y="612845"/>
            <a:ext cx="10820400" cy="5878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uk-UA" sz="2400" dirty="0" smtClean="0">
                <a:latin typeface="Calibri" panose="020F0502020204030204" pitchFamily="34" charset="0"/>
              </a:rPr>
              <a:t>Запам’ятайте дати і події, пов’язані з ними:</a:t>
            </a:r>
          </a:p>
          <a:p>
            <a:pPr algn="just"/>
            <a:r>
              <a:rPr lang="uk-UA" sz="2400" dirty="0" smtClean="0">
                <a:latin typeface="Calibri" panose="020F0502020204030204" pitchFamily="34" charset="0"/>
              </a:rPr>
              <a:t> </a:t>
            </a:r>
            <a:r>
              <a:rPr lang="uk-UA" sz="2000" dirty="0" smtClean="0">
                <a:latin typeface="Calibri" panose="020F0502020204030204" pitchFamily="34" charset="0"/>
              </a:rPr>
              <a:t>- 10 березня 1992 р. — приєднання України до Ради північноатлантичного співробітництва;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липень 1992 р. — підписано Україною Гельсінський заключний акт;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2 липня 1993 р. — Верховною Радою схвалено «Основні напрями зовнішньої політики України»;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червень 1994 р. — підписано Угоду про партнерство і співробітництво між Україною та Європейським Союзом;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21 вересня 1994 р. — створено Автономну Республіку Крим; - 5 грудня 1994 р. — підписано Будапештський меморандум;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1994 р. — приєднання України до програми «Партнерство заради миру»;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вересень 1995 р. — набуття Україною членства у Раді Європи;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липень 1996 р. — приєднання України до Центральноєвропейської ініціативи;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1997 р. — підписано Договір про дружбу, співробітництво і партнерство між Україною і Російською Федерацією;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1997 р. — підписано Хартію про особливе партнерство між Україною та Організацією Північноатлантичного договору; 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Calibri" panose="020F0502020204030204" pitchFamily="34" charset="0"/>
              </a:rPr>
              <a:t>жовтень 2003 р. — конфлікт між Україною та Росією навколо острова </a:t>
            </a:r>
            <a:r>
              <a:rPr lang="uk-UA" sz="2000" dirty="0" err="1" smtClean="0">
                <a:latin typeface="Calibri" panose="020F0502020204030204" pitchFamily="34" charset="0"/>
              </a:rPr>
              <a:t>Тузла</a:t>
            </a:r>
            <a:r>
              <a:rPr lang="uk-UA" sz="2000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uk-UA" sz="2000" dirty="0">
                <a:latin typeface="Calibri" panose="020F0502020204030204" pitchFamily="34" charset="0"/>
              </a:rPr>
              <a:t>л</a:t>
            </a:r>
            <a:r>
              <a:rPr lang="uk-UA" sz="2000" dirty="0" smtClean="0">
                <a:latin typeface="Calibri" panose="020F0502020204030204" pitchFamily="34" charset="0"/>
              </a:rPr>
              <a:t>ютий 2014 р. початок гібридної війни Росії проти України.</a:t>
            </a:r>
            <a:endParaRPr lang="uk-U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0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Стратегічне</a:t>
            </a:r>
            <a:r>
              <a:rPr lang="ru-RU" b="1" dirty="0"/>
              <a:t> партнерство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тип </a:t>
            </a:r>
            <a:r>
              <a:rPr lang="ru-RU" sz="2800" b="1" dirty="0" err="1">
                <a:solidFill>
                  <a:srgbClr val="FF0000"/>
                </a:solidFill>
              </a:rPr>
              <a:t>міждержавних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відносин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побудований</a:t>
            </a:r>
            <a:r>
              <a:rPr lang="ru-RU" sz="2800" b="1" dirty="0">
                <a:solidFill>
                  <a:srgbClr val="FF0000"/>
                </a:solidFill>
              </a:rPr>
              <a:t> як </a:t>
            </a:r>
            <a:r>
              <a:rPr lang="ru-RU" sz="2800" b="1" dirty="0" err="1">
                <a:solidFill>
                  <a:srgbClr val="FF0000"/>
                </a:solidFill>
              </a:rPr>
              <a:t>послідовна</a:t>
            </a:r>
            <a:r>
              <a:rPr lang="ru-RU" sz="2800" b="1" dirty="0">
                <a:solidFill>
                  <a:srgbClr val="FF0000"/>
                </a:solidFill>
              </a:rPr>
              <a:t> система </a:t>
            </a:r>
            <a:r>
              <a:rPr lang="ru-RU" sz="2800" b="1" dirty="0" err="1">
                <a:solidFill>
                  <a:srgbClr val="FF0000"/>
                </a:solidFill>
              </a:rPr>
              <a:t>взаємодії</a:t>
            </a:r>
            <a:r>
              <a:rPr lang="ru-RU" sz="2800" b="1" dirty="0">
                <a:solidFill>
                  <a:srgbClr val="FF0000"/>
                </a:solidFill>
              </a:rPr>
              <a:t> держав в </a:t>
            </a:r>
            <a:r>
              <a:rPr lang="ru-RU" sz="2800" b="1" dirty="0" err="1">
                <a:solidFill>
                  <a:srgbClr val="FF0000"/>
                </a:solidFill>
              </a:rPr>
              <a:t>напрямі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реалізації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спільних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стратегічних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завдань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інтересів</a:t>
            </a:r>
            <a:r>
              <a:rPr lang="ru-RU" sz="2800" b="1" dirty="0">
                <a:solidFill>
                  <a:srgbClr val="FF0000"/>
                </a:solidFill>
              </a:rPr>
              <a:t> та </a:t>
            </a:r>
            <a:r>
              <a:rPr lang="ru-RU" sz="2800" b="1" dirty="0" err="1" smtClean="0">
                <a:solidFill>
                  <a:srgbClr val="FF0000"/>
                </a:solidFill>
              </a:rPr>
              <a:t>цілей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dirty="0" smtClean="0"/>
              <a:t>На </a:t>
            </a:r>
            <a:r>
              <a:rPr lang="ru-RU" sz="2800" b="1" dirty="0" err="1"/>
              <a:t>відміну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союзницьких</a:t>
            </a:r>
            <a:r>
              <a:rPr lang="ru-RU" sz="2800" b="1" dirty="0"/>
              <a:t> </a:t>
            </a:r>
            <a:r>
              <a:rPr lang="ru-RU" sz="2800" b="1" dirty="0" err="1"/>
              <a:t>відносин</a:t>
            </a:r>
            <a:r>
              <a:rPr lang="ru-RU" sz="2800" b="1" dirty="0"/>
              <a:t> </a:t>
            </a:r>
            <a:r>
              <a:rPr lang="ru-RU" sz="2800" b="1" dirty="0" err="1"/>
              <a:t>стратегічне</a:t>
            </a:r>
            <a:r>
              <a:rPr lang="ru-RU" sz="2800" b="1" dirty="0"/>
              <a:t> партнерство не </a:t>
            </a:r>
            <a:r>
              <a:rPr lang="ru-RU" sz="2800" b="1" dirty="0" err="1"/>
              <a:t>передбачає</a:t>
            </a:r>
            <a:r>
              <a:rPr lang="ru-RU" sz="2800" b="1" dirty="0"/>
              <a:t> </a:t>
            </a:r>
            <a:r>
              <a:rPr lang="ru-RU" sz="2800" b="1" dirty="0" err="1"/>
              <a:t>жорсткої</a:t>
            </a:r>
            <a:r>
              <a:rPr lang="ru-RU" sz="2800" b="1" dirty="0"/>
              <a:t> </a:t>
            </a:r>
            <a:r>
              <a:rPr lang="ru-RU" sz="2800" b="1" dirty="0" err="1"/>
              <a:t>системи</a:t>
            </a:r>
            <a:r>
              <a:rPr lang="ru-RU" sz="2800" b="1" dirty="0"/>
              <a:t> </a:t>
            </a:r>
            <a:r>
              <a:rPr lang="ru-RU" sz="2800" b="1" dirty="0" err="1"/>
              <a:t>зобов’язань</a:t>
            </a:r>
            <a:r>
              <a:rPr lang="ru-RU" sz="2800" b="1" dirty="0"/>
              <a:t> </a:t>
            </a:r>
            <a:r>
              <a:rPr lang="ru-RU" sz="2800" b="1" dirty="0" err="1"/>
              <a:t>політичного</a:t>
            </a:r>
            <a:r>
              <a:rPr lang="ru-RU" sz="2800" b="1" dirty="0"/>
              <a:t>, </a:t>
            </a:r>
            <a:r>
              <a:rPr lang="ru-RU" sz="2800" b="1" dirty="0" err="1"/>
              <a:t>економічного</a:t>
            </a:r>
            <a:r>
              <a:rPr lang="ru-RU" sz="2800" b="1" dirty="0"/>
              <a:t>, </a:t>
            </a:r>
            <a:r>
              <a:rPr lang="ru-RU" sz="2800" b="1" dirty="0" err="1"/>
              <a:t>гуманітарного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безпекового</a:t>
            </a:r>
            <a:r>
              <a:rPr lang="ru-RU" sz="2800" b="1" dirty="0"/>
              <a:t> </a:t>
            </a:r>
            <a:r>
              <a:rPr lang="ru-RU" sz="2800" b="1" dirty="0" smtClean="0"/>
              <a:t>характеру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5589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широкому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стратегічне</a:t>
            </a:r>
            <a:r>
              <a:rPr lang="ru-RU" dirty="0"/>
              <a:t> партнерство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/>
              <a:t>система </a:t>
            </a:r>
            <a:r>
              <a:rPr lang="ru-RU" sz="2800" b="1" dirty="0" err="1"/>
              <a:t>взаємодії</a:t>
            </a:r>
            <a:r>
              <a:rPr lang="ru-RU" sz="2800" b="1" dirty="0"/>
              <a:t> </a:t>
            </a:r>
            <a:r>
              <a:rPr lang="ru-RU" sz="2800" b="1" dirty="0" err="1"/>
              <a:t>двох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кількох</a:t>
            </a:r>
            <a:r>
              <a:rPr lang="ru-RU" sz="2800" b="1" dirty="0"/>
              <a:t> держав, яка </a:t>
            </a:r>
            <a:r>
              <a:rPr lang="ru-RU" sz="2800" b="1" dirty="0" err="1"/>
              <a:t>ґрунтується</a:t>
            </a:r>
            <a:r>
              <a:rPr lang="ru-RU" sz="2800" b="1" dirty="0"/>
              <a:t> на </a:t>
            </a:r>
            <a:r>
              <a:rPr lang="ru-RU" sz="2800" b="1" dirty="0" err="1"/>
              <a:t>визнанні</a:t>
            </a:r>
            <a:r>
              <a:rPr lang="ru-RU" sz="2800" b="1" dirty="0"/>
              <a:t> </a:t>
            </a:r>
            <a:r>
              <a:rPr lang="ru-RU" sz="2800" b="1" dirty="0" err="1"/>
              <a:t>спільних</a:t>
            </a:r>
            <a:r>
              <a:rPr lang="ru-RU" sz="2800" b="1" dirty="0"/>
              <a:t> </a:t>
            </a:r>
            <a:r>
              <a:rPr lang="ru-RU" sz="2800" b="1" dirty="0" err="1"/>
              <a:t>цінностей</a:t>
            </a:r>
            <a:r>
              <a:rPr lang="ru-RU" sz="2800" b="1" dirty="0"/>
              <a:t> та/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бачення</a:t>
            </a:r>
            <a:r>
              <a:rPr lang="ru-RU" sz="2800" b="1" dirty="0"/>
              <a:t>, </a:t>
            </a:r>
            <a:r>
              <a:rPr lang="ru-RU" sz="2800" b="1" dirty="0" err="1"/>
              <a:t>високому</a:t>
            </a:r>
            <a:r>
              <a:rPr lang="ru-RU" sz="2800" b="1" dirty="0"/>
              <a:t> </a:t>
            </a:r>
            <a:r>
              <a:rPr lang="ru-RU" sz="2800" b="1" dirty="0" err="1"/>
              <a:t>рівні</a:t>
            </a:r>
            <a:r>
              <a:rPr lang="ru-RU" sz="2800" b="1" dirty="0"/>
              <a:t> </a:t>
            </a:r>
            <a:r>
              <a:rPr lang="ru-RU" sz="2800" b="1" dirty="0" err="1"/>
              <a:t>співробітництва</a:t>
            </a:r>
            <a:r>
              <a:rPr lang="ru-RU" sz="2800" b="1" dirty="0"/>
              <a:t> у </a:t>
            </a:r>
            <a:r>
              <a:rPr lang="ru-RU" sz="2800" b="1" dirty="0" err="1"/>
              <a:t>визначених</a:t>
            </a:r>
            <a:r>
              <a:rPr lang="ru-RU" sz="2800" b="1" dirty="0"/>
              <a:t> сферах, </a:t>
            </a:r>
            <a:r>
              <a:rPr lang="ru-RU" sz="2800" b="1" dirty="0" err="1"/>
              <a:t>обопільній</a:t>
            </a:r>
            <a:r>
              <a:rPr lang="ru-RU" sz="2800" b="1" dirty="0"/>
              <a:t> </a:t>
            </a:r>
            <a:r>
              <a:rPr lang="ru-RU" sz="2800" b="1" dirty="0" err="1"/>
              <a:t>зовнішньополітичній</a:t>
            </a:r>
            <a:r>
              <a:rPr lang="ru-RU" sz="2800" b="1" dirty="0"/>
              <a:t> </a:t>
            </a:r>
            <a:r>
              <a:rPr lang="ru-RU" sz="2800" b="1" dirty="0" err="1"/>
              <a:t>підтримці</a:t>
            </a:r>
            <a:r>
              <a:rPr lang="ru-RU" sz="2800" b="1" dirty="0"/>
              <a:t>, </a:t>
            </a:r>
            <a:r>
              <a:rPr lang="ru-RU" sz="2800" b="1" dirty="0" err="1"/>
              <a:t>зокрема</a:t>
            </a:r>
            <a:r>
              <a:rPr lang="ru-RU" sz="2800" b="1" dirty="0"/>
              <a:t>, в рамках </a:t>
            </a:r>
            <a:r>
              <a:rPr lang="ru-RU" sz="2800" b="1" dirty="0" err="1"/>
              <a:t>міжнародних</a:t>
            </a:r>
            <a:r>
              <a:rPr lang="ru-RU" sz="2800" b="1" dirty="0"/>
              <a:t> </a:t>
            </a:r>
            <a:r>
              <a:rPr lang="ru-RU" sz="2800" b="1" dirty="0" err="1"/>
              <a:t>організацій</a:t>
            </a:r>
            <a:r>
              <a:rPr lang="ru-RU" sz="2800" b="1" dirty="0"/>
              <a:t>, </a:t>
            </a:r>
            <a:r>
              <a:rPr lang="ru-RU" sz="2800" b="1" dirty="0" err="1"/>
              <a:t>узгодженні</a:t>
            </a:r>
            <a:r>
              <a:rPr lang="ru-RU" sz="2800" b="1" dirty="0"/>
              <a:t> </a:t>
            </a:r>
            <a:r>
              <a:rPr lang="ru-RU" sz="2800" b="1" dirty="0" err="1"/>
              <a:t>позицій</a:t>
            </a:r>
            <a:r>
              <a:rPr lang="ru-RU" sz="2800" b="1" dirty="0"/>
              <a:t> у </a:t>
            </a:r>
            <a:r>
              <a:rPr lang="ru-RU" sz="2800" b="1" dirty="0" err="1"/>
              <a:t>кризових</a:t>
            </a:r>
            <a:r>
              <a:rPr lang="ru-RU" sz="2800" b="1" dirty="0"/>
              <a:t> </a:t>
            </a:r>
            <a:r>
              <a:rPr lang="ru-RU" sz="2800" b="1" dirty="0" err="1"/>
              <a:t>ситуаціях</a:t>
            </a:r>
            <a:r>
              <a:rPr lang="ru-RU" sz="2800" b="1" dirty="0"/>
              <a:t> та при </a:t>
            </a:r>
            <a:r>
              <a:rPr lang="ru-RU" sz="2800" b="1" dirty="0" err="1"/>
              <a:t>вирішенні</a:t>
            </a:r>
            <a:r>
              <a:rPr lang="ru-RU" sz="2800" b="1" dirty="0"/>
              <a:t> </a:t>
            </a:r>
            <a:r>
              <a:rPr lang="ru-RU" sz="2800" b="1" dirty="0" err="1"/>
              <a:t>міжнародних</a:t>
            </a:r>
            <a:r>
              <a:rPr lang="ru-RU" sz="2800" b="1" dirty="0"/>
              <a:t> </a:t>
            </a:r>
            <a:r>
              <a:rPr lang="ru-RU" sz="2800" b="1" dirty="0" err="1" smtClean="0"/>
              <a:t>конфліктів</a:t>
            </a:r>
            <a:endParaRPr lang="ru-RU" sz="2800" b="1" dirty="0"/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3137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таблиця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457200"/>
            <a:ext cx="11210192" cy="58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2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таб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9" y="659423"/>
            <a:ext cx="10618910" cy="55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7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таблиця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97877"/>
            <a:ext cx="11078185" cy="57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6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тратегі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59" y="187446"/>
            <a:ext cx="8337671" cy="15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текст стратгії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59" y="1600200"/>
            <a:ext cx="9334500" cy="47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2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www.president.gov.ua/documents/4482021-40017</a:t>
            </a:r>
            <a:endParaRPr lang="uk-UA" dirty="0" smtClean="0"/>
          </a:p>
          <a:p>
            <a:endParaRPr lang="uk-UA" dirty="0"/>
          </a:p>
          <a:p>
            <a:pPr fontAlgn="base"/>
            <a:r>
              <a:rPr lang="ru-RU" i="1" dirty="0"/>
              <a:t>США, </a:t>
            </a:r>
            <a:r>
              <a:rPr lang="ru-RU" dirty="0" err="1"/>
              <a:t>Британія</a:t>
            </a:r>
            <a:r>
              <a:rPr lang="ru-RU" dirty="0"/>
              <a:t>, Канада, </a:t>
            </a:r>
            <a:r>
              <a:rPr lang="ru-RU" dirty="0" err="1"/>
              <a:t>Німеччина</a:t>
            </a:r>
            <a:r>
              <a:rPr lang="ru-RU" dirty="0"/>
              <a:t> та </a:t>
            </a:r>
            <a:r>
              <a:rPr lang="ru-RU" dirty="0" err="1"/>
              <a:t>Франція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об’єднані</a:t>
            </a:r>
            <a:r>
              <a:rPr lang="ru-RU" dirty="0"/>
              <a:t> </a:t>
            </a:r>
            <a:r>
              <a:rPr lang="ru-RU" dirty="0" err="1"/>
              <a:t>відносинами</a:t>
            </a:r>
            <a:r>
              <a:rPr lang="ru-RU" dirty="0"/>
              <a:t> </a:t>
            </a:r>
            <a:r>
              <a:rPr lang="ru-RU" b="1" dirty="0"/>
              <a:t>"</a:t>
            </a:r>
            <a:r>
              <a:rPr lang="ru-RU" b="1" i="1" dirty="0" err="1"/>
              <a:t>п</a:t>
            </a:r>
            <a:r>
              <a:rPr lang="ru-RU" b="1" dirty="0" err="1"/>
              <a:t>ріоритетного</a:t>
            </a:r>
            <a:r>
              <a:rPr lang="ru-RU" b="1" dirty="0"/>
              <a:t> </a:t>
            </a:r>
            <a:r>
              <a:rPr lang="ru-RU" b="1" dirty="0" err="1"/>
              <a:t>стратегічного</a:t>
            </a:r>
            <a:r>
              <a:rPr lang="ru-RU" b="1" dirty="0"/>
              <a:t> характеру"</a:t>
            </a:r>
            <a:r>
              <a:rPr lang="ru-RU" dirty="0"/>
              <a:t> з </a:t>
            </a:r>
            <a:r>
              <a:rPr lang="ru-RU" dirty="0" err="1"/>
              <a:t>Україною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Одночасно</a:t>
            </a:r>
            <a:r>
              <a:rPr lang="ru-RU" dirty="0"/>
              <a:t> документ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категорію</a:t>
            </a:r>
            <a:r>
              <a:rPr lang="ru-RU" dirty="0"/>
              <a:t> "</a:t>
            </a:r>
            <a:r>
              <a:rPr lang="ru-RU" b="1" dirty="0" err="1"/>
              <a:t>особливе</a:t>
            </a:r>
            <a:r>
              <a:rPr lang="ru-RU" b="1" dirty="0"/>
              <a:t> партнерство</a:t>
            </a:r>
            <a:r>
              <a:rPr lang="ru-RU" dirty="0"/>
              <a:t>",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увійшла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одна держава, Канада.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"</a:t>
            </a:r>
            <a:r>
              <a:rPr lang="ru-RU" b="1" dirty="0" err="1"/>
              <a:t>стратегічне</a:t>
            </a:r>
            <a:r>
              <a:rPr lang="ru-RU" b="1" dirty="0"/>
              <a:t> партнерство</a:t>
            </a:r>
            <a:r>
              <a:rPr lang="ru-RU" dirty="0"/>
              <a:t>" з </a:t>
            </a:r>
            <a:r>
              <a:rPr lang="ru-RU" dirty="0" err="1"/>
              <a:t>Німеччиною</a:t>
            </a:r>
            <a:r>
              <a:rPr lang="ru-RU" dirty="0"/>
              <a:t>, </a:t>
            </a:r>
            <a:r>
              <a:rPr lang="ru-RU" dirty="0" err="1"/>
              <a:t>Польщею</a:t>
            </a:r>
            <a:r>
              <a:rPr lang="ru-RU" dirty="0"/>
              <a:t>, </a:t>
            </a:r>
            <a:r>
              <a:rPr lang="ru-RU" dirty="0" err="1"/>
              <a:t>Туреччиною</a:t>
            </a:r>
            <a:r>
              <a:rPr lang="ru-RU" dirty="0"/>
              <a:t>, Азербайджаном, </a:t>
            </a:r>
            <a:r>
              <a:rPr lang="ru-RU" dirty="0" err="1"/>
              <a:t>Грузією</a:t>
            </a:r>
            <a:r>
              <a:rPr lang="ru-RU" dirty="0"/>
              <a:t>, </a:t>
            </a:r>
            <a:r>
              <a:rPr lang="ru-RU" dirty="0" err="1"/>
              <a:t>Литвою</a:t>
            </a:r>
            <a:r>
              <a:rPr lang="ru-RU" dirty="0"/>
              <a:t>, </a:t>
            </a:r>
            <a:r>
              <a:rPr lang="ru-RU" dirty="0" err="1"/>
              <a:t>Китаєм</a:t>
            </a:r>
            <a:r>
              <a:rPr lang="ru-RU" dirty="0"/>
              <a:t> та </a:t>
            </a:r>
            <a:r>
              <a:rPr lang="ru-RU" dirty="0" err="1"/>
              <a:t>Бразилією</a:t>
            </a:r>
            <a:r>
              <a:rPr lang="ru-RU" dirty="0"/>
              <a:t>, "</a:t>
            </a:r>
            <a:r>
              <a:rPr lang="ru-RU" b="1" dirty="0" err="1"/>
              <a:t>всебічне</a:t>
            </a:r>
            <a:r>
              <a:rPr lang="ru-RU" b="1" dirty="0"/>
              <a:t> партнерство </a:t>
            </a:r>
            <a:r>
              <a:rPr lang="ru-RU" b="1" dirty="0" err="1"/>
              <a:t>стратегічного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dirty="0"/>
              <a:t>" з </a:t>
            </a:r>
            <a:r>
              <a:rPr lang="ru-RU" dirty="0" err="1"/>
              <a:t>Францією</a:t>
            </a:r>
            <a:r>
              <a:rPr lang="ru-RU" dirty="0"/>
              <a:t> і "</a:t>
            </a:r>
            <a:r>
              <a:rPr lang="ru-RU" b="1" dirty="0" err="1"/>
              <a:t>глобальне</a:t>
            </a:r>
            <a:r>
              <a:rPr lang="ru-RU" b="1" dirty="0"/>
              <a:t> партнерство</a:t>
            </a:r>
            <a:r>
              <a:rPr lang="ru-RU" dirty="0"/>
              <a:t>" з </a:t>
            </a:r>
            <a:r>
              <a:rPr lang="ru-RU" dirty="0" err="1"/>
              <a:t>Японією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C:\Users\User\Desktop\стратегія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74" y="307487"/>
            <a:ext cx="7239000" cy="19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0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19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285</Words>
  <Application>Microsoft Office PowerPoint</Application>
  <PresentationFormat>Произвольный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Стратегічні партнери України</vt:lpstr>
      <vt:lpstr>Стратегічне партнерство</vt:lpstr>
      <vt:lpstr>В широкому розумінні стратегічне партнерство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Стратегічні партнери України</dc:title>
  <dc:creator>user</dc:creator>
  <cp:lastModifiedBy>User</cp:lastModifiedBy>
  <cp:revision>7</cp:revision>
  <dcterms:created xsi:type="dcterms:W3CDTF">2020-09-09T12:55:19Z</dcterms:created>
  <dcterms:modified xsi:type="dcterms:W3CDTF">2025-11-06T10:52:12Z</dcterms:modified>
</cp:coreProperties>
</file>