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50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732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95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75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72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25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23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51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122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2/25/2021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8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61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Видео 3">
            <a:extLst>
              <a:ext uri="{FF2B5EF4-FFF2-40B4-BE49-F238E27FC236}">
                <a16:creationId xmlns:a16="http://schemas.microsoft.com/office/drawing/2014/main" id="{02D250C1-9530-469B-9648-0CD7A01F66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59" r="-1" b="-1"/>
          <a:stretch/>
        </p:blipFill>
        <p:spPr>
          <a:xfrm>
            <a:off x="20" y="10"/>
            <a:ext cx="1218893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5DDA49-79FE-40D8-B84D-A002663E5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63240"/>
          </a:xfrm>
        </p:spPr>
        <p:txBody>
          <a:bodyPr>
            <a:normAutofit/>
          </a:bodyPr>
          <a:lstStyle/>
          <a:p>
            <a:pPr algn="ctr"/>
            <a:r>
              <a:rPr lang="ru-RU" sz="10800" dirty="0" err="1">
                <a:solidFill>
                  <a:schemeClr val="bg1"/>
                </a:solidFill>
              </a:rPr>
              <a:t>Розм</a:t>
            </a:r>
            <a:r>
              <a:rPr lang="uk-UA" sz="10800" dirty="0" err="1">
                <a:solidFill>
                  <a:schemeClr val="bg1"/>
                </a:solidFill>
              </a:rPr>
              <a:t>ноження</a:t>
            </a:r>
            <a:endParaRPr lang="ru-UA" sz="10800" dirty="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2EF27B-8679-4633-9891-75FFF5D823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599432"/>
            <a:ext cx="9144000" cy="1536192"/>
          </a:xfrm>
        </p:spPr>
        <p:txBody>
          <a:bodyPr>
            <a:normAutofit/>
          </a:bodyPr>
          <a:lstStyle/>
          <a:p>
            <a:pPr algn="ctr"/>
            <a:endParaRPr lang="ru-UA" sz="3200" dirty="0"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92566-5E83-40C6-BA3C-3EDEB0802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Пилок на приймочці</a:t>
            </a:r>
            <a:endParaRPr lang="ru-UA" dirty="0"/>
          </a:p>
        </p:txBody>
      </p:sp>
      <p:pic>
        <p:nvPicPr>
          <p:cNvPr id="5" name="Объект 4" descr="Изображение выглядит как другой, различные, несколько, разнообразие&#10;&#10;Автоматически созданное описание">
            <a:extLst>
              <a:ext uri="{FF2B5EF4-FFF2-40B4-BE49-F238E27FC236}">
                <a16:creationId xmlns:a16="http://schemas.microsoft.com/office/drawing/2014/main" id="{978232EE-F17C-4199-8796-9082FF9D7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95" y="1928813"/>
            <a:ext cx="6300610" cy="4252912"/>
          </a:xfrm>
        </p:spPr>
      </p:pic>
    </p:spTree>
    <p:extLst>
      <p:ext uri="{BB962C8B-B14F-4D97-AF65-F5344CB8AC3E}">
        <p14:creationId xmlns:p14="http://schemas.microsoft.com/office/powerpoint/2010/main" val="38415756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058296-B35A-49CF-B9B5-0F25D183C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Пилок на приймочці</a:t>
            </a:r>
            <a:endParaRPr lang="ru-UA" dirty="0"/>
          </a:p>
        </p:txBody>
      </p:sp>
      <p:pic>
        <p:nvPicPr>
          <p:cNvPr id="5" name="Объект 4" descr="Изображение выглядит как беспозвоночное, моллюск&#10;&#10;Автоматически созданное описание">
            <a:extLst>
              <a:ext uri="{FF2B5EF4-FFF2-40B4-BE49-F238E27FC236}">
                <a16:creationId xmlns:a16="http://schemas.microsoft.com/office/drawing/2014/main" id="{091B5048-B8AB-4CF0-8487-F931FE1E86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758" y="2098701"/>
            <a:ext cx="6773340" cy="4394174"/>
          </a:xfrm>
        </p:spPr>
      </p:pic>
    </p:spTree>
    <p:extLst>
      <p:ext uri="{BB962C8B-B14F-4D97-AF65-F5344CB8AC3E}">
        <p14:creationId xmlns:p14="http://schemas.microsoft.com/office/powerpoint/2010/main" val="6106487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B8A9B-F944-4981-A175-778DC47B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Пилок на приймочці</a:t>
            </a:r>
            <a:endParaRPr lang="ru-UA" dirty="0"/>
          </a:p>
        </p:txBody>
      </p:sp>
      <p:pic>
        <p:nvPicPr>
          <p:cNvPr id="5" name="Объект 4" descr="Изображение выглядит как беспозвоночное, кишечнополостное, синий, коралл&#10;&#10;Автоматически созданное описание">
            <a:extLst>
              <a:ext uri="{FF2B5EF4-FFF2-40B4-BE49-F238E27FC236}">
                <a16:creationId xmlns:a16="http://schemas.microsoft.com/office/drawing/2014/main" id="{C269CA92-D787-4C28-9341-179C054502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691" y="2049575"/>
            <a:ext cx="7175863" cy="4554991"/>
          </a:xfrm>
        </p:spPr>
      </p:pic>
    </p:spTree>
    <p:extLst>
      <p:ext uri="{BB962C8B-B14F-4D97-AF65-F5344CB8AC3E}">
        <p14:creationId xmlns:p14="http://schemas.microsoft.com/office/powerpoint/2010/main" val="3916077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76FEEF-C578-4C37-8E2C-17C5A0519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Запліднення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5ACAC39-8FBA-40DD-BF1E-7C36662F1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77" y="1928813"/>
            <a:ext cx="4808646" cy="4252912"/>
          </a:xfrm>
        </p:spPr>
      </p:pic>
    </p:spTree>
    <p:extLst>
      <p:ext uri="{BB962C8B-B14F-4D97-AF65-F5344CB8AC3E}">
        <p14:creationId xmlns:p14="http://schemas.microsoft.com/office/powerpoint/2010/main" val="276811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88CFC7-9CAE-4CCA-81CB-707800C27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Запліднення</a:t>
            </a:r>
            <a:endParaRPr lang="ru-UA" dirty="0"/>
          </a:p>
        </p:txBody>
      </p:sp>
      <p:pic>
        <p:nvPicPr>
          <p:cNvPr id="4" name="videoplayback">
            <a:hlinkClick r:id="" action="ppaction://media"/>
            <a:extLst>
              <a:ext uri="{FF2B5EF4-FFF2-40B4-BE49-F238E27FC236}">
                <a16:creationId xmlns:a16="http://schemas.microsoft.com/office/drawing/2014/main" id="{19697444-DBAC-4BE7-814C-BCD61B4F523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0725" y="1928813"/>
            <a:ext cx="5670550" cy="4252912"/>
          </a:xfrm>
        </p:spPr>
      </p:pic>
    </p:spTree>
    <p:extLst>
      <p:ext uri="{BB962C8B-B14F-4D97-AF65-F5344CB8AC3E}">
        <p14:creationId xmlns:p14="http://schemas.microsoft.com/office/powerpoint/2010/main" val="365825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1B6E3-0DC3-4425-8081-4E9460191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Запліднення</a:t>
            </a:r>
            <a:endParaRPr lang="ru-UA" dirty="0"/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84C3E1F0-C8AB-4C60-8508-5CFB473347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0725" y="1928813"/>
            <a:ext cx="5670550" cy="4252912"/>
          </a:xfrm>
        </p:spPr>
      </p:pic>
    </p:spTree>
    <p:extLst>
      <p:ext uri="{BB962C8B-B14F-4D97-AF65-F5344CB8AC3E}">
        <p14:creationId xmlns:p14="http://schemas.microsoft.com/office/powerpoint/2010/main" val="257261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2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3A3444-E3E7-4540-91E2-CD48C85D3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Запліднення</a:t>
            </a:r>
            <a:endParaRPr lang="ru-UA" dirty="0"/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8FBD9564-B930-4178-ADAC-E4E5D3C969A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6563" y="1928813"/>
            <a:ext cx="8780462" cy="4252912"/>
          </a:xfrm>
        </p:spPr>
      </p:pic>
    </p:spTree>
    <p:extLst>
      <p:ext uri="{BB962C8B-B14F-4D97-AF65-F5344CB8AC3E}">
        <p14:creationId xmlns:p14="http://schemas.microsoft.com/office/powerpoint/2010/main" val="246498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8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2E251E2-28DB-401B-B2BB-94AAA812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Гаметогенез</a:t>
            </a:r>
            <a:endParaRPr lang="ru-UA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FF6B89C-C778-4487-A53A-D0521B8F273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750" y="1928813"/>
            <a:ext cx="2930500" cy="4252912"/>
          </a:xfrm>
        </p:spPr>
      </p:pic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2183421-787A-4117-A84D-E36C7C71E3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443" y="1928813"/>
            <a:ext cx="4921114" cy="4252912"/>
          </a:xfrm>
        </p:spPr>
      </p:pic>
    </p:spTree>
    <p:extLst>
      <p:ext uri="{BB962C8B-B14F-4D97-AF65-F5344CB8AC3E}">
        <p14:creationId xmlns:p14="http://schemas.microsoft.com/office/powerpoint/2010/main" val="60287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5E452125-5BC4-46B7-B96C-5A64A5F5B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Гаметогенез</a:t>
            </a:r>
            <a:endParaRPr lang="ru-UA" dirty="0"/>
          </a:p>
        </p:txBody>
      </p:sp>
      <p:pic>
        <p:nvPicPr>
          <p:cNvPr id="7" name="Gametogenesis 512 1">
            <a:hlinkClick r:id="" action="ppaction://media"/>
            <a:extLst>
              <a:ext uri="{FF2B5EF4-FFF2-40B4-BE49-F238E27FC236}">
                <a16:creationId xmlns:a16="http://schemas.microsoft.com/office/drawing/2014/main" id="{85EC5516-44EC-49DE-8DE9-87DFE9BDD8F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163" y="1928813"/>
            <a:ext cx="7561262" cy="4252912"/>
          </a:xfrm>
        </p:spPr>
      </p:pic>
    </p:spTree>
    <p:extLst>
      <p:ext uri="{BB962C8B-B14F-4D97-AF65-F5344CB8AC3E}">
        <p14:creationId xmlns:p14="http://schemas.microsoft.com/office/powerpoint/2010/main" val="12570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5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653B8B-60BA-4978-BD5C-298487BC6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Гаметогенез</a:t>
            </a:r>
            <a:endParaRPr lang="ru-UA" dirty="0"/>
          </a:p>
        </p:txBody>
      </p:sp>
      <p:pic>
        <p:nvPicPr>
          <p:cNvPr id="4" name="Gametogenesis_ Spermatogenesis &amp; Oogenesis">
            <a:hlinkClick r:id="" action="ppaction://media"/>
            <a:extLst>
              <a:ext uri="{FF2B5EF4-FFF2-40B4-BE49-F238E27FC236}">
                <a16:creationId xmlns:a16="http://schemas.microsoft.com/office/drawing/2014/main" id="{1BB56B80-7E45-46A7-A2D3-0C78B16657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4575" y="1928813"/>
            <a:ext cx="7561263" cy="4252912"/>
          </a:xfrm>
        </p:spPr>
      </p:pic>
    </p:spTree>
    <p:extLst>
      <p:ext uri="{BB962C8B-B14F-4D97-AF65-F5344CB8AC3E}">
        <p14:creationId xmlns:p14="http://schemas.microsoft.com/office/powerpoint/2010/main" val="21905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4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647DE-8C7F-4044-B0D8-ECBA0999A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Розмноження</a:t>
            </a:r>
            <a:endParaRPr lang="ru-UA" dirty="0"/>
          </a:p>
        </p:txBody>
      </p:sp>
      <p:pic>
        <p:nvPicPr>
          <p:cNvPr id="4" name="General Embryology - Detailed Animation On Fertilization">
            <a:hlinkClick r:id="" action="ppaction://media"/>
            <a:extLst>
              <a:ext uri="{FF2B5EF4-FFF2-40B4-BE49-F238E27FC236}">
                <a16:creationId xmlns:a16="http://schemas.microsoft.com/office/drawing/2014/main" id="{1F046087-14AA-4073-94D1-ABF6998CC24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6163" y="1928813"/>
            <a:ext cx="7561262" cy="4252912"/>
          </a:xfrm>
        </p:spPr>
      </p:pic>
    </p:spTree>
    <p:extLst>
      <p:ext uri="{BB962C8B-B14F-4D97-AF65-F5344CB8AC3E}">
        <p14:creationId xmlns:p14="http://schemas.microsoft.com/office/powerpoint/2010/main" val="20255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2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0A8C61-E391-4D6E-85C6-88019FAB1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Будова маточки та тичинок</a:t>
            </a:r>
            <a:endParaRPr lang="ru-UA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DCC97F2-6676-4654-BFF9-EA00EB678E9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975" y="2146519"/>
            <a:ext cx="6222663" cy="410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94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CDC11-B4C3-42C4-858B-83B49F9DC3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Будова пилкового зерна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054E46B-2B3E-4289-8309-4DBCC11A0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877" y="2078831"/>
            <a:ext cx="4198498" cy="4467632"/>
          </a:xfrm>
        </p:spPr>
      </p:pic>
    </p:spTree>
    <p:extLst>
      <p:ext uri="{BB962C8B-B14F-4D97-AF65-F5344CB8AC3E}">
        <p14:creationId xmlns:p14="http://schemas.microsoft.com/office/powerpoint/2010/main" val="13603875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20D12-91C3-42FD-93C3-174D59EDA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Різноманіття пилку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0D4AE35-41EA-4EB5-8B44-D52ADC931B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235" y="1928813"/>
            <a:ext cx="7851529" cy="4252912"/>
          </a:xfrm>
        </p:spPr>
      </p:pic>
    </p:spTree>
    <p:extLst>
      <p:ext uri="{BB962C8B-B14F-4D97-AF65-F5344CB8AC3E}">
        <p14:creationId xmlns:p14="http://schemas.microsoft.com/office/powerpoint/2010/main" val="382927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C55EF-286D-4EB7-8F55-BBA270D7F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Різноманіття пилку</a:t>
            </a:r>
            <a:endParaRPr lang="ru-UA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1B814B0-6469-44A1-A30B-D9B1ED2FE0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9370" y="1928813"/>
            <a:ext cx="6453260" cy="4252912"/>
          </a:xfrm>
        </p:spPr>
      </p:pic>
    </p:spTree>
    <p:extLst>
      <p:ext uri="{BB962C8B-B14F-4D97-AF65-F5344CB8AC3E}">
        <p14:creationId xmlns:p14="http://schemas.microsoft.com/office/powerpoint/2010/main" val="2784971754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02F1B"/>
      </a:dk2>
      <a:lt2>
        <a:srgbClr val="F0F0F3"/>
      </a:lt2>
      <a:accent1>
        <a:srgbClr val="AAA435"/>
      </a:accent1>
      <a:accent2>
        <a:srgbClr val="BE7B2F"/>
      </a:accent2>
      <a:accent3>
        <a:srgbClr val="CF5140"/>
      </a:accent3>
      <a:accent4>
        <a:srgbClr val="BE2F5A"/>
      </a:accent4>
      <a:accent5>
        <a:srgbClr val="CF40A7"/>
      </a:accent5>
      <a:accent6>
        <a:srgbClr val="AA2FBE"/>
      </a:accent6>
      <a:hlink>
        <a:srgbClr val="C24A8C"/>
      </a:hlink>
      <a:folHlink>
        <a:srgbClr val="7F7F7F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30</Words>
  <Application>Microsoft Office PowerPoint</Application>
  <PresentationFormat>Широкоэкранный</PresentationFormat>
  <Paragraphs>16</Paragraphs>
  <Slides>16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Modern Love</vt:lpstr>
      <vt:lpstr>The Hand</vt:lpstr>
      <vt:lpstr>SketchyVTI</vt:lpstr>
      <vt:lpstr>Розмноження</vt:lpstr>
      <vt:lpstr>Гаметогенез</vt:lpstr>
      <vt:lpstr>Гаметогенез</vt:lpstr>
      <vt:lpstr>Гаметогенез</vt:lpstr>
      <vt:lpstr>Розмноження</vt:lpstr>
      <vt:lpstr>Будова маточки та тичинок</vt:lpstr>
      <vt:lpstr>Будова пилкового зерна</vt:lpstr>
      <vt:lpstr>Різноманіття пилку</vt:lpstr>
      <vt:lpstr>Різноманіття пилку</vt:lpstr>
      <vt:lpstr>Пилок на приймочці</vt:lpstr>
      <vt:lpstr>Пилок на приймочці</vt:lpstr>
      <vt:lpstr>Пилок на приймочці</vt:lpstr>
      <vt:lpstr>Запліднення</vt:lpstr>
      <vt:lpstr>Запліднення</vt:lpstr>
      <vt:lpstr>Запліднення</vt:lpstr>
      <vt:lpstr>Запліднення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Розмноження</dc:title>
  <dc:creator>Елена Бойкая</dc:creator>
  <cp:lastModifiedBy>Елена Бойкая</cp:lastModifiedBy>
  <cp:revision>2</cp:revision>
  <dcterms:created xsi:type="dcterms:W3CDTF">2021-02-25T08:11:54Z</dcterms:created>
  <dcterms:modified xsi:type="dcterms:W3CDTF">2021-02-25T08:25:14Z</dcterms:modified>
</cp:coreProperties>
</file>