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Georgia" panose="02040502050405020303" pitchFamily="18" charset="0"/>
      <p:regular r:id="rId20"/>
      <p:bold r:id="rId21"/>
      <p:italic r:id="rId22"/>
      <p:boldItalic r:id="rId23"/>
    </p:embeddedFont>
    <p:embeddedFont>
      <p:font typeface="Roboto"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7296">
          <p15:clr>
            <a:srgbClr val="A4A3A4"/>
          </p15:clr>
        </p15:guide>
        <p15:guide id="4" orient="horz" pos="4128">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8" roundtripDataSignature="AMtx7miRoDtZtKtnymixT6QDwewHkXGsn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3" d="100"/>
          <a:sy n="83" d="100"/>
        </p:scale>
        <p:origin x="658" y="67"/>
      </p:cViewPr>
      <p:guideLst>
        <p:guide orient="horz" pos="2160"/>
        <p:guide pos="3840"/>
        <p:guide pos="7296"/>
        <p:guide orient="horz" pos="412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customschemas.google.com/relationships/presentationmetadata" Target="metadata"/><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ru-RU"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 name="Google Shape;11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1" name="Google Shape;11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0" name="Google Shape;220;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2" name="Google Shape;262;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3" name="Google Shape;263;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13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a:t>Опис уроків має бути короткий.</a:t>
            </a:r>
            <a:endParaRPr/>
          </a:p>
          <a:p>
            <a:pPr marL="0" lvl="0" indent="0" algn="l" rtl="0">
              <a:spcBef>
                <a:spcPts val="0"/>
              </a:spcBef>
              <a:spcAft>
                <a:spcPts val="0"/>
              </a:spcAft>
              <a:buNone/>
            </a:pPr>
            <a:endParaRPr/>
          </a:p>
        </p:txBody>
      </p:sp>
      <p:sp>
        <p:nvSpPr>
          <p:cNvPr id="117" name="Google Shape;117;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b="1"/>
              <a:t>Приклади цілей</a:t>
            </a:r>
            <a:endParaRPr/>
          </a:p>
          <a:p>
            <a:pPr marL="0" lvl="0" indent="0" algn="l" rtl="0">
              <a:spcBef>
                <a:spcPts val="0"/>
              </a:spcBef>
              <a:spcAft>
                <a:spcPts val="0"/>
              </a:spcAft>
              <a:buClr>
                <a:schemeClr val="dk1"/>
              </a:buClr>
              <a:buSzPts val="1200"/>
              <a:buFont typeface="Arial"/>
              <a:buNone/>
            </a:pPr>
            <a:r>
              <a:rPr lang="ru-RU"/>
              <a:t>Наприкінці цього уроку ви зможете:</a:t>
            </a:r>
            <a:endParaRPr/>
          </a:p>
          <a:p>
            <a:pPr marL="171450" lvl="0" indent="-171450" algn="l" rtl="0">
              <a:spcBef>
                <a:spcPts val="0"/>
              </a:spcBef>
              <a:spcAft>
                <a:spcPts val="0"/>
              </a:spcAft>
              <a:buClr>
                <a:schemeClr val="dk1"/>
              </a:buClr>
              <a:buSzPts val="1200"/>
              <a:buFont typeface="Arial"/>
              <a:buChar char="•"/>
            </a:pPr>
            <a:r>
              <a:rPr lang="ru-RU"/>
              <a:t>зберігати файли на веб-сервер групи;</a:t>
            </a:r>
            <a:endParaRPr/>
          </a:p>
          <a:p>
            <a:pPr marL="171450" lvl="0" indent="-171450" algn="l" rtl="0">
              <a:spcBef>
                <a:spcPts val="0"/>
              </a:spcBef>
              <a:spcAft>
                <a:spcPts val="0"/>
              </a:spcAft>
              <a:buClr>
                <a:schemeClr val="dk1"/>
              </a:buClr>
              <a:buSzPts val="1200"/>
              <a:buFont typeface="Arial"/>
              <a:buChar char="•"/>
            </a:pPr>
            <a:r>
              <a:rPr lang="ru-RU"/>
              <a:t>переміщати файли до іншого розташування на веб-сервері групи;</a:t>
            </a:r>
            <a:endParaRPr/>
          </a:p>
          <a:p>
            <a:pPr marL="171450" lvl="0" indent="-171450" algn="l" rtl="0">
              <a:spcBef>
                <a:spcPts val="0"/>
              </a:spcBef>
              <a:spcAft>
                <a:spcPts val="0"/>
              </a:spcAft>
              <a:buClr>
                <a:schemeClr val="dk1"/>
              </a:buClr>
              <a:buSzPts val="1200"/>
              <a:buFont typeface="Arial"/>
              <a:buChar char="•"/>
            </a:pPr>
            <a:r>
              <a:rPr lang="ru-RU"/>
              <a:t>надавати спільний доступ до файлів на веб-сервері групи.</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7" name="Google Shape;12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4" name="Google Shape;15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1" name="Google Shape;17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9" name="Google Shape;18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0" name="Google Shape;190;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0" name="Google Shape;200;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ru-RU"/>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Титульний слайд" type="title">
  <p:cSld name="TITLE">
    <p:spTree>
      <p:nvGrpSpPr>
        <p:cNvPr id="1" name="Shape 28"/>
        <p:cNvGrpSpPr/>
        <p:nvPr/>
      </p:nvGrpSpPr>
      <p:grpSpPr>
        <a:xfrm>
          <a:off x="0" y="0"/>
          <a:ext cx="0" cy="0"/>
          <a:chOff x="0" y="0"/>
          <a:chExt cx="0" cy="0"/>
        </a:xfrm>
      </p:grpSpPr>
      <p:sp>
        <p:nvSpPr>
          <p:cNvPr id="29" name="Google Shape;29;p15"/>
          <p:cNvSpPr/>
          <p:nvPr/>
        </p:nvSpPr>
        <p:spPr>
          <a:xfrm>
            <a:off x="0" y="0"/>
            <a:ext cx="12192000" cy="37017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0" name="Google Shape;30;p15"/>
          <p:cNvSpPr/>
          <p:nvPr/>
        </p:nvSpPr>
        <p:spPr>
          <a:xfrm rot="10800000" flipH="1">
            <a:off x="7213577" y="3810001"/>
            <a:ext cx="4978425" cy="9108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1" name="Google Shape;31;p15"/>
          <p:cNvSpPr/>
          <p:nvPr/>
        </p:nvSpPr>
        <p:spPr>
          <a:xfrm rot="10800000" flipH="1">
            <a:off x="7213601" y="3897010"/>
            <a:ext cx="4978401" cy="192024"/>
          </a:xfrm>
          <a:prstGeom prst="rect">
            <a:avLst/>
          </a:prstGeom>
          <a:solidFill>
            <a:schemeClr val="accen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2" name="Google Shape;32;p15"/>
          <p:cNvSpPr/>
          <p:nvPr/>
        </p:nvSpPr>
        <p:spPr>
          <a:xfrm rot="10800000" flipH="1">
            <a:off x="7213601" y="4115167"/>
            <a:ext cx="4978401" cy="9144"/>
          </a:xfrm>
          <a:prstGeom prst="rect">
            <a:avLst/>
          </a:prstGeom>
          <a:solidFill>
            <a:schemeClr val="accent2">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3" name="Google Shape;33;p15"/>
          <p:cNvSpPr/>
          <p:nvPr/>
        </p:nvSpPr>
        <p:spPr>
          <a:xfrm rot="10800000" flipH="1">
            <a:off x="7213600" y="4164403"/>
            <a:ext cx="2621280" cy="18288"/>
          </a:xfrm>
          <a:prstGeom prst="rect">
            <a:avLst/>
          </a:prstGeom>
          <a:solidFill>
            <a:schemeClr val="accent2">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4" name="Google Shape;34;p15"/>
          <p:cNvSpPr/>
          <p:nvPr/>
        </p:nvSpPr>
        <p:spPr>
          <a:xfrm rot="10800000" flipH="1">
            <a:off x="7213600" y="4199572"/>
            <a:ext cx="2621280" cy="9144"/>
          </a:xfrm>
          <a:prstGeom prst="rect">
            <a:avLst/>
          </a:prstGeom>
          <a:solidFill>
            <a:schemeClr val="accent2">
              <a:alpha val="64705"/>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5" name="Google Shape;35;p15"/>
          <p:cNvSpPr/>
          <p:nvPr/>
        </p:nvSpPr>
        <p:spPr>
          <a:xfrm>
            <a:off x="7213600" y="3962400"/>
            <a:ext cx="4084320" cy="27432"/>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6" name="Google Shape;36;p15"/>
          <p:cNvSpPr/>
          <p:nvPr/>
        </p:nvSpPr>
        <p:spPr>
          <a:xfrm>
            <a:off x="9835343" y="4060983"/>
            <a:ext cx="2133600" cy="3657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7" name="Google Shape;37;p15"/>
          <p:cNvSpPr/>
          <p:nvPr/>
        </p:nvSpPr>
        <p:spPr>
          <a:xfrm>
            <a:off x="1" y="3649662"/>
            <a:ext cx="12192000" cy="244170"/>
          </a:xfrm>
          <a:prstGeom prst="rect">
            <a:avLst/>
          </a:prstGeom>
          <a:solidFill>
            <a:schemeClr val="accen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8" name="Google Shape;38;p15"/>
          <p:cNvSpPr/>
          <p:nvPr/>
        </p:nvSpPr>
        <p:spPr>
          <a:xfrm>
            <a:off x="1" y="3675528"/>
            <a:ext cx="12192001" cy="14067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39" name="Google Shape;39;p15"/>
          <p:cNvSpPr/>
          <p:nvPr/>
        </p:nvSpPr>
        <p:spPr>
          <a:xfrm rot="10800000" flipH="1">
            <a:off x="8552068" y="3643090"/>
            <a:ext cx="3639933" cy="248432"/>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40" name="Google Shape;40;p15"/>
          <p:cNvSpPr txBox="1">
            <a:spLocks noGrp="1"/>
          </p:cNvSpPr>
          <p:nvPr>
            <p:ph type="ctrTitle"/>
          </p:nvPr>
        </p:nvSpPr>
        <p:spPr>
          <a:xfrm>
            <a:off x="609600" y="2389009"/>
            <a:ext cx="11277600" cy="14700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lt1"/>
              </a:buClr>
              <a:buSzPts val="4400"/>
              <a:buFont typeface="Calibri"/>
              <a:buNone/>
              <a:defRPr sz="44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5"/>
          <p:cNvSpPr txBox="1">
            <a:spLocks noGrp="1"/>
          </p:cNvSpPr>
          <p:nvPr>
            <p:ph type="subTitle" idx="1"/>
          </p:nvPr>
        </p:nvSpPr>
        <p:spPr>
          <a:xfrm>
            <a:off x="609600" y="3899938"/>
            <a:ext cx="6604000" cy="1752600"/>
          </a:xfrm>
          <a:prstGeom prst="rect">
            <a:avLst/>
          </a:prstGeom>
          <a:noFill/>
          <a:ln>
            <a:noFill/>
          </a:ln>
        </p:spPr>
        <p:txBody>
          <a:bodyPr spcFirstLastPara="1" wrap="square" lIns="91425" tIns="45700" rIns="91425" bIns="45700" anchor="t" anchorCtr="0">
            <a:normAutofit/>
          </a:bodyPr>
          <a:lstStyle>
            <a:lvl1pPr lvl="0" algn="l">
              <a:spcBef>
                <a:spcPts val="300"/>
              </a:spcBef>
              <a:spcAft>
                <a:spcPts val="0"/>
              </a:spcAft>
              <a:buSzPts val="2400"/>
              <a:buNone/>
              <a:defRPr sz="2400">
                <a:solidFill>
                  <a:schemeClr val="dk2"/>
                </a:solidFill>
              </a:defRPr>
            </a:lvl1pPr>
            <a:lvl2pPr lvl="1" algn="ctr">
              <a:spcBef>
                <a:spcPts val="300"/>
              </a:spcBef>
              <a:spcAft>
                <a:spcPts val="0"/>
              </a:spcAft>
              <a:buSzPts val="1800"/>
              <a:buNone/>
              <a:defRPr/>
            </a:lvl2pPr>
            <a:lvl3pPr lvl="2" algn="ctr">
              <a:spcBef>
                <a:spcPts val="300"/>
              </a:spcBef>
              <a:spcAft>
                <a:spcPts val="0"/>
              </a:spcAft>
              <a:buSzPts val="1800"/>
              <a:buNone/>
              <a:defRPr/>
            </a:lvl3pPr>
            <a:lvl4pPr lvl="3" algn="ctr">
              <a:spcBef>
                <a:spcPts val="300"/>
              </a:spcBef>
              <a:spcAft>
                <a:spcPts val="0"/>
              </a:spcAft>
              <a:buSzPts val="1800"/>
              <a:buNone/>
              <a:defRPr/>
            </a:lvl4pPr>
            <a:lvl5pPr lvl="4" algn="ctr">
              <a:spcBef>
                <a:spcPts val="300"/>
              </a:spcBef>
              <a:spcAft>
                <a:spcPts val="0"/>
              </a:spcAft>
              <a:buSzPts val="1800"/>
              <a:buNone/>
              <a:defRPr/>
            </a:lvl5pPr>
            <a:lvl6pPr lvl="5" algn="ctr">
              <a:spcBef>
                <a:spcPts val="300"/>
              </a:spcBef>
              <a:spcAft>
                <a:spcPts val="0"/>
              </a:spcAft>
              <a:buSzPts val="1800"/>
              <a:buNone/>
              <a:defRPr/>
            </a:lvl6pPr>
            <a:lvl7pPr lvl="6" algn="ctr">
              <a:spcBef>
                <a:spcPts val="300"/>
              </a:spcBef>
              <a:spcAft>
                <a:spcPts val="0"/>
              </a:spcAft>
              <a:buSzPts val="1800"/>
              <a:buNone/>
              <a:defRPr/>
            </a:lvl7pPr>
            <a:lvl8pPr lvl="7" algn="ctr">
              <a:spcBef>
                <a:spcPts val="300"/>
              </a:spcBef>
              <a:spcAft>
                <a:spcPts val="0"/>
              </a:spcAft>
              <a:buSzPts val="1800"/>
              <a:buNone/>
              <a:defRPr/>
            </a:lvl8pPr>
            <a:lvl9pPr lvl="8" algn="ctr">
              <a:spcBef>
                <a:spcPts val="300"/>
              </a:spcBef>
              <a:spcAft>
                <a:spcPts val="0"/>
              </a:spcAft>
              <a:buSzPts val="1800"/>
              <a:buNone/>
              <a:defRPr/>
            </a:lvl9pPr>
          </a:lstStyle>
          <a:p>
            <a:endParaRPr/>
          </a:p>
        </p:txBody>
      </p:sp>
      <p:sp>
        <p:nvSpPr>
          <p:cNvPr id="42" name="Google Shape;42;p15"/>
          <p:cNvSpPr txBox="1">
            <a:spLocks noGrp="1"/>
          </p:cNvSpPr>
          <p:nvPr>
            <p:ph type="ftr" idx="11"/>
          </p:nvPr>
        </p:nvSpPr>
        <p:spPr>
          <a:xfrm>
            <a:off x="7265116" y="4205288"/>
            <a:ext cx="1727200"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solidFill>
                  <a:srgbClr val="398F9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5"/>
          <p:cNvSpPr txBox="1">
            <a:spLocks noGrp="1"/>
          </p:cNvSpPr>
          <p:nvPr>
            <p:ph type="dt" idx="10"/>
          </p:nvPr>
        </p:nvSpPr>
        <p:spPr>
          <a:xfrm>
            <a:off x="9043832" y="4206240"/>
            <a:ext cx="1280160"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solidFill>
                  <a:srgbClr val="398F9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5"/>
          <p:cNvSpPr txBox="1">
            <a:spLocks noGrp="1"/>
          </p:cNvSpPr>
          <p:nvPr>
            <p:ph type="sldNum" idx="12"/>
          </p:nvPr>
        </p:nvSpPr>
        <p:spPr>
          <a:xfrm>
            <a:off x="11093451" y="1136"/>
            <a:ext cx="996949" cy="365760"/>
          </a:xfrm>
          <a:prstGeom prst="rect">
            <a:avLst/>
          </a:prstGeom>
          <a:noFill/>
          <a:ln>
            <a:noFill/>
          </a:ln>
        </p:spPr>
        <p:txBody>
          <a:bodyPr spcFirstLastPara="1" wrap="square" lIns="91425" tIns="45700" rIns="91425" bIns="45700" anchor="b" anchorCtr="0">
            <a:noAutofit/>
          </a:bodyPr>
          <a:lstStyle>
            <a:lvl1pPr marL="0" marR="0" lvl="0" indent="0" algn="r">
              <a:spcBef>
                <a:spcPts val="0"/>
              </a:spcBef>
              <a:buNone/>
              <a:defRPr sz="1800" b="0" i="0" u="none" strike="noStrike" cap="none">
                <a:solidFill>
                  <a:schemeClr val="lt1"/>
                </a:solidFill>
                <a:latin typeface="Calibri"/>
                <a:ea typeface="Calibri"/>
                <a:cs typeface="Calibri"/>
                <a:sym typeface="Calibri"/>
              </a:defRPr>
            </a:lvl1pPr>
            <a:lvl2pPr marL="0" marR="0" lvl="1" indent="0" algn="r">
              <a:spcBef>
                <a:spcPts val="0"/>
              </a:spcBef>
              <a:buNone/>
              <a:defRPr sz="1800" b="0" i="0" u="none" strike="noStrike" cap="none">
                <a:solidFill>
                  <a:schemeClr val="lt1"/>
                </a:solidFill>
                <a:latin typeface="Calibri"/>
                <a:ea typeface="Calibri"/>
                <a:cs typeface="Calibri"/>
                <a:sym typeface="Calibri"/>
              </a:defRPr>
            </a:lvl2pPr>
            <a:lvl3pPr marL="0" marR="0" lvl="2" indent="0" algn="r">
              <a:spcBef>
                <a:spcPts val="0"/>
              </a:spcBef>
              <a:buNone/>
              <a:defRPr sz="1800" b="0" i="0" u="none" strike="noStrike" cap="none">
                <a:solidFill>
                  <a:schemeClr val="lt1"/>
                </a:solidFill>
                <a:latin typeface="Calibri"/>
                <a:ea typeface="Calibri"/>
                <a:cs typeface="Calibri"/>
                <a:sym typeface="Calibri"/>
              </a:defRPr>
            </a:lvl3pPr>
            <a:lvl4pPr marL="0" marR="0" lvl="3" indent="0" algn="r">
              <a:spcBef>
                <a:spcPts val="0"/>
              </a:spcBef>
              <a:buNone/>
              <a:defRPr sz="1800" b="0" i="0" u="none" strike="noStrike" cap="none">
                <a:solidFill>
                  <a:schemeClr val="lt1"/>
                </a:solidFill>
                <a:latin typeface="Calibri"/>
                <a:ea typeface="Calibri"/>
                <a:cs typeface="Calibri"/>
                <a:sym typeface="Calibri"/>
              </a:defRPr>
            </a:lvl4pPr>
            <a:lvl5pPr marL="0" marR="0" lvl="4" indent="0" algn="r">
              <a:spcBef>
                <a:spcPts val="0"/>
              </a:spcBef>
              <a:buNone/>
              <a:defRPr sz="1800" b="0" i="0" u="none" strike="noStrike" cap="none">
                <a:solidFill>
                  <a:schemeClr val="lt1"/>
                </a:solidFill>
                <a:latin typeface="Calibri"/>
                <a:ea typeface="Calibri"/>
                <a:cs typeface="Calibri"/>
                <a:sym typeface="Calibri"/>
              </a:defRPr>
            </a:lvl5pPr>
            <a:lvl6pPr marL="0" marR="0" lvl="5" indent="0" algn="r">
              <a:spcBef>
                <a:spcPts val="0"/>
              </a:spcBef>
              <a:buNone/>
              <a:defRPr sz="1800" b="0" i="0" u="none" strike="noStrike" cap="none">
                <a:solidFill>
                  <a:schemeClr val="lt1"/>
                </a:solidFill>
                <a:latin typeface="Calibri"/>
                <a:ea typeface="Calibri"/>
                <a:cs typeface="Calibri"/>
                <a:sym typeface="Calibri"/>
              </a:defRPr>
            </a:lvl6pPr>
            <a:lvl7pPr marL="0" marR="0" lvl="6" indent="0" algn="r">
              <a:spcBef>
                <a:spcPts val="0"/>
              </a:spcBef>
              <a:buNone/>
              <a:defRPr sz="1800" b="0" i="0" u="none" strike="noStrike" cap="none">
                <a:solidFill>
                  <a:schemeClr val="lt1"/>
                </a:solidFill>
                <a:latin typeface="Calibri"/>
                <a:ea typeface="Calibri"/>
                <a:cs typeface="Calibri"/>
                <a:sym typeface="Calibri"/>
              </a:defRPr>
            </a:lvl7pPr>
            <a:lvl8pPr marL="0" marR="0" lvl="7" indent="0" algn="r">
              <a:spcBef>
                <a:spcPts val="0"/>
              </a:spcBef>
              <a:buNone/>
              <a:defRPr sz="1800" b="0" i="0" u="none" strike="noStrike" cap="none">
                <a:solidFill>
                  <a:schemeClr val="lt1"/>
                </a:solidFill>
                <a:latin typeface="Calibri"/>
                <a:ea typeface="Calibri"/>
                <a:cs typeface="Calibri"/>
                <a:sym typeface="Calibri"/>
              </a:defRPr>
            </a:lvl8pPr>
            <a:lvl9pPr marL="0" marR="0" lvl="8" indent="0" algn="r">
              <a:spcBef>
                <a:spcPts val="0"/>
              </a:spcBef>
              <a:buNone/>
              <a:defRPr sz="18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Заголовок і вертикальний текст" type="vertTx">
  <p:cSld name="VERTICAL_TEXT">
    <p:spTree>
      <p:nvGrpSpPr>
        <p:cNvPr id="1" name="Shape 96"/>
        <p:cNvGrpSpPr/>
        <p:nvPr/>
      </p:nvGrpSpPr>
      <p:grpSpPr>
        <a:xfrm>
          <a:off x="0" y="0"/>
          <a:ext cx="0" cy="0"/>
          <a:chOff x="0" y="0"/>
          <a:chExt cx="0" cy="0"/>
        </a:xfrm>
      </p:grpSpPr>
      <p:sp>
        <p:nvSpPr>
          <p:cNvPr id="97" name="Google Shape;97;p24"/>
          <p:cNvSpPr txBox="1">
            <a:spLocks noGrp="1"/>
          </p:cNvSpPr>
          <p:nvPr>
            <p:ph type="title"/>
          </p:nvPr>
        </p:nvSpPr>
        <p:spPr>
          <a:xfrm>
            <a:off x="609600" y="1143000"/>
            <a:ext cx="10972800" cy="10668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24"/>
          <p:cNvSpPr txBox="1">
            <a:spLocks noGrp="1"/>
          </p:cNvSpPr>
          <p:nvPr>
            <p:ph type="body" idx="1"/>
          </p:nvPr>
        </p:nvSpPr>
        <p:spPr>
          <a:xfrm rot="5400000">
            <a:off x="3933444" y="-1074420"/>
            <a:ext cx="4325112" cy="10972800"/>
          </a:xfrm>
          <a:prstGeom prst="rect">
            <a:avLst/>
          </a:prstGeom>
          <a:noFill/>
          <a:ln>
            <a:noFill/>
          </a:ln>
        </p:spPr>
        <p:txBody>
          <a:bodyPr spcFirstLastPara="1" wrap="square" lIns="91425" tIns="45700" rIns="91425" bIns="45700" anchor="t" anchorCtr="0">
            <a:normAutofit/>
          </a:bodyPr>
          <a:lstStyle>
            <a:lvl1pPr marL="457200" lvl="0" indent="-406400" algn="l">
              <a:spcBef>
                <a:spcPts val="300"/>
              </a:spcBef>
              <a:spcAft>
                <a:spcPts val="0"/>
              </a:spcAft>
              <a:buSzPts val="2800"/>
              <a:buChar char="•"/>
              <a:defRPr/>
            </a:lvl1pPr>
            <a:lvl2pPr marL="914400" lvl="1" indent="-342900" algn="l">
              <a:spcBef>
                <a:spcPts val="3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300"/>
              </a:spcBef>
              <a:spcAft>
                <a:spcPts val="0"/>
              </a:spcAft>
              <a:buSzPts val="1800"/>
              <a:buChar char="●"/>
              <a:defRPr/>
            </a:lvl4pPr>
            <a:lvl5pPr marL="2286000" lvl="4" indent="-355600" algn="l">
              <a:spcBef>
                <a:spcPts val="300"/>
              </a:spcBef>
              <a:spcAft>
                <a:spcPts val="0"/>
              </a:spcAft>
              <a:buSzPts val="2000"/>
              <a:buChar char="●"/>
              <a:defRPr/>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99" name="Google Shape;99;p24"/>
          <p:cNvSpPr txBox="1">
            <a:spLocks noGrp="1"/>
          </p:cNvSpPr>
          <p:nvPr>
            <p:ph type="ftr" idx="11"/>
          </p:nvPr>
        </p:nvSpPr>
        <p:spPr>
          <a:xfrm>
            <a:off x="7010400" y="612648"/>
            <a:ext cx="1767840"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24"/>
          <p:cNvSpPr txBox="1">
            <a:spLocks noGrp="1"/>
          </p:cNvSpPr>
          <p:nvPr>
            <p:ph type="dt" idx="10"/>
          </p:nvPr>
        </p:nvSpPr>
        <p:spPr>
          <a:xfrm>
            <a:off x="8782048" y="612648"/>
            <a:ext cx="1276352"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24"/>
          <p:cNvSpPr txBox="1">
            <a:spLocks noGrp="1"/>
          </p:cNvSpPr>
          <p:nvPr>
            <p:ph type="sldNum" idx="12"/>
          </p:nvPr>
        </p:nvSpPr>
        <p:spPr>
          <a:xfrm>
            <a:off x="10899648" y="2272"/>
            <a:ext cx="10160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Вертикальний заголовок і текст" type="vertTitleAndTx">
  <p:cSld name="VERTICAL_TITLE_AND_VERTICAL_TEXT">
    <p:spTree>
      <p:nvGrpSpPr>
        <p:cNvPr id="1" name="Shape 102"/>
        <p:cNvGrpSpPr/>
        <p:nvPr/>
      </p:nvGrpSpPr>
      <p:grpSpPr>
        <a:xfrm>
          <a:off x="0" y="0"/>
          <a:ext cx="0" cy="0"/>
          <a:chOff x="0" y="0"/>
          <a:chExt cx="0" cy="0"/>
        </a:xfrm>
      </p:grpSpPr>
      <p:sp>
        <p:nvSpPr>
          <p:cNvPr id="103" name="Google Shape;103;p25"/>
          <p:cNvSpPr txBox="1">
            <a:spLocks noGrp="1"/>
          </p:cNvSpPr>
          <p:nvPr>
            <p:ph type="title"/>
          </p:nvPr>
        </p:nvSpPr>
        <p:spPr>
          <a:xfrm rot="5400000">
            <a:off x="7588250" y="2597150"/>
            <a:ext cx="5448300" cy="25400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40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25"/>
          <p:cNvSpPr txBox="1">
            <a:spLocks noGrp="1"/>
          </p:cNvSpPr>
          <p:nvPr>
            <p:ph type="body" idx="1"/>
          </p:nvPr>
        </p:nvSpPr>
        <p:spPr>
          <a:xfrm rot="5400000">
            <a:off x="2051050" y="-298450"/>
            <a:ext cx="5448300" cy="8331200"/>
          </a:xfrm>
          <a:prstGeom prst="rect">
            <a:avLst/>
          </a:prstGeom>
          <a:noFill/>
          <a:ln>
            <a:noFill/>
          </a:ln>
        </p:spPr>
        <p:txBody>
          <a:bodyPr spcFirstLastPara="1" wrap="square" lIns="91425" tIns="45700" rIns="91425" bIns="45700" anchor="t" anchorCtr="0">
            <a:normAutofit/>
          </a:bodyPr>
          <a:lstStyle>
            <a:lvl1pPr marL="457200" lvl="0" indent="-342900" algn="l">
              <a:spcBef>
                <a:spcPts val="300"/>
              </a:spcBef>
              <a:spcAft>
                <a:spcPts val="0"/>
              </a:spcAft>
              <a:buSzPts val="1800"/>
              <a:buChar char="•"/>
              <a:defRPr/>
            </a:lvl1pPr>
            <a:lvl2pPr marL="914400" lvl="1" indent="-342900" algn="l">
              <a:spcBef>
                <a:spcPts val="3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300"/>
              </a:spcBef>
              <a:spcAft>
                <a:spcPts val="0"/>
              </a:spcAft>
              <a:buSzPts val="1800"/>
              <a:buChar char="●"/>
              <a:defRPr/>
            </a:lvl4pPr>
            <a:lvl5pPr marL="2286000" lvl="4" indent="-355600" algn="l">
              <a:spcBef>
                <a:spcPts val="300"/>
              </a:spcBef>
              <a:spcAft>
                <a:spcPts val="0"/>
              </a:spcAft>
              <a:buSzPts val="2000"/>
              <a:buChar char="●"/>
              <a:defRPr/>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105" name="Google Shape;105;p25"/>
          <p:cNvSpPr txBox="1">
            <a:spLocks noGrp="1"/>
          </p:cNvSpPr>
          <p:nvPr>
            <p:ph type="ftr" idx="11"/>
          </p:nvPr>
        </p:nvSpPr>
        <p:spPr>
          <a:xfrm>
            <a:off x="7010400" y="612648"/>
            <a:ext cx="1767840"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25"/>
          <p:cNvSpPr txBox="1">
            <a:spLocks noGrp="1"/>
          </p:cNvSpPr>
          <p:nvPr>
            <p:ph type="dt" idx="10"/>
          </p:nvPr>
        </p:nvSpPr>
        <p:spPr>
          <a:xfrm>
            <a:off x="8782048" y="612648"/>
            <a:ext cx="1276352"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25"/>
          <p:cNvSpPr txBox="1">
            <a:spLocks noGrp="1"/>
          </p:cNvSpPr>
          <p:nvPr>
            <p:ph type="sldNum" idx="12"/>
          </p:nvPr>
        </p:nvSpPr>
        <p:spPr>
          <a:xfrm>
            <a:off x="10899648" y="2272"/>
            <a:ext cx="10160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Заголовок і об’єкт" type="obj">
  <p:cSld name="OBJECT">
    <p:spTree>
      <p:nvGrpSpPr>
        <p:cNvPr id="1" name="Shape 45"/>
        <p:cNvGrpSpPr/>
        <p:nvPr/>
      </p:nvGrpSpPr>
      <p:grpSpPr>
        <a:xfrm>
          <a:off x="0" y="0"/>
          <a:ext cx="0" cy="0"/>
          <a:chOff x="0" y="0"/>
          <a:chExt cx="0" cy="0"/>
        </a:xfrm>
      </p:grpSpPr>
      <p:sp>
        <p:nvSpPr>
          <p:cNvPr id="46" name="Google Shape;46;p16"/>
          <p:cNvSpPr txBox="1">
            <a:spLocks noGrp="1"/>
          </p:cNvSpPr>
          <p:nvPr>
            <p:ph type="title"/>
          </p:nvPr>
        </p:nvSpPr>
        <p:spPr>
          <a:xfrm>
            <a:off x="609600" y="1143000"/>
            <a:ext cx="10972800" cy="10668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6"/>
          <p:cNvSpPr txBox="1">
            <a:spLocks noGrp="1"/>
          </p:cNvSpPr>
          <p:nvPr>
            <p:ph type="body" idx="1"/>
          </p:nvPr>
        </p:nvSpPr>
        <p:spPr>
          <a:xfrm>
            <a:off x="609600" y="2249424"/>
            <a:ext cx="10972800" cy="4325112"/>
          </a:xfrm>
          <a:prstGeom prst="rect">
            <a:avLst/>
          </a:prstGeom>
          <a:noFill/>
          <a:ln>
            <a:noFill/>
          </a:ln>
        </p:spPr>
        <p:txBody>
          <a:bodyPr spcFirstLastPara="1" wrap="square" lIns="91425" tIns="45700" rIns="91425" bIns="45700" anchor="t" anchorCtr="0">
            <a:normAutofit/>
          </a:bodyPr>
          <a:lstStyle>
            <a:lvl1pPr marL="457200" lvl="0" indent="-406400" algn="l">
              <a:spcBef>
                <a:spcPts val="300"/>
              </a:spcBef>
              <a:spcAft>
                <a:spcPts val="0"/>
              </a:spcAft>
              <a:buSzPts val="2800"/>
              <a:buChar char="•"/>
              <a:defRPr/>
            </a:lvl1pPr>
            <a:lvl2pPr marL="914400" lvl="1" indent="-342900" algn="l">
              <a:spcBef>
                <a:spcPts val="300"/>
              </a:spcBef>
              <a:spcAft>
                <a:spcPts val="0"/>
              </a:spcAft>
              <a:buSzPts val="1800"/>
              <a:buChar char="▫"/>
              <a:defRPr/>
            </a:lvl2pPr>
            <a:lvl3pPr marL="1371600" lvl="2" indent="-342900" algn="l">
              <a:spcBef>
                <a:spcPts val="300"/>
              </a:spcBef>
              <a:spcAft>
                <a:spcPts val="0"/>
              </a:spcAft>
              <a:buSzPts val="1800"/>
              <a:buChar char="●"/>
              <a:defRPr/>
            </a:lvl3pPr>
            <a:lvl4pPr marL="1828800" lvl="3" indent="-342900" algn="l">
              <a:spcBef>
                <a:spcPts val="300"/>
              </a:spcBef>
              <a:spcAft>
                <a:spcPts val="0"/>
              </a:spcAft>
              <a:buSzPts val="1800"/>
              <a:buChar char="●"/>
              <a:defRPr/>
            </a:lvl4pPr>
            <a:lvl5pPr marL="2286000" lvl="4" indent="-355600" algn="l">
              <a:spcBef>
                <a:spcPts val="300"/>
              </a:spcBef>
              <a:spcAft>
                <a:spcPts val="0"/>
              </a:spcAft>
              <a:buSzPts val="2000"/>
              <a:buChar char="●"/>
              <a:defRPr/>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48" name="Google Shape;48;p16"/>
          <p:cNvSpPr txBox="1">
            <a:spLocks noGrp="1"/>
          </p:cNvSpPr>
          <p:nvPr>
            <p:ph type="ftr" idx="11"/>
          </p:nvPr>
        </p:nvSpPr>
        <p:spPr>
          <a:xfrm>
            <a:off x="7010400" y="612648"/>
            <a:ext cx="1767840"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6"/>
          <p:cNvSpPr txBox="1">
            <a:spLocks noGrp="1"/>
          </p:cNvSpPr>
          <p:nvPr>
            <p:ph type="dt" idx="10"/>
          </p:nvPr>
        </p:nvSpPr>
        <p:spPr>
          <a:xfrm>
            <a:off x="8782048" y="612648"/>
            <a:ext cx="1276352"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6"/>
          <p:cNvSpPr txBox="1">
            <a:spLocks noGrp="1"/>
          </p:cNvSpPr>
          <p:nvPr>
            <p:ph type="sldNum" idx="12"/>
          </p:nvPr>
        </p:nvSpPr>
        <p:spPr>
          <a:xfrm>
            <a:off x="10899648" y="2272"/>
            <a:ext cx="10160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Два елементи вмісту" type="twoObj">
  <p:cSld name="TWO_OBJECTS">
    <p:spTree>
      <p:nvGrpSpPr>
        <p:cNvPr id="1" name="Shape 51"/>
        <p:cNvGrpSpPr/>
        <p:nvPr/>
      </p:nvGrpSpPr>
      <p:grpSpPr>
        <a:xfrm>
          <a:off x="0" y="0"/>
          <a:ext cx="0" cy="0"/>
          <a:chOff x="0" y="0"/>
          <a:chExt cx="0" cy="0"/>
        </a:xfrm>
      </p:grpSpPr>
      <p:sp>
        <p:nvSpPr>
          <p:cNvPr id="52" name="Google Shape;52;p17"/>
          <p:cNvSpPr txBox="1">
            <a:spLocks noGrp="1"/>
          </p:cNvSpPr>
          <p:nvPr>
            <p:ph type="title"/>
          </p:nvPr>
        </p:nvSpPr>
        <p:spPr>
          <a:xfrm>
            <a:off x="609600" y="1143000"/>
            <a:ext cx="10972800" cy="106680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17"/>
          <p:cNvSpPr txBox="1">
            <a:spLocks noGrp="1"/>
          </p:cNvSpPr>
          <p:nvPr>
            <p:ph type="body" idx="1"/>
          </p:nvPr>
        </p:nvSpPr>
        <p:spPr>
          <a:xfrm>
            <a:off x="609600" y="2249425"/>
            <a:ext cx="5384800" cy="4341875"/>
          </a:xfrm>
          <a:prstGeom prst="rect">
            <a:avLst/>
          </a:prstGeom>
          <a:noFill/>
          <a:ln>
            <a:noFill/>
          </a:ln>
        </p:spPr>
        <p:txBody>
          <a:bodyPr spcFirstLastPara="1" wrap="square" lIns="91425" tIns="45700" rIns="91425" bIns="45700" anchor="t" anchorCtr="0">
            <a:normAutofit/>
          </a:bodyPr>
          <a:lstStyle>
            <a:lvl1pPr marL="457200" lvl="0" indent="-355600" algn="l">
              <a:spcBef>
                <a:spcPts val="300"/>
              </a:spcBef>
              <a:spcAft>
                <a:spcPts val="0"/>
              </a:spcAft>
              <a:buSzPts val="2000"/>
              <a:buChar char="•"/>
              <a:defRPr sz="2000"/>
            </a:lvl1pPr>
            <a:lvl2pPr marL="914400" lvl="1" indent="-349250" algn="l">
              <a:spcBef>
                <a:spcPts val="300"/>
              </a:spcBef>
              <a:spcAft>
                <a:spcPts val="0"/>
              </a:spcAft>
              <a:buSzPts val="1900"/>
              <a:buChar char="▫"/>
              <a:defRPr sz="1900"/>
            </a:lvl2pPr>
            <a:lvl3pPr marL="1371600" lvl="2" indent="-342900" algn="l">
              <a:spcBef>
                <a:spcPts val="300"/>
              </a:spcBef>
              <a:spcAft>
                <a:spcPts val="0"/>
              </a:spcAft>
              <a:buSzPts val="1800"/>
              <a:buChar char="●"/>
              <a:defRPr sz="1800"/>
            </a:lvl3pPr>
            <a:lvl4pPr marL="1828800" lvl="3" indent="-342900" algn="l">
              <a:spcBef>
                <a:spcPts val="300"/>
              </a:spcBef>
              <a:spcAft>
                <a:spcPts val="0"/>
              </a:spcAft>
              <a:buSzPts val="1800"/>
              <a:buChar char="●"/>
              <a:defRPr sz="1800"/>
            </a:lvl4pPr>
            <a:lvl5pPr marL="2286000" lvl="4" indent="-342900" algn="l">
              <a:spcBef>
                <a:spcPts val="300"/>
              </a:spcBef>
              <a:spcAft>
                <a:spcPts val="0"/>
              </a:spcAft>
              <a:buSzPts val="1800"/>
              <a:buChar char="●"/>
              <a:defRPr sz="1800"/>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54" name="Google Shape;54;p17"/>
          <p:cNvSpPr txBox="1">
            <a:spLocks noGrp="1"/>
          </p:cNvSpPr>
          <p:nvPr>
            <p:ph type="body" idx="2"/>
          </p:nvPr>
        </p:nvSpPr>
        <p:spPr>
          <a:xfrm>
            <a:off x="6197600" y="2249425"/>
            <a:ext cx="5384800" cy="4341875"/>
          </a:xfrm>
          <a:prstGeom prst="rect">
            <a:avLst/>
          </a:prstGeom>
          <a:noFill/>
          <a:ln>
            <a:noFill/>
          </a:ln>
        </p:spPr>
        <p:txBody>
          <a:bodyPr spcFirstLastPara="1" wrap="square" lIns="91425" tIns="45700" rIns="91425" bIns="45700" anchor="t" anchorCtr="0">
            <a:normAutofit/>
          </a:bodyPr>
          <a:lstStyle>
            <a:lvl1pPr marL="457200" lvl="0" indent="-355600" algn="l">
              <a:spcBef>
                <a:spcPts val="300"/>
              </a:spcBef>
              <a:spcAft>
                <a:spcPts val="0"/>
              </a:spcAft>
              <a:buSzPts val="2000"/>
              <a:buChar char="•"/>
              <a:defRPr sz="2000"/>
            </a:lvl1pPr>
            <a:lvl2pPr marL="914400" lvl="1" indent="-349250" algn="l">
              <a:spcBef>
                <a:spcPts val="300"/>
              </a:spcBef>
              <a:spcAft>
                <a:spcPts val="0"/>
              </a:spcAft>
              <a:buSzPts val="1900"/>
              <a:buChar char="▫"/>
              <a:defRPr sz="1900"/>
            </a:lvl2pPr>
            <a:lvl3pPr marL="1371600" lvl="2" indent="-342900" algn="l">
              <a:spcBef>
                <a:spcPts val="300"/>
              </a:spcBef>
              <a:spcAft>
                <a:spcPts val="0"/>
              </a:spcAft>
              <a:buSzPts val="1800"/>
              <a:buChar char="●"/>
              <a:defRPr sz="1800"/>
            </a:lvl3pPr>
            <a:lvl4pPr marL="1828800" lvl="3" indent="-342900" algn="l">
              <a:spcBef>
                <a:spcPts val="300"/>
              </a:spcBef>
              <a:spcAft>
                <a:spcPts val="0"/>
              </a:spcAft>
              <a:buSzPts val="1800"/>
              <a:buChar char="●"/>
              <a:defRPr sz="1800"/>
            </a:lvl4pPr>
            <a:lvl5pPr marL="2286000" lvl="4" indent="-342900" algn="l">
              <a:spcBef>
                <a:spcPts val="300"/>
              </a:spcBef>
              <a:spcAft>
                <a:spcPts val="0"/>
              </a:spcAft>
              <a:buSzPts val="1800"/>
              <a:buChar char="●"/>
              <a:defRPr sz="1800"/>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55" name="Google Shape;55;p17"/>
          <p:cNvSpPr txBox="1">
            <a:spLocks noGrp="1"/>
          </p:cNvSpPr>
          <p:nvPr>
            <p:ph type="ftr" idx="11"/>
          </p:nvPr>
        </p:nvSpPr>
        <p:spPr>
          <a:xfrm>
            <a:off x="7010400" y="612648"/>
            <a:ext cx="1767840"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7"/>
          <p:cNvSpPr txBox="1">
            <a:spLocks noGrp="1"/>
          </p:cNvSpPr>
          <p:nvPr>
            <p:ph type="dt" idx="10"/>
          </p:nvPr>
        </p:nvSpPr>
        <p:spPr>
          <a:xfrm>
            <a:off x="8782048" y="612648"/>
            <a:ext cx="1276352"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7"/>
          <p:cNvSpPr txBox="1">
            <a:spLocks noGrp="1"/>
          </p:cNvSpPr>
          <p:nvPr>
            <p:ph type="sldNum" idx="12"/>
          </p:nvPr>
        </p:nvSpPr>
        <p:spPr>
          <a:xfrm>
            <a:off x="10899648" y="2272"/>
            <a:ext cx="10160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Заголовок розділу" type="secHead">
  <p:cSld name="SECTION_HEADER">
    <p:spTree>
      <p:nvGrpSpPr>
        <p:cNvPr id="1" name="Shape 58"/>
        <p:cNvGrpSpPr/>
        <p:nvPr/>
      </p:nvGrpSpPr>
      <p:grpSpPr>
        <a:xfrm>
          <a:off x="0" y="0"/>
          <a:ext cx="0" cy="0"/>
          <a:chOff x="0" y="0"/>
          <a:chExt cx="0" cy="0"/>
        </a:xfrm>
      </p:grpSpPr>
      <p:sp>
        <p:nvSpPr>
          <p:cNvPr id="59" name="Google Shape;59;p18"/>
          <p:cNvSpPr txBox="1">
            <a:spLocks noGrp="1"/>
          </p:cNvSpPr>
          <p:nvPr>
            <p:ph type="title"/>
          </p:nvPr>
        </p:nvSpPr>
        <p:spPr>
          <a:xfrm>
            <a:off x="963084" y="1968322"/>
            <a:ext cx="10363200" cy="136207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accent2"/>
              </a:buClr>
              <a:buSzPts val="4300"/>
              <a:buFont typeface="Calibri"/>
              <a:buNone/>
              <a:defRPr sz="4300" b="1" cap="none">
                <a:solidFill>
                  <a:schemeClr val="accen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8"/>
          <p:cNvSpPr txBox="1">
            <a:spLocks noGrp="1"/>
          </p:cNvSpPr>
          <p:nvPr>
            <p:ph type="body" idx="1"/>
          </p:nvPr>
        </p:nvSpPr>
        <p:spPr>
          <a:xfrm>
            <a:off x="963084" y="3367088"/>
            <a:ext cx="10363200" cy="1509712"/>
          </a:xfrm>
          <a:prstGeom prst="rect">
            <a:avLst/>
          </a:prstGeom>
          <a:noFill/>
          <a:ln>
            <a:noFill/>
          </a:ln>
        </p:spPr>
        <p:txBody>
          <a:bodyPr spcFirstLastPara="1" wrap="square" lIns="91425" tIns="45700" rIns="91425" bIns="45700" anchor="t" anchorCtr="0">
            <a:normAutofit/>
          </a:bodyPr>
          <a:lstStyle>
            <a:lvl1pPr marL="457200" lvl="0" indent="-228600" algn="l">
              <a:spcBef>
                <a:spcPts val="300"/>
              </a:spcBef>
              <a:spcAft>
                <a:spcPts val="0"/>
              </a:spcAft>
              <a:buSzPts val="2100"/>
              <a:buNone/>
              <a:defRPr sz="2100" b="0">
                <a:solidFill>
                  <a:schemeClr val="dk2"/>
                </a:solidFill>
              </a:defRPr>
            </a:lvl1pPr>
            <a:lvl2pPr marL="914400" lvl="1" indent="-228600" algn="l">
              <a:spcBef>
                <a:spcPts val="300"/>
              </a:spcBef>
              <a:spcAft>
                <a:spcPts val="0"/>
              </a:spcAft>
              <a:buSzPts val="1800"/>
              <a:buNone/>
              <a:defRPr sz="1800">
                <a:solidFill>
                  <a:srgbClr val="888888"/>
                </a:solidFill>
              </a:defRPr>
            </a:lvl2pPr>
            <a:lvl3pPr marL="1371600" lvl="2" indent="-228600" algn="l">
              <a:spcBef>
                <a:spcPts val="300"/>
              </a:spcBef>
              <a:spcAft>
                <a:spcPts val="0"/>
              </a:spcAft>
              <a:buSzPts val="1600"/>
              <a:buNone/>
              <a:defRPr sz="1600">
                <a:solidFill>
                  <a:srgbClr val="888888"/>
                </a:solidFill>
              </a:defRPr>
            </a:lvl3pPr>
            <a:lvl4pPr marL="1828800" lvl="3" indent="-228600" algn="l">
              <a:spcBef>
                <a:spcPts val="300"/>
              </a:spcBef>
              <a:spcAft>
                <a:spcPts val="0"/>
              </a:spcAft>
              <a:buSzPts val="1400"/>
              <a:buNone/>
              <a:defRPr sz="1400">
                <a:solidFill>
                  <a:srgbClr val="888888"/>
                </a:solidFill>
              </a:defRPr>
            </a:lvl4pPr>
            <a:lvl5pPr marL="2286000" lvl="4" indent="-228600" algn="l">
              <a:spcBef>
                <a:spcPts val="300"/>
              </a:spcBef>
              <a:spcAft>
                <a:spcPts val="0"/>
              </a:spcAft>
              <a:buSzPts val="1400"/>
              <a:buNone/>
              <a:defRPr sz="1400">
                <a:solidFill>
                  <a:srgbClr val="888888"/>
                </a:solidFill>
              </a:defRPr>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61" name="Google Shape;61;p18"/>
          <p:cNvSpPr txBox="1">
            <a:spLocks noGrp="1"/>
          </p:cNvSpPr>
          <p:nvPr>
            <p:ph type="ftr" idx="11"/>
          </p:nvPr>
        </p:nvSpPr>
        <p:spPr>
          <a:xfrm>
            <a:off x="7010400" y="612648"/>
            <a:ext cx="1767840"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8"/>
          <p:cNvSpPr txBox="1">
            <a:spLocks noGrp="1"/>
          </p:cNvSpPr>
          <p:nvPr>
            <p:ph type="dt" idx="10"/>
          </p:nvPr>
        </p:nvSpPr>
        <p:spPr>
          <a:xfrm>
            <a:off x="8782048" y="612648"/>
            <a:ext cx="1276352"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8"/>
          <p:cNvSpPr txBox="1">
            <a:spLocks noGrp="1"/>
          </p:cNvSpPr>
          <p:nvPr>
            <p:ph type="sldNum" idx="12"/>
          </p:nvPr>
        </p:nvSpPr>
        <p:spPr>
          <a:xfrm>
            <a:off x="10899648" y="2272"/>
            <a:ext cx="10160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Порівняння" type="twoTxTwoObj">
  <p:cSld name="TWO_OBJECTS_WITH_TEXT">
    <p:spTree>
      <p:nvGrpSpPr>
        <p:cNvPr id="1" name="Shape 64"/>
        <p:cNvGrpSpPr/>
        <p:nvPr/>
      </p:nvGrpSpPr>
      <p:grpSpPr>
        <a:xfrm>
          <a:off x="0" y="0"/>
          <a:ext cx="0" cy="0"/>
          <a:chOff x="0" y="0"/>
          <a:chExt cx="0" cy="0"/>
        </a:xfrm>
      </p:grpSpPr>
      <p:sp>
        <p:nvSpPr>
          <p:cNvPr id="65" name="Google Shape;65;p19"/>
          <p:cNvSpPr txBox="1">
            <a:spLocks noGrp="1"/>
          </p:cNvSpPr>
          <p:nvPr>
            <p:ph type="title"/>
          </p:nvPr>
        </p:nvSpPr>
        <p:spPr>
          <a:xfrm>
            <a:off x="508000" y="1143000"/>
            <a:ext cx="11176000" cy="1069848"/>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4000"/>
              <a:buFont typeface="Calibri"/>
              <a:buNone/>
              <a:defRPr sz="4000" b="0" i="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9"/>
          <p:cNvSpPr txBox="1">
            <a:spLocks noGrp="1"/>
          </p:cNvSpPr>
          <p:nvPr>
            <p:ph type="body" idx="1"/>
          </p:nvPr>
        </p:nvSpPr>
        <p:spPr>
          <a:xfrm>
            <a:off x="508000" y="2244970"/>
            <a:ext cx="5388864" cy="457200"/>
          </a:xfrm>
          <a:prstGeom prst="rect">
            <a:avLst/>
          </a:prstGeom>
          <a:solidFill>
            <a:srgbClr val="9AD2D8">
              <a:alpha val="24705"/>
            </a:srgbClr>
          </a:solid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lvl1pPr marL="457200" lvl="0" indent="-228600" algn="l">
              <a:spcBef>
                <a:spcPts val="300"/>
              </a:spcBef>
              <a:spcAft>
                <a:spcPts val="0"/>
              </a:spcAft>
              <a:buSzPts val="1900"/>
              <a:buNone/>
              <a:defRPr sz="1900" b="1">
                <a:solidFill>
                  <a:srgbClr val="414141"/>
                </a:solidFill>
              </a:defRPr>
            </a:lvl1pPr>
            <a:lvl2pPr marL="914400" lvl="1" indent="-228600" algn="l">
              <a:spcBef>
                <a:spcPts val="300"/>
              </a:spcBef>
              <a:spcAft>
                <a:spcPts val="0"/>
              </a:spcAft>
              <a:buSzPts val="2000"/>
              <a:buNone/>
              <a:defRPr sz="2000" b="1"/>
            </a:lvl2pPr>
            <a:lvl3pPr marL="1371600" lvl="2" indent="-228600" algn="l">
              <a:spcBef>
                <a:spcPts val="300"/>
              </a:spcBef>
              <a:spcAft>
                <a:spcPts val="0"/>
              </a:spcAft>
              <a:buSzPts val="1800"/>
              <a:buNone/>
              <a:defRPr sz="1800" b="1"/>
            </a:lvl3pPr>
            <a:lvl4pPr marL="1828800" lvl="3" indent="-228600" algn="l">
              <a:spcBef>
                <a:spcPts val="300"/>
              </a:spcBef>
              <a:spcAft>
                <a:spcPts val="0"/>
              </a:spcAft>
              <a:buSzPts val="1600"/>
              <a:buNone/>
              <a:defRPr sz="1600" b="1"/>
            </a:lvl4pPr>
            <a:lvl5pPr marL="2286000" lvl="4" indent="-228600" algn="l">
              <a:spcBef>
                <a:spcPts val="300"/>
              </a:spcBef>
              <a:spcAft>
                <a:spcPts val="0"/>
              </a:spcAft>
              <a:buSzPts val="1600"/>
              <a:buNone/>
              <a:defRPr sz="1600" b="1"/>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67" name="Google Shape;67;p19"/>
          <p:cNvSpPr txBox="1">
            <a:spLocks noGrp="1"/>
          </p:cNvSpPr>
          <p:nvPr>
            <p:ph type="body" idx="2"/>
          </p:nvPr>
        </p:nvSpPr>
        <p:spPr>
          <a:xfrm>
            <a:off x="508000" y="2708519"/>
            <a:ext cx="5388864" cy="3886200"/>
          </a:xfrm>
          <a:prstGeom prst="rect">
            <a:avLst/>
          </a:prstGeom>
          <a:noFill/>
          <a:ln>
            <a:noFill/>
          </a:ln>
        </p:spPr>
        <p:txBody>
          <a:bodyPr spcFirstLastPara="1" wrap="square" lIns="91425" tIns="45700" rIns="91425" bIns="45700" anchor="t" anchorCtr="0">
            <a:normAutofit/>
          </a:bodyPr>
          <a:lstStyle>
            <a:lvl1pPr marL="457200" lvl="0" indent="-355600" algn="l">
              <a:spcBef>
                <a:spcPts val="300"/>
              </a:spcBef>
              <a:spcAft>
                <a:spcPts val="0"/>
              </a:spcAft>
              <a:buSzPts val="2000"/>
              <a:buChar char="•"/>
              <a:defRPr sz="2000"/>
            </a:lvl1pPr>
            <a:lvl2pPr marL="914400" lvl="1" indent="-355600" algn="l">
              <a:spcBef>
                <a:spcPts val="300"/>
              </a:spcBef>
              <a:spcAft>
                <a:spcPts val="0"/>
              </a:spcAft>
              <a:buSzPts val="2000"/>
              <a:buChar char="▫"/>
              <a:defRPr sz="2000"/>
            </a:lvl2pPr>
            <a:lvl3pPr marL="1371600" lvl="2" indent="-342900" algn="l">
              <a:spcBef>
                <a:spcPts val="300"/>
              </a:spcBef>
              <a:spcAft>
                <a:spcPts val="0"/>
              </a:spcAft>
              <a:buSzPts val="1800"/>
              <a:buChar char="●"/>
              <a:defRPr sz="1800"/>
            </a:lvl3pPr>
            <a:lvl4pPr marL="1828800" lvl="3" indent="-330200" algn="l">
              <a:spcBef>
                <a:spcPts val="300"/>
              </a:spcBef>
              <a:spcAft>
                <a:spcPts val="0"/>
              </a:spcAft>
              <a:buSzPts val="1600"/>
              <a:buChar char="●"/>
              <a:defRPr sz="1600"/>
            </a:lvl4pPr>
            <a:lvl5pPr marL="2286000" lvl="4" indent="-330200" algn="l">
              <a:spcBef>
                <a:spcPts val="300"/>
              </a:spcBef>
              <a:spcAft>
                <a:spcPts val="0"/>
              </a:spcAft>
              <a:buSzPts val="1600"/>
              <a:buChar char="●"/>
              <a:defRPr sz="1600"/>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68" name="Google Shape;68;p19"/>
          <p:cNvSpPr txBox="1">
            <a:spLocks noGrp="1"/>
          </p:cNvSpPr>
          <p:nvPr>
            <p:ph type="body" idx="3"/>
          </p:nvPr>
        </p:nvSpPr>
        <p:spPr>
          <a:xfrm>
            <a:off x="6294968" y="2244970"/>
            <a:ext cx="5389033" cy="457200"/>
          </a:xfrm>
          <a:prstGeom prst="rect">
            <a:avLst/>
          </a:prstGeom>
          <a:solidFill>
            <a:srgbClr val="9AD2D8">
              <a:alpha val="24705"/>
            </a:srgbClr>
          </a:solidFill>
          <a:ln w="127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lvl1pPr marL="457200" lvl="0" indent="-228600" algn="l">
              <a:spcBef>
                <a:spcPts val="300"/>
              </a:spcBef>
              <a:spcAft>
                <a:spcPts val="0"/>
              </a:spcAft>
              <a:buSzPts val="1900"/>
              <a:buNone/>
              <a:defRPr sz="1900" b="1">
                <a:solidFill>
                  <a:srgbClr val="414141"/>
                </a:solidFill>
              </a:defRPr>
            </a:lvl1pPr>
            <a:lvl2pPr marL="914400" lvl="1" indent="-228600" algn="l">
              <a:spcBef>
                <a:spcPts val="300"/>
              </a:spcBef>
              <a:spcAft>
                <a:spcPts val="0"/>
              </a:spcAft>
              <a:buSzPts val="2000"/>
              <a:buNone/>
              <a:defRPr sz="2000" b="1"/>
            </a:lvl2pPr>
            <a:lvl3pPr marL="1371600" lvl="2" indent="-228600" algn="l">
              <a:spcBef>
                <a:spcPts val="300"/>
              </a:spcBef>
              <a:spcAft>
                <a:spcPts val="0"/>
              </a:spcAft>
              <a:buSzPts val="1800"/>
              <a:buNone/>
              <a:defRPr sz="1800" b="1"/>
            </a:lvl3pPr>
            <a:lvl4pPr marL="1828800" lvl="3" indent="-228600" algn="l">
              <a:spcBef>
                <a:spcPts val="300"/>
              </a:spcBef>
              <a:spcAft>
                <a:spcPts val="0"/>
              </a:spcAft>
              <a:buSzPts val="1600"/>
              <a:buNone/>
              <a:defRPr sz="1600" b="1"/>
            </a:lvl4pPr>
            <a:lvl5pPr marL="2286000" lvl="4" indent="-228600" algn="l">
              <a:spcBef>
                <a:spcPts val="300"/>
              </a:spcBef>
              <a:spcAft>
                <a:spcPts val="0"/>
              </a:spcAft>
              <a:buSzPts val="1600"/>
              <a:buNone/>
              <a:defRPr sz="1600" b="1"/>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69" name="Google Shape;69;p19"/>
          <p:cNvSpPr txBox="1">
            <a:spLocks noGrp="1"/>
          </p:cNvSpPr>
          <p:nvPr>
            <p:ph type="body" idx="4"/>
          </p:nvPr>
        </p:nvSpPr>
        <p:spPr>
          <a:xfrm>
            <a:off x="6291073" y="2708519"/>
            <a:ext cx="5389033" cy="3886200"/>
          </a:xfrm>
          <a:prstGeom prst="rect">
            <a:avLst/>
          </a:prstGeom>
          <a:noFill/>
          <a:ln>
            <a:noFill/>
          </a:ln>
        </p:spPr>
        <p:txBody>
          <a:bodyPr spcFirstLastPara="1" wrap="square" lIns="91425" tIns="45700" rIns="91425" bIns="45700" anchor="t" anchorCtr="0">
            <a:normAutofit/>
          </a:bodyPr>
          <a:lstStyle>
            <a:lvl1pPr marL="457200" lvl="0" indent="-355600" algn="l">
              <a:spcBef>
                <a:spcPts val="300"/>
              </a:spcBef>
              <a:spcAft>
                <a:spcPts val="0"/>
              </a:spcAft>
              <a:buSzPts val="2000"/>
              <a:buChar char="•"/>
              <a:defRPr sz="2000"/>
            </a:lvl1pPr>
            <a:lvl2pPr marL="914400" lvl="1" indent="-355600" algn="l">
              <a:spcBef>
                <a:spcPts val="300"/>
              </a:spcBef>
              <a:spcAft>
                <a:spcPts val="0"/>
              </a:spcAft>
              <a:buSzPts val="2000"/>
              <a:buChar char="▫"/>
              <a:defRPr sz="2000"/>
            </a:lvl2pPr>
            <a:lvl3pPr marL="1371600" lvl="2" indent="-342900" algn="l">
              <a:spcBef>
                <a:spcPts val="300"/>
              </a:spcBef>
              <a:spcAft>
                <a:spcPts val="0"/>
              </a:spcAft>
              <a:buSzPts val="1800"/>
              <a:buChar char="●"/>
              <a:defRPr sz="1800"/>
            </a:lvl3pPr>
            <a:lvl4pPr marL="1828800" lvl="3" indent="-330200" algn="l">
              <a:spcBef>
                <a:spcPts val="300"/>
              </a:spcBef>
              <a:spcAft>
                <a:spcPts val="0"/>
              </a:spcAft>
              <a:buSzPts val="1600"/>
              <a:buChar char="●"/>
              <a:defRPr sz="1600"/>
            </a:lvl4pPr>
            <a:lvl5pPr marL="2286000" lvl="4" indent="-330200" algn="l">
              <a:spcBef>
                <a:spcPts val="300"/>
              </a:spcBef>
              <a:spcAft>
                <a:spcPts val="0"/>
              </a:spcAft>
              <a:buSzPts val="1600"/>
              <a:buChar char="●"/>
              <a:defRPr sz="1600"/>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70" name="Google Shape;70;p19"/>
          <p:cNvSpPr txBox="1">
            <a:spLocks noGrp="1"/>
          </p:cNvSpPr>
          <p:nvPr>
            <p:ph type="ftr" idx="11"/>
          </p:nvPr>
        </p:nvSpPr>
        <p:spPr>
          <a:xfrm>
            <a:off x="7010400" y="612648"/>
            <a:ext cx="1767840"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9"/>
          <p:cNvSpPr txBox="1">
            <a:spLocks noGrp="1"/>
          </p:cNvSpPr>
          <p:nvPr>
            <p:ph type="dt" idx="10"/>
          </p:nvPr>
        </p:nvSpPr>
        <p:spPr>
          <a:xfrm>
            <a:off x="8782048" y="612648"/>
            <a:ext cx="1276352"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9"/>
          <p:cNvSpPr txBox="1">
            <a:spLocks noGrp="1"/>
          </p:cNvSpPr>
          <p:nvPr>
            <p:ph type="sldNum" idx="12"/>
          </p:nvPr>
        </p:nvSpPr>
        <p:spPr>
          <a:xfrm>
            <a:off x="10899648" y="2272"/>
            <a:ext cx="10160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Лише заголовок" type="titleOnly">
  <p:cSld name="TITLE_ONLY">
    <p:spTree>
      <p:nvGrpSpPr>
        <p:cNvPr id="1" name="Shape 73"/>
        <p:cNvGrpSpPr/>
        <p:nvPr/>
      </p:nvGrpSpPr>
      <p:grpSpPr>
        <a:xfrm>
          <a:off x="0" y="0"/>
          <a:ext cx="0" cy="0"/>
          <a:chOff x="0" y="0"/>
          <a:chExt cx="0" cy="0"/>
        </a:xfrm>
      </p:grpSpPr>
      <p:sp>
        <p:nvSpPr>
          <p:cNvPr id="74" name="Google Shape;74;p20"/>
          <p:cNvSpPr txBox="1">
            <a:spLocks noGrp="1"/>
          </p:cNvSpPr>
          <p:nvPr>
            <p:ph type="title"/>
          </p:nvPr>
        </p:nvSpPr>
        <p:spPr>
          <a:xfrm>
            <a:off x="609600" y="1143000"/>
            <a:ext cx="10972800" cy="1069848"/>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dk2"/>
              </a:buClr>
              <a:buSzPts val="4000"/>
              <a:buFont typeface="Calibri"/>
              <a:buNone/>
              <a:defRPr sz="4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20"/>
          <p:cNvSpPr txBox="1">
            <a:spLocks noGrp="1"/>
          </p:cNvSpPr>
          <p:nvPr>
            <p:ph type="ftr" idx="11"/>
          </p:nvPr>
        </p:nvSpPr>
        <p:spPr>
          <a:xfrm>
            <a:off x="7010400" y="612648"/>
            <a:ext cx="1767840"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20"/>
          <p:cNvSpPr txBox="1">
            <a:spLocks noGrp="1"/>
          </p:cNvSpPr>
          <p:nvPr>
            <p:ph type="dt" idx="10"/>
          </p:nvPr>
        </p:nvSpPr>
        <p:spPr>
          <a:xfrm>
            <a:off x="8778240" y="612648"/>
            <a:ext cx="1276352"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20"/>
          <p:cNvSpPr txBox="1">
            <a:spLocks noGrp="1"/>
          </p:cNvSpPr>
          <p:nvPr>
            <p:ph type="sldNum" idx="12"/>
          </p:nvPr>
        </p:nvSpPr>
        <p:spPr>
          <a:xfrm>
            <a:off x="10899648" y="2272"/>
            <a:ext cx="10160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Пусто" type="blank">
  <p:cSld name="BLANK">
    <p:spTree>
      <p:nvGrpSpPr>
        <p:cNvPr id="1" name="Shape 78"/>
        <p:cNvGrpSpPr/>
        <p:nvPr/>
      </p:nvGrpSpPr>
      <p:grpSpPr>
        <a:xfrm>
          <a:off x="0" y="0"/>
          <a:ext cx="0" cy="0"/>
          <a:chOff x="0" y="0"/>
          <a:chExt cx="0" cy="0"/>
        </a:xfrm>
      </p:grpSpPr>
      <p:sp>
        <p:nvSpPr>
          <p:cNvPr id="79" name="Google Shape;79;p21"/>
          <p:cNvSpPr txBox="1">
            <a:spLocks noGrp="1"/>
          </p:cNvSpPr>
          <p:nvPr>
            <p:ph type="ftr" idx="11"/>
          </p:nvPr>
        </p:nvSpPr>
        <p:spPr>
          <a:xfrm>
            <a:off x="7010400" y="612648"/>
            <a:ext cx="1767840"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1"/>
          <p:cNvSpPr txBox="1">
            <a:spLocks noGrp="1"/>
          </p:cNvSpPr>
          <p:nvPr>
            <p:ph type="dt" idx="10"/>
          </p:nvPr>
        </p:nvSpPr>
        <p:spPr>
          <a:xfrm>
            <a:off x="8782048" y="612648"/>
            <a:ext cx="1276352"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1"/>
          <p:cNvSpPr txBox="1">
            <a:spLocks noGrp="1"/>
          </p:cNvSpPr>
          <p:nvPr>
            <p:ph type="sldNum" idx="12"/>
          </p:nvPr>
        </p:nvSpPr>
        <p:spPr>
          <a:xfrm>
            <a:off x="10899648" y="2272"/>
            <a:ext cx="10160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Вміст із підписом" type="objTx">
  <p:cSld name="OBJECT_WITH_CAPTION_TEXT">
    <p:spTree>
      <p:nvGrpSpPr>
        <p:cNvPr id="1" name="Shape 82"/>
        <p:cNvGrpSpPr/>
        <p:nvPr/>
      </p:nvGrpSpPr>
      <p:grpSpPr>
        <a:xfrm>
          <a:off x="0" y="0"/>
          <a:ext cx="0" cy="0"/>
          <a:chOff x="0" y="0"/>
          <a:chExt cx="0" cy="0"/>
        </a:xfrm>
      </p:grpSpPr>
      <p:sp>
        <p:nvSpPr>
          <p:cNvPr id="83" name="Google Shape;83;p22"/>
          <p:cNvSpPr txBox="1">
            <a:spLocks noGrp="1"/>
          </p:cNvSpPr>
          <p:nvPr>
            <p:ph type="title"/>
          </p:nvPr>
        </p:nvSpPr>
        <p:spPr>
          <a:xfrm>
            <a:off x="7137995" y="1101970"/>
            <a:ext cx="4511040" cy="877824"/>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2"/>
              </a:buClr>
              <a:buSzPts val="1800"/>
              <a:buFont typeface="Calibri"/>
              <a:buNone/>
              <a:defRPr sz="18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4" name="Google Shape;84;p22"/>
          <p:cNvSpPr txBox="1">
            <a:spLocks noGrp="1"/>
          </p:cNvSpPr>
          <p:nvPr>
            <p:ph type="body" idx="1"/>
          </p:nvPr>
        </p:nvSpPr>
        <p:spPr>
          <a:xfrm>
            <a:off x="203200" y="776287"/>
            <a:ext cx="6803136" cy="5805083"/>
          </a:xfrm>
          <a:prstGeom prst="rect">
            <a:avLst/>
          </a:prstGeom>
          <a:noFill/>
          <a:ln>
            <a:noFill/>
          </a:ln>
        </p:spPr>
        <p:txBody>
          <a:bodyPr spcFirstLastPara="1" wrap="square" lIns="91425" tIns="45700" rIns="91425" bIns="45700" anchor="t" anchorCtr="0">
            <a:normAutofit/>
          </a:bodyPr>
          <a:lstStyle>
            <a:lvl1pPr marL="457200" lvl="0" indent="-431800" algn="l">
              <a:spcBef>
                <a:spcPts val="300"/>
              </a:spcBef>
              <a:spcAft>
                <a:spcPts val="0"/>
              </a:spcAft>
              <a:buSzPts val="3200"/>
              <a:buChar char="•"/>
              <a:defRPr sz="3200"/>
            </a:lvl1pPr>
            <a:lvl2pPr marL="914400" lvl="1" indent="-406400" algn="l">
              <a:spcBef>
                <a:spcPts val="300"/>
              </a:spcBef>
              <a:spcAft>
                <a:spcPts val="0"/>
              </a:spcAft>
              <a:buSzPts val="2800"/>
              <a:buChar char="▫"/>
              <a:defRPr sz="2800"/>
            </a:lvl2pPr>
            <a:lvl3pPr marL="1371600" lvl="2" indent="-381000" algn="l">
              <a:spcBef>
                <a:spcPts val="300"/>
              </a:spcBef>
              <a:spcAft>
                <a:spcPts val="0"/>
              </a:spcAft>
              <a:buSzPts val="2400"/>
              <a:buChar char="●"/>
              <a:defRPr sz="2400"/>
            </a:lvl3pPr>
            <a:lvl4pPr marL="1828800" lvl="3" indent="-355600" algn="l">
              <a:spcBef>
                <a:spcPts val="300"/>
              </a:spcBef>
              <a:spcAft>
                <a:spcPts val="0"/>
              </a:spcAft>
              <a:buSzPts val="2000"/>
              <a:buChar char="●"/>
              <a:defRPr sz="2000"/>
            </a:lvl4pPr>
            <a:lvl5pPr marL="2286000" lvl="4" indent="-355600" algn="l">
              <a:spcBef>
                <a:spcPts val="300"/>
              </a:spcBef>
              <a:spcAft>
                <a:spcPts val="0"/>
              </a:spcAft>
              <a:buSzPts val="2000"/>
              <a:buChar char="●"/>
              <a:defRPr sz="2000"/>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85" name="Google Shape;85;p22"/>
          <p:cNvSpPr txBox="1">
            <a:spLocks noGrp="1"/>
          </p:cNvSpPr>
          <p:nvPr>
            <p:ph type="body" idx="2"/>
          </p:nvPr>
        </p:nvSpPr>
        <p:spPr>
          <a:xfrm>
            <a:off x="7137995" y="2010727"/>
            <a:ext cx="4511040" cy="4580573"/>
          </a:xfrm>
          <a:prstGeom prst="rect">
            <a:avLst/>
          </a:prstGeom>
          <a:noFill/>
          <a:ln>
            <a:noFill/>
          </a:ln>
        </p:spPr>
        <p:txBody>
          <a:bodyPr spcFirstLastPara="1" wrap="square" lIns="91425" tIns="45700" rIns="91425" bIns="45700" anchor="t" anchorCtr="0">
            <a:normAutofit/>
          </a:bodyPr>
          <a:lstStyle>
            <a:lvl1pPr marL="457200" lvl="0" indent="-228600" algn="l">
              <a:spcBef>
                <a:spcPts val="300"/>
              </a:spcBef>
              <a:spcAft>
                <a:spcPts val="0"/>
              </a:spcAft>
              <a:buSzPts val="1400"/>
              <a:buNone/>
              <a:defRPr sz="1400"/>
            </a:lvl1pPr>
            <a:lvl2pPr marL="914400" lvl="1" indent="-228600" algn="l">
              <a:spcBef>
                <a:spcPts val="300"/>
              </a:spcBef>
              <a:spcAft>
                <a:spcPts val="0"/>
              </a:spcAft>
              <a:buSzPts val="1200"/>
              <a:buNone/>
              <a:defRPr sz="1200"/>
            </a:lvl2pPr>
            <a:lvl3pPr marL="1371600" lvl="2" indent="-228600" algn="l">
              <a:spcBef>
                <a:spcPts val="300"/>
              </a:spcBef>
              <a:spcAft>
                <a:spcPts val="0"/>
              </a:spcAft>
              <a:buSzPts val="1000"/>
              <a:buNone/>
              <a:defRPr sz="1000"/>
            </a:lvl3pPr>
            <a:lvl4pPr marL="1828800" lvl="3" indent="-228600" algn="l">
              <a:spcBef>
                <a:spcPts val="300"/>
              </a:spcBef>
              <a:spcAft>
                <a:spcPts val="0"/>
              </a:spcAft>
              <a:buSzPts val="900"/>
              <a:buNone/>
              <a:defRPr sz="900"/>
            </a:lvl4pPr>
            <a:lvl5pPr marL="2286000" lvl="4" indent="-228600" algn="l">
              <a:spcBef>
                <a:spcPts val="300"/>
              </a:spcBef>
              <a:spcAft>
                <a:spcPts val="0"/>
              </a:spcAft>
              <a:buSzPts val="900"/>
              <a:buNone/>
              <a:defRPr sz="900"/>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86" name="Google Shape;86;p22"/>
          <p:cNvSpPr txBox="1">
            <a:spLocks noGrp="1"/>
          </p:cNvSpPr>
          <p:nvPr>
            <p:ph type="ftr" idx="11"/>
          </p:nvPr>
        </p:nvSpPr>
        <p:spPr>
          <a:xfrm>
            <a:off x="7010400" y="612648"/>
            <a:ext cx="1767840"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7" name="Google Shape;87;p22"/>
          <p:cNvSpPr txBox="1">
            <a:spLocks noGrp="1"/>
          </p:cNvSpPr>
          <p:nvPr>
            <p:ph type="dt" idx="10"/>
          </p:nvPr>
        </p:nvSpPr>
        <p:spPr>
          <a:xfrm>
            <a:off x="8782048" y="612648"/>
            <a:ext cx="1276352"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22"/>
          <p:cNvSpPr txBox="1">
            <a:spLocks noGrp="1"/>
          </p:cNvSpPr>
          <p:nvPr>
            <p:ph type="sldNum" idx="12"/>
          </p:nvPr>
        </p:nvSpPr>
        <p:spPr>
          <a:xfrm>
            <a:off x="10899648" y="2272"/>
            <a:ext cx="10160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Зображення з підписом" type="picTx">
  <p:cSld name="PICTURE_WITH_CAPTION_TEXT">
    <p:spTree>
      <p:nvGrpSpPr>
        <p:cNvPr id="1" name="Shape 89"/>
        <p:cNvGrpSpPr/>
        <p:nvPr/>
      </p:nvGrpSpPr>
      <p:grpSpPr>
        <a:xfrm>
          <a:off x="0" y="0"/>
          <a:ext cx="0" cy="0"/>
          <a:chOff x="0" y="0"/>
          <a:chExt cx="0" cy="0"/>
        </a:xfrm>
      </p:grpSpPr>
      <p:sp>
        <p:nvSpPr>
          <p:cNvPr id="90" name="Google Shape;90;p23"/>
          <p:cNvSpPr txBox="1">
            <a:spLocks noGrp="1"/>
          </p:cNvSpPr>
          <p:nvPr>
            <p:ph type="title"/>
          </p:nvPr>
        </p:nvSpPr>
        <p:spPr>
          <a:xfrm rot="-5400000">
            <a:off x="5304297" y="3058778"/>
            <a:ext cx="4681637" cy="782404"/>
          </a:xfrm>
          <a:prstGeom prst="rect">
            <a:avLst/>
          </a:prstGeom>
          <a:noFill/>
          <a:ln>
            <a:noFill/>
          </a:ln>
        </p:spPr>
        <p:txBody>
          <a:bodyPr spcFirstLastPara="1" wrap="square" lIns="45700" tIns="0" rIns="45700" bIns="45700" anchor="t" anchorCtr="0">
            <a:normAutofit/>
          </a:bodyPr>
          <a:lstStyle>
            <a:lvl1pPr lvl="0" algn="ctr">
              <a:spcBef>
                <a:spcPts val="0"/>
              </a:spcBef>
              <a:spcAft>
                <a:spcPts val="0"/>
              </a:spcAft>
              <a:buClr>
                <a:schemeClr val="dk2"/>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1" name="Google Shape;91;p23" descr="Пустий покажчик місця заповнення для зображення Клацніть цей покажчик і виберіть зображення, яке потрібно додати"/>
          <p:cNvSpPr>
            <a:spLocks noGrp="1"/>
          </p:cNvSpPr>
          <p:nvPr>
            <p:ph type="pic" idx="2"/>
          </p:nvPr>
        </p:nvSpPr>
        <p:spPr>
          <a:xfrm>
            <a:off x="538228" y="1143000"/>
            <a:ext cx="6096000" cy="4572000"/>
          </a:xfrm>
          <a:prstGeom prst="rect">
            <a:avLst/>
          </a:prstGeom>
          <a:solidFill>
            <a:srgbClr val="EAEAEA"/>
          </a:solidFill>
          <a:ln w="50800" cap="flat" cmpd="sng">
            <a:solidFill>
              <a:srgbClr val="FFFFFF"/>
            </a:solidFill>
            <a:prstDash val="solid"/>
            <a:miter lim="800000"/>
            <a:headEnd type="none" w="sm" len="sm"/>
            <a:tailEnd type="none" w="sm" len="sm"/>
          </a:ln>
          <a:effectLst>
            <a:outerShdw blurRad="57150" dist="31750" dir="4800000" algn="tl" rotWithShape="0">
              <a:srgbClr val="000000">
                <a:alpha val="24705"/>
              </a:srgbClr>
            </a:outerShdw>
          </a:effectLst>
        </p:spPr>
      </p:sp>
      <p:sp>
        <p:nvSpPr>
          <p:cNvPr id="92" name="Google Shape;92;p23"/>
          <p:cNvSpPr txBox="1">
            <a:spLocks noGrp="1"/>
          </p:cNvSpPr>
          <p:nvPr>
            <p:ph type="body" idx="1"/>
          </p:nvPr>
        </p:nvSpPr>
        <p:spPr>
          <a:xfrm>
            <a:off x="8117924" y="3274309"/>
            <a:ext cx="3454400" cy="2516489"/>
          </a:xfrm>
          <a:prstGeom prst="rect">
            <a:avLst/>
          </a:prstGeom>
          <a:noFill/>
          <a:ln>
            <a:noFill/>
          </a:ln>
        </p:spPr>
        <p:txBody>
          <a:bodyPr spcFirstLastPara="1" wrap="square" lIns="0" tIns="0" rIns="45700" bIns="45700" anchor="t" anchorCtr="0">
            <a:normAutofit/>
          </a:bodyPr>
          <a:lstStyle>
            <a:lvl1pPr marL="457200" lvl="0" indent="-228600" algn="l">
              <a:lnSpc>
                <a:spcPct val="100000"/>
              </a:lnSpc>
              <a:spcBef>
                <a:spcPts val="0"/>
              </a:spcBef>
              <a:spcAft>
                <a:spcPts val="0"/>
              </a:spcAft>
              <a:buSzPts val="1300"/>
              <a:buFont typeface="Calibri"/>
              <a:buNone/>
              <a:defRPr sz="1300"/>
            </a:lvl1pPr>
            <a:lvl2pPr marL="914400" lvl="1" indent="-228600" algn="l">
              <a:spcBef>
                <a:spcPts val="300"/>
              </a:spcBef>
              <a:spcAft>
                <a:spcPts val="0"/>
              </a:spcAft>
              <a:buSzPts val="1200"/>
              <a:buFont typeface="Calibri"/>
              <a:buNone/>
              <a:defRPr sz="1200"/>
            </a:lvl2pPr>
            <a:lvl3pPr marL="1371600" lvl="2" indent="-228600" algn="l">
              <a:spcBef>
                <a:spcPts val="300"/>
              </a:spcBef>
              <a:spcAft>
                <a:spcPts val="0"/>
              </a:spcAft>
              <a:buSzPts val="1000"/>
              <a:buFont typeface="Calibri"/>
              <a:buNone/>
              <a:defRPr sz="1000"/>
            </a:lvl3pPr>
            <a:lvl4pPr marL="1828800" lvl="3" indent="-228600" algn="l">
              <a:spcBef>
                <a:spcPts val="300"/>
              </a:spcBef>
              <a:spcAft>
                <a:spcPts val="0"/>
              </a:spcAft>
              <a:buSzPts val="900"/>
              <a:buFont typeface="Calibri"/>
              <a:buNone/>
              <a:defRPr sz="900"/>
            </a:lvl4pPr>
            <a:lvl5pPr marL="2286000" lvl="4" indent="-228600" algn="l">
              <a:spcBef>
                <a:spcPts val="300"/>
              </a:spcBef>
              <a:spcAft>
                <a:spcPts val="0"/>
              </a:spcAft>
              <a:buSzPts val="900"/>
              <a:buFont typeface="Calibri"/>
              <a:buNone/>
              <a:defRPr sz="900"/>
            </a:lvl5pPr>
            <a:lvl6pPr marL="2743200" lvl="5" indent="-342900" algn="l">
              <a:spcBef>
                <a:spcPts val="300"/>
              </a:spcBef>
              <a:spcAft>
                <a:spcPts val="0"/>
              </a:spcAft>
              <a:buSzPts val="1800"/>
              <a:buChar char="●"/>
              <a:defRPr/>
            </a:lvl6pPr>
            <a:lvl7pPr marL="3200400" lvl="6" indent="-342900" algn="l">
              <a:spcBef>
                <a:spcPts val="300"/>
              </a:spcBef>
              <a:spcAft>
                <a:spcPts val="0"/>
              </a:spcAft>
              <a:buSzPts val="1800"/>
              <a:buChar char="●"/>
              <a:defRPr/>
            </a:lvl7pPr>
            <a:lvl8pPr marL="3657600" lvl="7" indent="-342900" algn="l">
              <a:spcBef>
                <a:spcPts val="300"/>
              </a:spcBef>
              <a:spcAft>
                <a:spcPts val="0"/>
              </a:spcAft>
              <a:buSzPts val="1800"/>
              <a:buChar char="●"/>
              <a:defRPr/>
            </a:lvl8pPr>
            <a:lvl9pPr marL="4114800" lvl="8" indent="-342900" algn="l">
              <a:spcBef>
                <a:spcPts val="300"/>
              </a:spcBef>
              <a:spcAft>
                <a:spcPts val="0"/>
              </a:spcAft>
              <a:buSzPts val="1800"/>
              <a:buChar char="●"/>
              <a:defRPr/>
            </a:lvl9pPr>
          </a:lstStyle>
          <a:p>
            <a:endParaRPr/>
          </a:p>
        </p:txBody>
      </p:sp>
      <p:sp>
        <p:nvSpPr>
          <p:cNvPr id="93" name="Google Shape;93;p23"/>
          <p:cNvSpPr txBox="1">
            <a:spLocks noGrp="1"/>
          </p:cNvSpPr>
          <p:nvPr>
            <p:ph type="ftr" idx="11"/>
          </p:nvPr>
        </p:nvSpPr>
        <p:spPr>
          <a:xfrm>
            <a:off x="7010400" y="612648"/>
            <a:ext cx="1767840" cy="4572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23"/>
          <p:cNvSpPr txBox="1">
            <a:spLocks noGrp="1"/>
          </p:cNvSpPr>
          <p:nvPr>
            <p:ph type="dt" idx="10"/>
          </p:nvPr>
        </p:nvSpPr>
        <p:spPr>
          <a:xfrm>
            <a:off x="8782048" y="612648"/>
            <a:ext cx="1276352" cy="4572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23"/>
          <p:cNvSpPr txBox="1">
            <a:spLocks noGrp="1"/>
          </p:cNvSpPr>
          <p:nvPr>
            <p:ph type="sldNum" idx="12"/>
          </p:nvPr>
        </p:nvSpPr>
        <p:spPr>
          <a:xfrm>
            <a:off x="10899648" y="2272"/>
            <a:ext cx="1016000" cy="365760"/>
          </a:xfrm>
          <a:prstGeom prst="rect">
            <a:avLst/>
          </a:prstGeom>
          <a:noFill/>
          <a:ln>
            <a:noFill/>
          </a:ln>
        </p:spPr>
        <p:txBody>
          <a:bodyPr spcFirstLastPara="1" wrap="square" lIns="91425" tIns="45700" rIns="91425" bIns="45700" anchor="b"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ru-RU"/>
              <a:t>‹#›</a:t>
            </a:fl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4"/>
          <p:cNvSpPr/>
          <p:nvPr/>
        </p:nvSpPr>
        <p:spPr>
          <a:xfrm>
            <a:off x="1" y="366819"/>
            <a:ext cx="12192000" cy="84407"/>
          </a:xfrm>
          <a:prstGeom prst="rect">
            <a:avLst/>
          </a:prstGeom>
          <a:solidFill>
            <a:schemeClr val="accen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 name="Google Shape;11;p14"/>
          <p:cNvSpPr/>
          <p:nvPr/>
        </p:nvSpPr>
        <p:spPr>
          <a:xfrm>
            <a:off x="0" y="-1"/>
            <a:ext cx="12192000" cy="310663"/>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2" name="Google Shape;12;p14"/>
          <p:cNvSpPr/>
          <p:nvPr/>
        </p:nvSpPr>
        <p:spPr>
          <a:xfrm>
            <a:off x="1" y="308277"/>
            <a:ext cx="12192001" cy="9144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3" name="Google Shape;13;p14"/>
          <p:cNvSpPr/>
          <p:nvPr/>
        </p:nvSpPr>
        <p:spPr>
          <a:xfrm rot="10800000" flipH="1">
            <a:off x="7213577" y="360247"/>
            <a:ext cx="4978425" cy="91087"/>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4" name="Google Shape;14;p14"/>
          <p:cNvSpPr/>
          <p:nvPr/>
        </p:nvSpPr>
        <p:spPr>
          <a:xfrm rot="10800000" flipH="1">
            <a:off x="7213601" y="440113"/>
            <a:ext cx="4978401" cy="180035"/>
          </a:xfrm>
          <a:prstGeom prst="rect">
            <a:avLst/>
          </a:prstGeom>
          <a:solidFill>
            <a:schemeClr val="accent2">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5" name="Google Shape;15;p14"/>
          <p:cNvSpPr/>
          <p:nvPr/>
        </p:nvSpPr>
        <p:spPr>
          <a:xfrm>
            <a:off x="7209785" y="497504"/>
            <a:ext cx="4084320" cy="27432"/>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 name="Google Shape;16;p14"/>
          <p:cNvSpPr/>
          <p:nvPr/>
        </p:nvSpPr>
        <p:spPr>
          <a:xfrm>
            <a:off x="9831528" y="588943"/>
            <a:ext cx="2133600" cy="36576"/>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7" name="Google Shape;17;p14"/>
          <p:cNvSpPr/>
          <p:nvPr/>
        </p:nvSpPr>
        <p:spPr>
          <a:xfrm>
            <a:off x="12113288" y="-2001"/>
            <a:ext cx="76835" cy="621792"/>
          </a:xfrm>
          <a:prstGeom prst="rect">
            <a:avLst/>
          </a:prstGeom>
          <a:solidFill>
            <a:srgbClr val="FFFFFF">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8" name="Google Shape;18;p14"/>
          <p:cNvSpPr/>
          <p:nvPr/>
        </p:nvSpPr>
        <p:spPr>
          <a:xfrm>
            <a:off x="12059308" y="-2001"/>
            <a:ext cx="36576" cy="621792"/>
          </a:xfrm>
          <a:prstGeom prst="rect">
            <a:avLst/>
          </a:prstGeom>
          <a:solidFill>
            <a:srgbClr val="FFFFFF">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9" name="Google Shape;19;p14"/>
          <p:cNvSpPr/>
          <p:nvPr/>
        </p:nvSpPr>
        <p:spPr>
          <a:xfrm>
            <a:off x="12033904" y="-2001"/>
            <a:ext cx="12192" cy="621792"/>
          </a:xfrm>
          <a:prstGeom prst="rect">
            <a:avLst/>
          </a:prstGeom>
          <a:solidFill>
            <a:srgbClr val="FFFFFF">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0" name="Google Shape;20;p14"/>
          <p:cNvSpPr/>
          <p:nvPr/>
        </p:nvSpPr>
        <p:spPr>
          <a:xfrm>
            <a:off x="11967231" y="-2001"/>
            <a:ext cx="36576" cy="621792"/>
          </a:xfrm>
          <a:prstGeom prst="rect">
            <a:avLst/>
          </a:prstGeom>
          <a:solidFill>
            <a:srgbClr val="FFFFFF">
              <a:alpha val="4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1" name="Google Shape;21;p14"/>
          <p:cNvSpPr/>
          <p:nvPr/>
        </p:nvSpPr>
        <p:spPr>
          <a:xfrm>
            <a:off x="11887569" y="380"/>
            <a:ext cx="73152" cy="585216"/>
          </a:xfrm>
          <a:prstGeom prst="rect">
            <a:avLst/>
          </a:prstGeom>
          <a:solidFill>
            <a:srgbClr val="FFFFFF">
              <a:alpha val="2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2" name="Google Shape;22;p14"/>
          <p:cNvSpPr/>
          <p:nvPr/>
        </p:nvSpPr>
        <p:spPr>
          <a:xfrm>
            <a:off x="11831300" y="380"/>
            <a:ext cx="12192" cy="585216"/>
          </a:xfrm>
          <a:prstGeom prst="rect">
            <a:avLst/>
          </a:prstGeom>
          <a:solidFill>
            <a:srgbClr val="FFFFFF">
              <a:alpha val="29803"/>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3" name="Google Shape;23;p14"/>
          <p:cNvSpPr txBox="1">
            <a:spLocks noGrp="1"/>
          </p:cNvSpPr>
          <p:nvPr>
            <p:ph type="title"/>
          </p:nvPr>
        </p:nvSpPr>
        <p:spPr>
          <a:xfrm>
            <a:off x="609600" y="1143000"/>
            <a:ext cx="10972800" cy="106680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chemeClr val="dk2"/>
              </a:buClr>
              <a:buSzPts val="4000"/>
              <a:buFont typeface="Calibri"/>
              <a:buNone/>
              <a:defRPr sz="4000" b="0" i="0" u="none" strike="noStrike" cap="none">
                <a:solidFill>
                  <a:schemeClr val="dk2"/>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14"/>
          <p:cNvSpPr txBox="1">
            <a:spLocks noGrp="1"/>
          </p:cNvSpPr>
          <p:nvPr>
            <p:ph type="body" idx="1"/>
          </p:nvPr>
        </p:nvSpPr>
        <p:spPr>
          <a:xfrm>
            <a:off x="609600" y="2249424"/>
            <a:ext cx="10972800" cy="4325112"/>
          </a:xfrm>
          <a:prstGeom prst="rect">
            <a:avLst/>
          </a:prstGeom>
          <a:noFill/>
          <a:ln>
            <a:noFill/>
          </a:ln>
        </p:spPr>
        <p:txBody>
          <a:bodyPr spcFirstLastPara="1" wrap="square" lIns="91425" tIns="45700" rIns="91425" bIns="45700" anchor="t" anchorCtr="0">
            <a:normAutofit/>
          </a:bodyPr>
          <a:lstStyle>
            <a:lvl1pPr marL="457200" marR="0" lvl="0" indent="-406400" algn="l" rtl="0">
              <a:spcBef>
                <a:spcPts val="300"/>
              </a:spcBef>
              <a:spcAft>
                <a:spcPts val="0"/>
              </a:spcAft>
              <a:buClr>
                <a:srgbClr val="4A9B82"/>
              </a:buClr>
              <a:buSzPts val="2800"/>
              <a:buFont typeface="Georgia"/>
              <a:buChar char="•"/>
              <a:defRPr sz="2800" b="0" i="0" u="none" strike="noStrike" cap="none">
                <a:solidFill>
                  <a:schemeClr val="dk2"/>
                </a:solidFill>
                <a:latin typeface="Calibri"/>
                <a:ea typeface="Calibri"/>
                <a:cs typeface="Calibri"/>
                <a:sym typeface="Calibri"/>
              </a:defRPr>
            </a:lvl1pPr>
            <a:lvl2pPr marL="914400" marR="0" lvl="1" indent="-393700" algn="l" rtl="0">
              <a:spcBef>
                <a:spcPts val="300"/>
              </a:spcBef>
              <a:spcAft>
                <a:spcPts val="0"/>
              </a:spcAft>
              <a:buClr>
                <a:srgbClr val="398F98"/>
              </a:buClr>
              <a:buSzPts val="2600"/>
              <a:buFont typeface="Georgia"/>
              <a:buChar char="▫"/>
              <a:defRPr sz="2600" b="0" i="0" u="none" strike="noStrike" cap="none">
                <a:solidFill>
                  <a:schemeClr val="dk2"/>
                </a:solidFill>
                <a:latin typeface="Calibri"/>
                <a:ea typeface="Calibri"/>
                <a:cs typeface="Calibri"/>
                <a:sym typeface="Calibri"/>
              </a:defRPr>
            </a:lvl2pPr>
            <a:lvl3pPr marL="1371600" marR="0" lvl="2" indent="-381000" algn="l" rtl="0">
              <a:spcBef>
                <a:spcPts val="300"/>
              </a:spcBef>
              <a:spcAft>
                <a:spcPts val="0"/>
              </a:spcAft>
              <a:buClr>
                <a:srgbClr val="194A5D"/>
              </a:buClr>
              <a:buSzPts val="2400"/>
              <a:buFont typeface="Noto Sans Symbols"/>
              <a:buChar char="●"/>
              <a:defRPr sz="2400" b="0" i="0" u="none" strike="noStrike" cap="none">
                <a:solidFill>
                  <a:schemeClr val="dk2"/>
                </a:solidFill>
                <a:latin typeface="Calibri"/>
                <a:ea typeface="Calibri"/>
                <a:cs typeface="Calibri"/>
                <a:sym typeface="Calibri"/>
              </a:defRPr>
            </a:lvl3pPr>
            <a:lvl4pPr marL="1828800" marR="0" lvl="3" indent="-368300" algn="l" rtl="0">
              <a:spcBef>
                <a:spcPts val="300"/>
              </a:spcBef>
              <a:spcAft>
                <a:spcPts val="0"/>
              </a:spcAft>
              <a:buClr>
                <a:srgbClr val="194A5D"/>
              </a:buClr>
              <a:buSzPts val="2200"/>
              <a:buFont typeface="Noto Sans Symbols"/>
              <a:buChar char="●"/>
              <a:defRPr sz="2200" b="0" i="0" u="none" strike="noStrike" cap="none">
                <a:solidFill>
                  <a:schemeClr val="dk2"/>
                </a:solidFill>
                <a:latin typeface="Calibri"/>
                <a:ea typeface="Calibri"/>
                <a:cs typeface="Calibri"/>
                <a:sym typeface="Calibri"/>
              </a:defRPr>
            </a:lvl4pPr>
            <a:lvl5pPr marL="2286000" marR="0" lvl="4" indent="-355600" algn="l" rtl="0">
              <a:spcBef>
                <a:spcPts val="300"/>
              </a:spcBef>
              <a:spcAft>
                <a:spcPts val="0"/>
              </a:spcAft>
              <a:buClr>
                <a:srgbClr val="194A5D"/>
              </a:buClr>
              <a:buSzPts val="2000"/>
              <a:buFont typeface="Noto Sans Symbols"/>
              <a:buChar char="●"/>
              <a:defRPr sz="2000" b="0" i="0" u="none" strike="noStrike" cap="none">
                <a:solidFill>
                  <a:schemeClr val="dk2"/>
                </a:solidFill>
                <a:latin typeface="Calibri"/>
                <a:ea typeface="Calibri"/>
                <a:cs typeface="Calibri"/>
                <a:sym typeface="Calibri"/>
              </a:defRPr>
            </a:lvl5pPr>
            <a:lvl6pPr marL="2743200" marR="0" lvl="5" indent="-342900" algn="l" rtl="0">
              <a:spcBef>
                <a:spcPts val="300"/>
              </a:spcBef>
              <a:spcAft>
                <a:spcPts val="0"/>
              </a:spcAft>
              <a:buClr>
                <a:srgbClr val="194A5D"/>
              </a:buClr>
              <a:buSzPts val="1800"/>
              <a:buFont typeface="Noto Sans Symbols"/>
              <a:buChar char="●"/>
              <a:defRPr sz="1800" b="0" i="0" u="none" strike="noStrike" cap="none">
                <a:solidFill>
                  <a:schemeClr val="dk2"/>
                </a:solidFill>
                <a:latin typeface="Calibri"/>
                <a:ea typeface="Calibri"/>
                <a:cs typeface="Calibri"/>
                <a:sym typeface="Calibri"/>
              </a:defRPr>
            </a:lvl6pPr>
            <a:lvl7pPr marL="3200400" marR="0" lvl="6" indent="-330200" algn="l" rtl="0">
              <a:spcBef>
                <a:spcPts val="300"/>
              </a:spcBef>
              <a:spcAft>
                <a:spcPts val="0"/>
              </a:spcAft>
              <a:buClr>
                <a:srgbClr val="194A5D"/>
              </a:buClr>
              <a:buSzPts val="1600"/>
              <a:buFont typeface="Noto Sans Symbols"/>
              <a:buChar char="●"/>
              <a:defRPr sz="1600" b="0" i="0" u="none" strike="noStrike" cap="none">
                <a:solidFill>
                  <a:schemeClr val="dk2"/>
                </a:solidFill>
                <a:latin typeface="Calibri"/>
                <a:ea typeface="Calibri"/>
                <a:cs typeface="Calibri"/>
                <a:sym typeface="Calibri"/>
              </a:defRPr>
            </a:lvl7pPr>
            <a:lvl8pPr marL="3657600" marR="0" lvl="7" indent="-323850" algn="l" rtl="0">
              <a:spcBef>
                <a:spcPts val="300"/>
              </a:spcBef>
              <a:spcAft>
                <a:spcPts val="0"/>
              </a:spcAft>
              <a:buClr>
                <a:srgbClr val="194A5D"/>
              </a:buClr>
              <a:buSzPts val="1500"/>
              <a:buFont typeface="Noto Sans Symbols"/>
              <a:buChar char="●"/>
              <a:defRPr sz="1500" b="0" i="0" u="none" strike="noStrike" cap="none">
                <a:solidFill>
                  <a:schemeClr val="dk2"/>
                </a:solidFill>
                <a:latin typeface="Calibri"/>
                <a:ea typeface="Calibri"/>
                <a:cs typeface="Calibri"/>
                <a:sym typeface="Calibri"/>
              </a:defRPr>
            </a:lvl8pPr>
            <a:lvl9pPr marL="4114800" marR="0" lvl="8" indent="-317500" algn="l" rtl="0">
              <a:spcBef>
                <a:spcPts val="300"/>
              </a:spcBef>
              <a:spcAft>
                <a:spcPts val="0"/>
              </a:spcAft>
              <a:buClr>
                <a:srgbClr val="194A5D"/>
              </a:buClr>
              <a:buSzPts val="1400"/>
              <a:buFont typeface="Noto Sans Symbols"/>
              <a:buChar char="●"/>
              <a:defRPr sz="1400" b="0" i="0" u="none" strike="noStrike" cap="none">
                <a:solidFill>
                  <a:schemeClr val="dk2"/>
                </a:solidFill>
                <a:latin typeface="Calibri"/>
                <a:ea typeface="Calibri"/>
                <a:cs typeface="Calibri"/>
                <a:sym typeface="Calibri"/>
              </a:defRPr>
            </a:lvl9pPr>
          </a:lstStyle>
          <a:p>
            <a:endParaRPr/>
          </a:p>
        </p:txBody>
      </p:sp>
      <p:sp>
        <p:nvSpPr>
          <p:cNvPr id="25" name="Google Shape;25;p14"/>
          <p:cNvSpPr txBox="1">
            <a:spLocks noGrp="1"/>
          </p:cNvSpPr>
          <p:nvPr>
            <p:ph type="ftr" idx="11"/>
          </p:nvPr>
        </p:nvSpPr>
        <p:spPr>
          <a:xfrm>
            <a:off x="7010400" y="612648"/>
            <a:ext cx="176784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100" b="0" i="0" u="none" strike="noStrike" cap="none">
                <a:solidFill>
                  <a:srgbClr val="398F9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6" name="Google Shape;26;p14"/>
          <p:cNvSpPr txBox="1">
            <a:spLocks noGrp="1"/>
          </p:cNvSpPr>
          <p:nvPr>
            <p:ph type="dt" idx="10"/>
          </p:nvPr>
        </p:nvSpPr>
        <p:spPr>
          <a:xfrm>
            <a:off x="8782048" y="612648"/>
            <a:ext cx="1276352"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100" b="0" i="0" u="none" strike="noStrike" cap="none">
                <a:solidFill>
                  <a:srgbClr val="398F9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14"/>
          <p:cNvSpPr txBox="1">
            <a:spLocks noGrp="1"/>
          </p:cNvSpPr>
          <p:nvPr>
            <p:ph type="sldNum" idx="12"/>
          </p:nvPr>
        </p:nvSpPr>
        <p:spPr>
          <a:xfrm>
            <a:off x="10899648" y="2272"/>
            <a:ext cx="1016000" cy="365760"/>
          </a:xfrm>
          <a:prstGeom prst="rect">
            <a:avLst/>
          </a:prstGeom>
          <a:noFill/>
          <a:ln>
            <a:noFill/>
          </a:ln>
        </p:spPr>
        <p:txBody>
          <a:bodyPr spcFirstLastPara="1" wrap="square" lIns="91425" tIns="45700" rIns="91425" bIns="45700" anchor="b" anchorCtr="0">
            <a:noAutofit/>
          </a:bodyPr>
          <a:lstStyle>
            <a:lvl1pPr marL="0" marR="0" lvl="0" indent="0" algn="r" rtl="0">
              <a:spcBef>
                <a:spcPts val="0"/>
              </a:spcBef>
              <a:buNone/>
              <a:defRPr sz="1800" b="0" i="0" u="none" strike="noStrike" cap="none">
                <a:solidFill>
                  <a:srgbClr val="FFFFFF"/>
                </a:solidFill>
                <a:latin typeface="Calibri"/>
                <a:ea typeface="Calibri"/>
                <a:cs typeface="Calibri"/>
                <a:sym typeface="Calibri"/>
              </a:defRPr>
            </a:lvl1pPr>
            <a:lvl2pPr marL="0" marR="0" lvl="1" indent="0" algn="r" rtl="0">
              <a:spcBef>
                <a:spcPts val="0"/>
              </a:spcBef>
              <a:buNone/>
              <a:defRPr sz="1800" b="0" i="0" u="none" strike="noStrike" cap="none">
                <a:solidFill>
                  <a:srgbClr val="FFFFFF"/>
                </a:solidFill>
                <a:latin typeface="Calibri"/>
                <a:ea typeface="Calibri"/>
                <a:cs typeface="Calibri"/>
                <a:sym typeface="Calibri"/>
              </a:defRPr>
            </a:lvl2pPr>
            <a:lvl3pPr marL="0" marR="0" lvl="2" indent="0" algn="r" rtl="0">
              <a:spcBef>
                <a:spcPts val="0"/>
              </a:spcBef>
              <a:buNone/>
              <a:defRPr sz="1800" b="0" i="0" u="none" strike="noStrike" cap="none">
                <a:solidFill>
                  <a:srgbClr val="FFFFFF"/>
                </a:solidFill>
                <a:latin typeface="Calibri"/>
                <a:ea typeface="Calibri"/>
                <a:cs typeface="Calibri"/>
                <a:sym typeface="Calibri"/>
              </a:defRPr>
            </a:lvl3pPr>
            <a:lvl4pPr marL="0" marR="0" lvl="3" indent="0" algn="r" rtl="0">
              <a:spcBef>
                <a:spcPts val="0"/>
              </a:spcBef>
              <a:buNone/>
              <a:defRPr sz="1800" b="0" i="0" u="none" strike="noStrike" cap="none">
                <a:solidFill>
                  <a:srgbClr val="FFFFFF"/>
                </a:solidFill>
                <a:latin typeface="Calibri"/>
                <a:ea typeface="Calibri"/>
                <a:cs typeface="Calibri"/>
                <a:sym typeface="Calibri"/>
              </a:defRPr>
            </a:lvl4pPr>
            <a:lvl5pPr marL="0" marR="0" lvl="4" indent="0" algn="r" rtl="0">
              <a:spcBef>
                <a:spcPts val="0"/>
              </a:spcBef>
              <a:buNone/>
              <a:defRPr sz="1800" b="0" i="0" u="none" strike="noStrike" cap="none">
                <a:solidFill>
                  <a:srgbClr val="FFFFFF"/>
                </a:solidFill>
                <a:latin typeface="Calibri"/>
                <a:ea typeface="Calibri"/>
                <a:cs typeface="Calibri"/>
                <a:sym typeface="Calibri"/>
              </a:defRPr>
            </a:lvl5pPr>
            <a:lvl6pPr marL="0" marR="0" lvl="5" indent="0" algn="r" rtl="0">
              <a:spcBef>
                <a:spcPts val="0"/>
              </a:spcBef>
              <a:buNone/>
              <a:defRPr sz="1800" b="0" i="0" u="none" strike="noStrike" cap="none">
                <a:solidFill>
                  <a:srgbClr val="FFFFFF"/>
                </a:solidFill>
                <a:latin typeface="Calibri"/>
                <a:ea typeface="Calibri"/>
                <a:cs typeface="Calibri"/>
                <a:sym typeface="Calibri"/>
              </a:defRPr>
            </a:lvl6pPr>
            <a:lvl7pPr marL="0" marR="0" lvl="6" indent="0" algn="r" rtl="0">
              <a:spcBef>
                <a:spcPts val="0"/>
              </a:spcBef>
              <a:buNone/>
              <a:defRPr sz="1800" b="0" i="0" u="none" strike="noStrike" cap="none">
                <a:solidFill>
                  <a:srgbClr val="FFFFFF"/>
                </a:solidFill>
                <a:latin typeface="Calibri"/>
                <a:ea typeface="Calibri"/>
                <a:cs typeface="Calibri"/>
                <a:sym typeface="Calibri"/>
              </a:defRPr>
            </a:lvl7pPr>
            <a:lvl8pPr marL="0" marR="0" lvl="7" indent="0" algn="r" rtl="0">
              <a:spcBef>
                <a:spcPts val="0"/>
              </a:spcBef>
              <a:buNone/>
              <a:defRPr sz="1800" b="0" i="0" u="none" strike="noStrike" cap="none">
                <a:solidFill>
                  <a:srgbClr val="FFFFFF"/>
                </a:solidFill>
                <a:latin typeface="Calibri"/>
                <a:ea typeface="Calibri"/>
                <a:cs typeface="Calibri"/>
                <a:sym typeface="Calibri"/>
              </a:defRPr>
            </a:lvl8pPr>
            <a:lvl9pPr marL="0" marR="0" lvl="8" indent="0" algn="r" rtl="0">
              <a:spcBef>
                <a:spcPts val="0"/>
              </a:spcBef>
              <a:buNone/>
              <a:defRPr sz="18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ru-RU"/>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4152">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
          <p:cNvSpPr txBox="1">
            <a:spLocks noGrp="1"/>
          </p:cNvSpPr>
          <p:nvPr>
            <p:ph type="ctrTitle"/>
          </p:nvPr>
        </p:nvSpPr>
        <p:spPr>
          <a:xfrm>
            <a:off x="81947" y="147880"/>
            <a:ext cx="11751013" cy="3372652"/>
          </a:xfrm>
          <a:prstGeom prst="rect">
            <a:avLst/>
          </a:prstGeom>
          <a:noFill/>
          <a:ln>
            <a:noFill/>
          </a:ln>
        </p:spPr>
        <p:txBody>
          <a:bodyPr spcFirstLastPara="1" wrap="square" lIns="91425" tIns="45700" rIns="91425" bIns="45700" anchor="b" anchorCtr="0">
            <a:normAutofit fontScale="90000"/>
          </a:bodyPr>
          <a:lstStyle/>
          <a:p>
            <a:pPr marL="0" lvl="0" indent="0" algn="ctr" rtl="0">
              <a:spcBef>
                <a:spcPts val="0"/>
              </a:spcBef>
              <a:spcAft>
                <a:spcPts val="0"/>
              </a:spcAft>
              <a:buClr>
                <a:schemeClr val="lt1"/>
              </a:buClr>
              <a:buSzPct val="100000"/>
              <a:buFont typeface="Arial"/>
              <a:buNone/>
            </a:pPr>
            <a:r>
              <a:rPr lang="ru-RU" i="1" dirty="0">
                <a:latin typeface="Arial"/>
                <a:ea typeface="Arial"/>
                <a:cs typeface="Arial"/>
                <a:sym typeface="Arial"/>
              </a:rPr>
              <a:t>Права </a:t>
            </a:r>
            <a:r>
              <a:rPr lang="ru-RU" i="1" dirty="0" err="1">
                <a:latin typeface="Arial"/>
                <a:ea typeface="Arial"/>
                <a:cs typeface="Arial"/>
                <a:sym typeface="Arial"/>
              </a:rPr>
              <a:t>людини</a:t>
            </a:r>
            <a:r>
              <a:rPr lang="ru-RU" i="1" dirty="0">
                <a:latin typeface="Arial"/>
                <a:ea typeface="Arial"/>
                <a:cs typeface="Arial"/>
                <a:sym typeface="Arial"/>
              </a:rPr>
              <a:t> в </a:t>
            </a:r>
            <a:r>
              <a:rPr lang="ru-RU" i="1" dirty="0" err="1">
                <a:latin typeface="Arial"/>
                <a:ea typeface="Arial"/>
                <a:cs typeface="Arial"/>
                <a:sym typeface="Arial"/>
              </a:rPr>
              <a:t>Інтернеті</a:t>
            </a:r>
            <a:r>
              <a:rPr lang="ru-RU" i="1" dirty="0">
                <a:latin typeface="Arial"/>
                <a:ea typeface="Arial"/>
                <a:cs typeface="Arial"/>
                <a:sym typeface="Arial"/>
              </a:rPr>
              <a:t>. </a:t>
            </a:r>
            <a:r>
              <a:rPr lang="ru-RU" i="1" dirty="0" err="1">
                <a:latin typeface="Arial"/>
                <a:ea typeface="Arial"/>
                <a:cs typeface="Arial"/>
                <a:sym typeface="Arial"/>
              </a:rPr>
              <a:t>Безпека</a:t>
            </a:r>
            <a:r>
              <a:rPr lang="ru-RU" i="1" dirty="0">
                <a:latin typeface="Arial"/>
                <a:ea typeface="Arial"/>
                <a:cs typeface="Arial"/>
                <a:sym typeface="Arial"/>
              </a:rPr>
              <a:t> та </a:t>
            </a:r>
            <a:r>
              <a:rPr lang="ru-RU" i="1" dirty="0" err="1">
                <a:latin typeface="Arial"/>
                <a:ea typeface="Arial"/>
                <a:cs typeface="Arial"/>
                <a:sym typeface="Arial"/>
              </a:rPr>
              <a:t>етика</a:t>
            </a:r>
            <a:r>
              <a:rPr lang="ru-RU" i="1" dirty="0">
                <a:latin typeface="Arial"/>
                <a:ea typeface="Arial"/>
                <a:cs typeface="Arial"/>
                <a:sym typeface="Arial"/>
              </a:rPr>
              <a:t> </a:t>
            </a:r>
            <a:r>
              <a:rPr lang="ru-RU" i="1" dirty="0" err="1">
                <a:latin typeface="Arial"/>
                <a:ea typeface="Arial"/>
                <a:cs typeface="Arial"/>
                <a:sym typeface="Arial"/>
              </a:rPr>
              <a:t>поведінки</a:t>
            </a:r>
            <a:r>
              <a:rPr lang="ru-RU" i="1" dirty="0">
                <a:latin typeface="Arial"/>
                <a:ea typeface="Arial"/>
                <a:cs typeface="Arial"/>
                <a:sym typeface="Arial"/>
              </a:rPr>
              <a:t> у </a:t>
            </a:r>
            <a:r>
              <a:rPr lang="ru-RU" i="1" dirty="0" err="1">
                <a:latin typeface="Arial"/>
                <a:ea typeface="Arial"/>
                <a:cs typeface="Arial"/>
                <a:sym typeface="Arial"/>
              </a:rPr>
              <a:t>мережі</a:t>
            </a:r>
            <a:r>
              <a:rPr lang="ru-RU" i="1" dirty="0">
                <a:latin typeface="Arial"/>
                <a:ea typeface="Arial"/>
                <a:cs typeface="Arial"/>
                <a:sym typeface="Arial"/>
              </a:rPr>
              <a:t>. </a:t>
            </a:r>
            <a:r>
              <a:rPr lang="ru-RU" i="1" dirty="0" err="1">
                <a:latin typeface="Arial"/>
                <a:ea typeface="Arial"/>
                <a:cs typeface="Arial"/>
                <a:sym typeface="Arial"/>
              </a:rPr>
              <a:t>Кіберзлочинність</a:t>
            </a:r>
            <a:r>
              <a:rPr lang="ru-RU" i="1" dirty="0">
                <a:latin typeface="Arial"/>
                <a:ea typeface="Arial"/>
                <a:cs typeface="Arial"/>
                <a:sym typeface="Arial"/>
              </a:rPr>
              <a:t>. </a:t>
            </a:r>
            <a:r>
              <a:rPr lang="ru-RU" i="1" dirty="0" err="1">
                <a:latin typeface="Arial"/>
                <a:ea typeface="Arial"/>
                <a:cs typeface="Arial"/>
                <a:sym typeface="Arial"/>
              </a:rPr>
              <a:t>Кібератаки</a:t>
            </a:r>
            <a:r>
              <a:rPr lang="ru-RU" i="1" dirty="0">
                <a:latin typeface="Arial"/>
                <a:ea typeface="Arial"/>
                <a:cs typeface="Arial"/>
                <a:sym typeface="Arial"/>
              </a:rPr>
              <a:t> в </a:t>
            </a:r>
            <a:r>
              <a:rPr lang="ru-RU" i="1" dirty="0" err="1">
                <a:latin typeface="Arial"/>
                <a:ea typeface="Arial"/>
                <a:cs typeface="Arial"/>
                <a:sym typeface="Arial"/>
              </a:rPr>
              <a:t>умовах</a:t>
            </a:r>
            <a:r>
              <a:rPr lang="ru-RU" i="1" dirty="0">
                <a:latin typeface="Arial"/>
                <a:ea typeface="Arial"/>
                <a:cs typeface="Arial"/>
                <a:sym typeface="Arial"/>
              </a:rPr>
              <a:t> </a:t>
            </a:r>
            <a:r>
              <a:rPr lang="ru-RU" i="1" dirty="0" err="1">
                <a:latin typeface="Arial"/>
                <a:ea typeface="Arial"/>
                <a:cs typeface="Arial"/>
                <a:sym typeface="Arial"/>
              </a:rPr>
              <a:t>конфлікту</a:t>
            </a:r>
            <a:r>
              <a:rPr lang="ru-RU" i="1" dirty="0">
                <a:latin typeface="Arial"/>
                <a:ea typeface="Arial"/>
                <a:cs typeface="Arial"/>
                <a:sym typeface="Arial"/>
              </a:rPr>
              <a:t>: </a:t>
            </a:r>
            <a:r>
              <a:rPr lang="ru-RU" i="1" dirty="0" err="1">
                <a:latin typeface="Arial"/>
                <a:ea typeface="Arial"/>
                <a:cs typeface="Arial"/>
                <a:sym typeface="Arial"/>
              </a:rPr>
              <a:t>хто</a:t>
            </a:r>
            <a:r>
              <a:rPr lang="ru-RU" i="1" dirty="0">
                <a:latin typeface="Arial"/>
                <a:ea typeface="Arial"/>
                <a:cs typeface="Arial"/>
                <a:sym typeface="Arial"/>
              </a:rPr>
              <a:t> є </a:t>
            </a:r>
            <a:r>
              <a:rPr lang="ru-RU" i="1" dirty="0" err="1">
                <a:latin typeface="Arial"/>
                <a:ea typeface="Arial"/>
                <a:cs typeface="Arial"/>
                <a:sym typeface="Arial"/>
              </a:rPr>
              <a:t>ціллю</a:t>
            </a:r>
            <a:r>
              <a:rPr lang="ru-RU" i="1" dirty="0">
                <a:latin typeface="Arial"/>
                <a:ea typeface="Arial"/>
                <a:cs typeface="Arial"/>
                <a:sym typeface="Arial"/>
              </a:rPr>
              <a:t>. </a:t>
            </a:r>
            <a:r>
              <a:rPr lang="ru-RU" i="1" dirty="0" err="1">
                <a:latin typeface="Arial"/>
                <a:ea typeface="Arial"/>
                <a:cs typeface="Arial"/>
                <a:sym typeface="Arial"/>
              </a:rPr>
              <a:t>Особливості</a:t>
            </a:r>
            <a:r>
              <a:rPr lang="ru-RU" i="1" dirty="0">
                <a:latin typeface="Arial"/>
                <a:ea typeface="Arial"/>
                <a:cs typeface="Arial"/>
                <a:sym typeface="Arial"/>
              </a:rPr>
              <a:t> </a:t>
            </a:r>
            <a:r>
              <a:rPr lang="ru-RU" i="1" dirty="0" err="1">
                <a:latin typeface="Arial"/>
                <a:ea typeface="Arial"/>
                <a:cs typeface="Arial"/>
                <a:sym typeface="Arial"/>
              </a:rPr>
              <a:t>захисту</a:t>
            </a:r>
            <a:r>
              <a:rPr lang="ru-RU" i="1" dirty="0">
                <a:latin typeface="Arial"/>
                <a:ea typeface="Arial"/>
                <a:cs typeface="Arial"/>
                <a:sym typeface="Arial"/>
              </a:rPr>
              <a:t> прав </a:t>
            </a:r>
            <a:r>
              <a:rPr lang="ru-RU" i="1" dirty="0" err="1">
                <a:latin typeface="Arial"/>
                <a:ea typeface="Arial"/>
                <a:cs typeface="Arial"/>
                <a:sym typeface="Arial"/>
              </a:rPr>
              <a:t>дітей</a:t>
            </a:r>
            <a:r>
              <a:rPr lang="ru-RU" i="1" dirty="0">
                <a:latin typeface="Arial"/>
                <a:ea typeface="Arial"/>
                <a:cs typeface="Arial"/>
                <a:sym typeface="Arial"/>
              </a:rPr>
              <a:t> та </a:t>
            </a:r>
            <a:r>
              <a:rPr lang="ru-RU" i="1" dirty="0" err="1">
                <a:latin typeface="Arial"/>
                <a:ea typeface="Arial"/>
                <a:cs typeface="Arial"/>
                <a:sym typeface="Arial"/>
              </a:rPr>
              <a:t>молоді</a:t>
            </a:r>
            <a:r>
              <a:rPr lang="ru-RU" i="1" dirty="0">
                <a:latin typeface="Arial"/>
                <a:ea typeface="Arial"/>
                <a:cs typeface="Arial"/>
                <a:sym typeface="Arial"/>
              </a:rPr>
              <a:t> в </a:t>
            </a:r>
            <a:r>
              <a:rPr lang="ru-RU" i="1" dirty="0" err="1">
                <a:latin typeface="Arial"/>
                <a:ea typeface="Arial"/>
                <a:cs typeface="Arial"/>
                <a:sym typeface="Arial"/>
              </a:rPr>
              <a:t>Інтернеті</a:t>
            </a:r>
            <a:r>
              <a:rPr lang="ru-RU" i="1" dirty="0">
                <a:latin typeface="Arial"/>
                <a:ea typeface="Arial"/>
                <a:cs typeface="Arial"/>
                <a:sym typeface="Arial"/>
              </a:rPr>
              <a:t>. </a:t>
            </a:r>
            <a:endParaRPr i="1" dirty="0">
              <a:latin typeface="Arial"/>
              <a:ea typeface="Arial"/>
              <a:cs typeface="Arial"/>
              <a:sym typeface="Arial"/>
            </a:endParaRPr>
          </a:p>
        </p:txBody>
      </p:sp>
      <p:sp>
        <p:nvSpPr>
          <p:cNvPr id="3" name="Прямоугольник 2"/>
          <p:cNvSpPr/>
          <p:nvPr/>
        </p:nvSpPr>
        <p:spPr>
          <a:xfrm>
            <a:off x="9333225" y="6380233"/>
            <a:ext cx="2688023" cy="303929"/>
          </a:xfrm>
          <a:prstGeom prst="rect">
            <a:avLst/>
          </a:prstGeom>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7000"/>
              </a:lnSpc>
              <a:spcBef>
                <a:spcPts val="0"/>
              </a:spcBef>
              <a:spcAft>
                <a:spcPts val="800"/>
              </a:spcAft>
              <a:buClr>
                <a:srgbClr val="000000"/>
              </a:buClr>
              <a:buSzTx/>
              <a:buFont typeface="Arial"/>
              <a:buNone/>
              <a:tabLst/>
              <a:defRPr/>
            </a:pPr>
            <a:r>
              <a:rPr kumimoji="0" lang="uk-UA" sz="1400" b="0" u="none" strike="noStrike" kern="0" cap="none" spc="0" normalizeH="0" baseline="0" noProof="0" dirty="0">
                <a:ln>
                  <a:noFill/>
                </a:ln>
                <a:solidFill>
                  <a:srgbClr val="002060"/>
                </a:solidFill>
                <a:effectLst/>
                <a:uLnTx/>
                <a:uFillTx/>
                <a:latin typeface="+mj-lt"/>
                <a:ea typeface="Calibri" panose="020F0502020204030204" pitchFamily="34" charset="0"/>
                <a:cs typeface="Arial" panose="020B0604020202020204" pitchFamily="34" charset="0"/>
                <a:sym typeface="Arial"/>
              </a:rPr>
              <a:t>Вчитель історії </a:t>
            </a:r>
            <a:r>
              <a:rPr kumimoji="0" lang="uk-UA" sz="1400" b="1" u="none" strike="noStrike" kern="0" cap="none" spc="0" normalizeH="0" baseline="0" noProof="0" dirty="0" err="1">
                <a:ln>
                  <a:noFill/>
                </a:ln>
                <a:solidFill>
                  <a:srgbClr val="002060"/>
                </a:solidFill>
                <a:effectLst/>
                <a:uLnTx/>
                <a:uFillTx/>
                <a:latin typeface="+mj-lt"/>
                <a:ea typeface="Calibri" panose="020F0502020204030204" pitchFamily="34" charset="0"/>
                <a:cs typeface="Arial" panose="020B0604020202020204" pitchFamily="34" charset="0"/>
                <a:sym typeface="Arial"/>
              </a:rPr>
              <a:t>Любива</a:t>
            </a:r>
            <a:r>
              <a:rPr kumimoji="0" lang="uk-UA" sz="1400" b="1" u="none" strike="noStrike" kern="0" cap="none" spc="0" normalizeH="0" baseline="0" noProof="0" dirty="0">
                <a:ln>
                  <a:noFill/>
                </a:ln>
                <a:solidFill>
                  <a:srgbClr val="002060"/>
                </a:solidFill>
                <a:effectLst/>
                <a:uLnTx/>
                <a:uFillTx/>
                <a:latin typeface="+mj-lt"/>
                <a:ea typeface="Calibri" panose="020F0502020204030204" pitchFamily="34" charset="0"/>
                <a:cs typeface="Arial" panose="020B0604020202020204" pitchFamily="34" charset="0"/>
                <a:sym typeface="Arial"/>
              </a:rPr>
              <a:t> Н.Г.</a:t>
            </a:r>
            <a:endParaRPr kumimoji="0" lang="uk-UA" sz="1100" b="1" u="none" strike="noStrike" kern="0" cap="none" spc="0" normalizeH="0" baseline="0" noProof="0" dirty="0">
              <a:ln>
                <a:noFill/>
              </a:ln>
              <a:solidFill>
                <a:srgbClr val="002060"/>
              </a:solidFill>
              <a:effectLst/>
              <a:uLnTx/>
              <a:uFillTx/>
              <a:latin typeface="+mj-lt"/>
              <a:ea typeface="Calibri" panose="020F0502020204030204" pitchFamily="34" charset="0"/>
              <a:cs typeface="Arial" panose="020B0604020202020204" pitchFamily="34" charset="0"/>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10"/>
          <p:cNvSpPr txBox="1">
            <a:spLocks noGrp="1"/>
          </p:cNvSpPr>
          <p:nvPr>
            <p:ph type="title"/>
          </p:nvPr>
        </p:nvSpPr>
        <p:spPr>
          <a:xfrm>
            <a:off x="612843" y="327248"/>
            <a:ext cx="10972800" cy="106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3200"/>
              <a:buFont typeface="Arial"/>
              <a:buNone/>
            </a:pPr>
            <a:r>
              <a:rPr lang="ru-RU" sz="3200" b="1">
                <a:solidFill>
                  <a:schemeClr val="dk1"/>
                </a:solidFill>
                <a:latin typeface="Arial"/>
                <a:ea typeface="Arial"/>
                <a:cs typeface="Arial"/>
                <a:sym typeface="Arial"/>
              </a:rPr>
              <a:t>Онлайн-активізм і захист цифрових прав</a:t>
            </a:r>
            <a:endParaRPr sz="3200" b="1">
              <a:solidFill>
                <a:schemeClr val="dk1"/>
              </a:solidFill>
              <a:latin typeface="Arial"/>
              <a:ea typeface="Arial"/>
              <a:cs typeface="Arial"/>
              <a:sym typeface="Arial"/>
            </a:endParaRPr>
          </a:p>
        </p:txBody>
      </p:sp>
      <p:sp>
        <p:nvSpPr>
          <p:cNvPr id="223" name="Google Shape;223;p10"/>
          <p:cNvSpPr txBox="1">
            <a:spLocks noGrp="1"/>
          </p:cNvSpPr>
          <p:nvPr>
            <p:ph type="body" idx="1"/>
          </p:nvPr>
        </p:nvSpPr>
        <p:spPr>
          <a:xfrm>
            <a:off x="162128" y="1208563"/>
            <a:ext cx="10246468" cy="610508"/>
          </a:xfrm>
          <a:prstGeom prst="rect">
            <a:avLst/>
          </a:prstGeom>
          <a:noFill/>
          <a:ln>
            <a:noFill/>
          </a:ln>
        </p:spPr>
        <p:txBody>
          <a:bodyPr spcFirstLastPara="1" wrap="square" lIns="91425" tIns="45700" rIns="91425" bIns="45700" anchor="t" anchorCtr="0">
            <a:normAutofit/>
          </a:bodyPr>
          <a:lstStyle/>
          <a:p>
            <a:pPr marL="109728" lvl="0" indent="0" algn="l" rtl="0">
              <a:spcBef>
                <a:spcPts val="0"/>
              </a:spcBef>
              <a:spcAft>
                <a:spcPts val="0"/>
              </a:spcAft>
              <a:buSzPts val="2000"/>
              <a:buNone/>
            </a:pPr>
            <a:r>
              <a:rPr lang="ru-RU" sz="2000" b="1">
                <a:solidFill>
                  <a:schemeClr val="dk1"/>
                </a:solidFill>
                <a:latin typeface="Arial"/>
                <a:ea typeface="Arial"/>
                <a:cs typeface="Arial"/>
                <a:sym typeface="Arial"/>
              </a:rPr>
              <a:t>Роль соціальних мереж, онлайн-кампаній, просування цифрових прав</a:t>
            </a:r>
            <a:endParaRPr sz="2000" b="1">
              <a:solidFill>
                <a:schemeClr val="dk1"/>
              </a:solidFill>
              <a:latin typeface="Arial"/>
              <a:ea typeface="Arial"/>
              <a:cs typeface="Arial"/>
              <a:sym typeface="Arial"/>
            </a:endParaRPr>
          </a:p>
        </p:txBody>
      </p:sp>
      <p:sp>
        <p:nvSpPr>
          <p:cNvPr id="224" name="Google Shape;224;p10"/>
          <p:cNvSpPr txBox="1"/>
          <p:nvPr/>
        </p:nvSpPr>
        <p:spPr>
          <a:xfrm>
            <a:off x="162128" y="1614791"/>
            <a:ext cx="11867744" cy="2763524"/>
          </a:xfrm>
          <a:prstGeom prst="rect">
            <a:avLst/>
          </a:prstGeom>
          <a:noFill/>
          <a:ln>
            <a:noFill/>
          </a:ln>
        </p:spPr>
        <p:txBody>
          <a:bodyPr spcFirstLastPara="1" wrap="square" lIns="91425" tIns="45700" rIns="91425" bIns="45700" anchor="t" anchorCtr="0">
            <a:noAutofit/>
          </a:bodyPr>
          <a:lstStyle/>
          <a:p>
            <a:pPr marL="365760" marR="0" lvl="0" indent="-256032" algn="l" rtl="0">
              <a:lnSpc>
                <a:spcPct val="110000"/>
              </a:lnSpc>
              <a:spcBef>
                <a:spcPts val="0"/>
              </a:spcBef>
              <a:spcAft>
                <a:spcPts val="0"/>
              </a:spcAft>
              <a:buClr>
                <a:srgbClr val="398F98"/>
              </a:buClr>
              <a:buSzPts val="2550"/>
              <a:buFont typeface="Noto Sans Symbols"/>
              <a:buChar char="🖳"/>
            </a:pPr>
            <a:r>
              <a:rPr lang="ru-RU" sz="1700" b="1">
                <a:solidFill>
                  <a:srgbClr val="194A5D"/>
                </a:solidFill>
                <a:latin typeface="Arial"/>
                <a:ea typeface="Arial"/>
                <a:cs typeface="Arial"/>
                <a:sym typeface="Arial"/>
              </a:rPr>
              <a:t>Роль соціальних мереж: </a:t>
            </a:r>
            <a:r>
              <a:rPr lang="ru-RU" sz="1700">
                <a:solidFill>
                  <a:srgbClr val="194A5D"/>
                </a:solidFill>
                <a:latin typeface="Arial"/>
                <a:ea typeface="Arial"/>
                <a:cs typeface="Arial"/>
                <a:sym typeface="Arial"/>
              </a:rPr>
              <a:t>використання платформ соціальних мереж для підвищення обізнаності, мобілізації підтримки та захисту цифрових прав і соціальної справедливості.</a:t>
            </a:r>
            <a:endParaRPr/>
          </a:p>
          <a:p>
            <a:pPr marL="365760" marR="0" lvl="0" indent="-256032" algn="l" rtl="0">
              <a:lnSpc>
                <a:spcPct val="110000"/>
              </a:lnSpc>
              <a:spcBef>
                <a:spcPts val="300"/>
              </a:spcBef>
              <a:spcAft>
                <a:spcPts val="0"/>
              </a:spcAft>
              <a:buClr>
                <a:srgbClr val="398F98"/>
              </a:buClr>
              <a:buSzPts val="2550"/>
              <a:buFont typeface="Noto Sans Symbols"/>
              <a:buChar char="🖳"/>
            </a:pPr>
            <a:r>
              <a:rPr lang="ru-RU" sz="1700" b="1">
                <a:solidFill>
                  <a:srgbClr val="194A5D"/>
                </a:solidFill>
                <a:latin typeface="Arial"/>
                <a:ea typeface="Arial"/>
                <a:cs typeface="Arial"/>
                <a:sym typeface="Arial"/>
              </a:rPr>
              <a:t>Онлайн-кампанії: </a:t>
            </a:r>
            <a:r>
              <a:rPr lang="ru-RU" sz="1700">
                <a:solidFill>
                  <a:srgbClr val="194A5D"/>
                </a:solidFill>
                <a:latin typeface="Arial"/>
                <a:ea typeface="Arial"/>
                <a:cs typeface="Arial"/>
                <a:sym typeface="Arial"/>
              </a:rPr>
              <a:t>стратегічні ініціативи та колективні дії, що проводяться в Інтернеті для вирішення проблем порушення цифрових прав, підвищення обізнаності та стимулювання соціальних змін.</a:t>
            </a:r>
            <a:endParaRPr/>
          </a:p>
          <a:p>
            <a:pPr marL="365760" marR="0" lvl="0" indent="-256032" algn="l" rtl="0">
              <a:lnSpc>
                <a:spcPct val="110000"/>
              </a:lnSpc>
              <a:spcBef>
                <a:spcPts val="300"/>
              </a:spcBef>
              <a:spcAft>
                <a:spcPts val="0"/>
              </a:spcAft>
              <a:buClr>
                <a:srgbClr val="398F98"/>
              </a:buClr>
              <a:buSzPts val="2550"/>
              <a:buFont typeface="Noto Sans Symbols"/>
              <a:buChar char="🖳"/>
            </a:pPr>
            <a:r>
              <a:rPr lang="ru-RU" sz="1700" b="1">
                <a:solidFill>
                  <a:srgbClr val="194A5D"/>
                </a:solidFill>
                <a:latin typeface="Arial"/>
                <a:ea typeface="Arial"/>
                <a:cs typeface="Arial"/>
                <a:sym typeface="Arial"/>
              </a:rPr>
              <a:t>Заохочення цифрових прав: </a:t>
            </a:r>
            <a:r>
              <a:rPr lang="ru-RU" sz="1700">
                <a:solidFill>
                  <a:srgbClr val="194A5D"/>
                </a:solidFill>
                <a:latin typeface="Arial"/>
                <a:ea typeface="Arial"/>
                <a:cs typeface="Arial"/>
                <a:sym typeface="Arial"/>
              </a:rPr>
              <a:t>пропаганда, зосереджена на просуванні та захисті цифрових прав, зокрема конфіденційності, свободи вираження думок і доступу до інформації в цифровій сфері.</a:t>
            </a:r>
            <a:endParaRPr/>
          </a:p>
        </p:txBody>
      </p:sp>
      <p:sp>
        <p:nvSpPr>
          <p:cNvPr id="225" name="Google Shape;225;p10"/>
          <p:cNvSpPr txBox="1"/>
          <p:nvPr/>
        </p:nvSpPr>
        <p:spPr>
          <a:xfrm>
            <a:off x="2901853" y="4742652"/>
            <a:ext cx="6663446" cy="1544400"/>
          </a:xfrm>
          <a:prstGeom prst="rect">
            <a:avLst/>
          </a:prstGeom>
          <a:solidFill>
            <a:srgbClr val="E5EEF0"/>
          </a:solidFill>
          <a:ln>
            <a:noFill/>
          </a:ln>
          <a:effectLst>
            <a:outerShdw blurRad="149987" dist="250190" dir="8460000" algn="ctr">
              <a:srgbClr val="000000">
                <a:alpha val="27843"/>
              </a:srgbClr>
            </a:outerShdw>
          </a:effectLst>
        </p:spPr>
        <p:txBody>
          <a:bodyPr spcFirstLastPara="1" wrap="square" lIns="91425" tIns="45700" rIns="91425" bIns="45700" anchor="t" anchorCtr="0">
            <a:spAutoFit/>
          </a:bodyPr>
          <a:lstStyle/>
          <a:p>
            <a:pPr marL="0" marR="0" lvl="0" indent="0" algn="l" rtl="0">
              <a:spcBef>
                <a:spcPts val="0"/>
              </a:spcBef>
              <a:spcAft>
                <a:spcPts val="0"/>
              </a:spcAft>
              <a:buNone/>
            </a:pPr>
            <a:r>
              <a:rPr lang="ru-RU" sz="1600" b="0" i="0">
                <a:solidFill>
                  <a:srgbClr val="3C4043"/>
                </a:solidFill>
                <a:latin typeface="Arial"/>
                <a:ea typeface="Arial"/>
                <a:cs typeface="Arial"/>
                <a:sym typeface="Arial"/>
              </a:rPr>
              <a:t>Онлайн-активізм і адвокація цифрових прав відіграють вирішальну роль у просуванні цифрових прав і боротьбі з порушеннями в Інтернеті. Платформи соціальних медіа та онлайн-кампанії надають потужні інструменти для підвищення обізнаності, мобілізації підтримки та пропаганди захисту цифрових прав, сприяючи більш інклюзивному цифровому середовищу, яке поважає права.</a:t>
            </a:r>
            <a:endParaRPr sz="1600" i="1" u="sng">
              <a:solidFill>
                <a:srgbClr val="C00000"/>
              </a:solidFill>
              <a:latin typeface="Arial"/>
              <a:ea typeface="Arial"/>
              <a:cs typeface="Arial"/>
              <a:sym typeface="Arial"/>
            </a:endParaRPr>
          </a:p>
        </p:txBody>
      </p:sp>
      <p:pic>
        <p:nvPicPr>
          <p:cNvPr id="226" name="Google Shape;226;p10"/>
          <p:cNvPicPr preferRelativeResize="0"/>
          <p:nvPr/>
        </p:nvPicPr>
        <p:blipFill rotWithShape="1">
          <a:blip r:embed="rId3">
            <a:alphaModFix/>
          </a:blip>
          <a:srcRect/>
          <a:stretch/>
        </p:blipFill>
        <p:spPr>
          <a:xfrm>
            <a:off x="337226" y="4755376"/>
            <a:ext cx="2316317" cy="1544211"/>
          </a:xfrm>
          <a:prstGeom prst="rect">
            <a:avLst/>
          </a:prstGeom>
          <a:noFill/>
          <a:ln>
            <a:noFill/>
          </a:ln>
          <a:effectLst>
            <a:outerShdw blurRad="44450" dist="27940" dir="5400000" algn="ctr">
              <a:srgbClr val="000000">
                <a:alpha val="31764"/>
              </a:srgbClr>
            </a:outerShdw>
          </a:effectLst>
        </p:spPr>
      </p:pic>
      <p:pic>
        <p:nvPicPr>
          <p:cNvPr id="227" name="Google Shape;227;p10"/>
          <p:cNvPicPr preferRelativeResize="0"/>
          <p:nvPr/>
        </p:nvPicPr>
        <p:blipFill rotWithShape="1">
          <a:blip r:embed="rId4">
            <a:alphaModFix/>
          </a:blip>
          <a:srcRect/>
          <a:stretch/>
        </p:blipFill>
        <p:spPr>
          <a:xfrm>
            <a:off x="9813609" y="4742652"/>
            <a:ext cx="2314800" cy="1544400"/>
          </a:xfrm>
          <a:prstGeom prst="rect">
            <a:avLst/>
          </a:prstGeom>
          <a:noFill/>
          <a:ln>
            <a:noFill/>
          </a:ln>
          <a:effectLst>
            <a:outerShdw blurRad="44450" dist="27940" dir="5400000" algn="ctr">
              <a:srgbClr val="000000">
                <a:alpha val="31764"/>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11"/>
          <p:cNvSpPr txBox="1">
            <a:spLocks noGrp="1"/>
          </p:cNvSpPr>
          <p:nvPr>
            <p:ph type="title"/>
          </p:nvPr>
        </p:nvSpPr>
        <p:spPr>
          <a:xfrm>
            <a:off x="774971" y="99631"/>
            <a:ext cx="10972800" cy="106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3200"/>
              <a:buFont typeface="Arial"/>
              <a:buNone/>
            </a:pPr>
            <a:r>
              <a:rPr lang="ru-RU" sz="3200" b="1">
                <a:solidFill>
                  <a:schemeClr val="dk1"/>
                </a:solidFill>
                <a:latin typeface="Arial"/>
                <a:ea typeface="Arial"/>
                <a:cs typeface="Arial"/>
                <a:sym typeface="Arial"/>
              </a:rPr>
              <a:t>Заходи кібербезпеки</a:t>
            </a:r>
            <a:endParaRPr sz="3200" b="1">
              <a:solidFill>
                <a:schemeClr val="dk1"/>
              </a:solidFill>
              <a:latin typeface="Arial"/>
              <a:ea typeface="Arial"/>
              <a:cs typeface="Arial"/>
              <a:sym typeface="Arial"/>
            </a:endParaRPr>
          </a:p>
        </p:txBody>
      </p:sp>
      <p:sp>
        <p:nvSpPr>
          <p:cNvPr id="234" name="Google Shape;234;p11"/>
          <p:cNvSpPr txBox="1">
            <a:spLocks noGrp="1"/>
          </p:cNvSpPr>
          <p:nvPr>
            <p:ph type="body" idx="1"/>
          </p:nvPr>
        </p:nvSpPr>
        <p:spPr>
          <a:xfrm>
            <a:off x="324256" y="938180"/>
            <a:ext cx="10246468" cy="610508"/>
          </a:xfrm>
          <a:prstGeom prst="rect">
            <a:avLst/>
          </a:prstGeom>
          <a:noFill/>
          <a:ln>
            <a:noFill/>
          </a:ln>
        </p:spPr>
        <p:txBody>
          <a:bodyPr spcFirstLastPara="1" wrap="square" lIns="91425" tIns="45700" rIns="91425" bIns="45700" anchor="t" anchorCtr="0">
            <a:normAutofit/>
          </a:bodyPr>
          <a:lstStyle/>
          <a:p>
            <a:pPr marL="109728" lvl="0" indent="0" algn="l" rtl="0">
              <a:spcBef>
                <a:spcPts val="0"/>
              </a:spcBef>
              <a:spcAft>
                <a:spcPts val="0"/>
              </a:spcAft>
              <a:buSzPts val="2000"/>
              <a:buNone/>
            </a:pPr>
            <a:r>
              <a:rPr lang="ru-RU" sz="2000" b="1">
                <a:solidFill>
                  <a:schemeClr val="dk1"/>
                </a:solidFill>
                <a:latin typeface="Arial"/>
                <a:ea typeface="Arial"/>
                <a:cs typeface="Arial"/>
                <a:sym typeface="Arial"/>
              </a:rPr>
              <a:t>Шифрування, двофакторна автентифікація, знання безпеки</a:t>
            </a:r>
            <a:endParaRPr sz="2000" b="1">
              <a:solidFill>
                <a:schemeClr val="dk1"/>
              </a:solidFill>
              <a:latin typeface="Arial"/>
              <a:ea typeface="Arial"/>
              <a:cs typeface="Arial"/>
              <a:sym typeface="Arial"/>
            </a:endParaRPr>
          </a:p>
        </p:txBody>
      </p:sp>
      <p:sp>
        <p:nvSpPr>
          <p:cNvPr id="235" name="Google Shape;235;p11"/>
          <p:cNvSpPr txBox="1"/>
          <p:nvPr/>
        </p:nvSpPr>
        <p:spPr>
          <a:xfrm>
            <a:off x="162125" y="3255825"/>
            <a:ext cx="8907600" cy="3602100"/>
          </a:xfrm>
          <a:prstGeom prst="rect">
            <a:avLst/>
          </a:prstGeom>
          <a:noFill/>
          <a:ln>
            <a:noFill/>
          </a:ln>
        </p:spPr>
        <p:txBody>
          <a:bodyPr spcFirstLastPara="1" wrap="square" lIns="91425" tIns="45700" rIns="91425" bIns="45700" anchor="t" anchorCtr="0">
            <a:noAutofit/>
          </a:bodyPr>
          <a:lstStyle/>
          <a:p>
            <a:pPr marL="365760" marR="0" lvl="0" indent="-256032" algn="l" rtl="0">
              <a:lnSpc>
                <a:spcPct val="110000"/>
              </a:lnSpc>
              <a:spcBef>
                <a:spcPts val="0"/>
              </a:spcBef>
              <a:spcAft>
                <a:spcPts val="0"/>
              </a:spcAft>
              <a:buClr>
                <a:srgbClr val="131B16"/>
              </a:buClr>
              <a:buSzPts val="2700"/>
              <a:buFont typeface="Noto Sans Symbols"/>
              <a:buChar char="🖉"/>
            </a:pPr>
            <a:r>
              <a:rPr lang="ru-RU" sz="1800" b="1">
                <a:solidFill>
                  <a:srgbClr val="131B16"/>
                </a:solidFill>
                <a:latin typeface="Arial"/>
                <a:ea typeface="Arial"/>
                <a:cs typeface="Arial"/>
                <a:sym typeface="Arial"/>
              </a:rPr>
              <a:t>Шифрування: </a:t>
            </a:r>
            <a:r>
              <a:rPr lang="ru-RU" sz="1800">
                <a:solidFill>
                  <a:srgbClr val="131B16"/>
                </a:solidFill>
                <a:latin typeface="Arial"/>
                <a:ea typeface="Arial"/>
                <a:cs typeface="Arial"/>
                <a:sym typeface="Arial"/>
              </a:rPr>
              <a:t>захист цифрового зв’язку та даних шляхом кодування інформації для запобігання несанкціонованому доступу та забезпечення конфіденційності та цілісності.</a:t>
            </a:r>
            <a:endParaRPr/>
          </a:p>
          <a:p>
            <a:pPr marL="365760" marR="0" lvl="0" indent="-256032" algn="l" rtl="0">
              <a:lnSpc>
                <a:spcPct val="110000"/>
              </a:lnSpc>
              <a:spcBef>
                <a:spcPts val="300"/>
              </a:spcBef>
              <a:spcAft>
                <a:spcPts val="0"/>
              </a:spcAft>
              <a:buClr>
                <a:srgbClr val="131B16"/>
              </a:buClr>
              <a:buSzPts val="2700"/>
              <a:buFont typeface="Noto Sans Symbols"/>
              <a:buChar char="🖉"/>
            </a:pPr>
            <a:r>
              <a:rPr lang="ru-RU" sz="1800" b="1">
                <a:solidFill>
                  <a:srgbClr val="131B16"/>
                </a:solidFill>
                <a:latin typeface="Arial"/>
                <a:ea typeface="Arial"/>
                <a:cs typeface="Arial"/>
                <a:sym typeface="Arial"/>
              </a:rPr>
              <a:t>Двофакторна автентифікація: </a:t>
            </a:r>
            <a:r>
              <a:rPr lang="ru-RU" sz="1800">
                <a:solidFill>
                  <a:srgbClr val="131B16"/>
                </a:solidFill>
                <a:latin typeface="Arial"/>
                <a:ea typeface="Arial"/>
                <a:cs typeface="Arial"/>
                <a:sym typeface="Arial"/>
              </a:rPr>
              <a:t>механізм безпеки, який вимагає від користувачів надання двох різних факторів автентифікації для підтвердження своєї особи, підвищуючи безпеку доступу та захист від несанкціонованого доступу.</a:t>
            </a:r>
            <a:endParaRPr/>
          </a:p>
          <a:p>
            <a:pPr marL="365760" marR="0" lvl="0" indent="-256032" algn="l" rtl="0">
              <a:lnSpc>
                <a:spcPct val="110000"/>
              </a:lnSpc>
              <a:spcBef>
                <a:spcPts val="300"/>
              </a:spcBef>
              <a:spcAft>
                <a:spcPts val="0"/>
              </a:spcAft>
              <a:buClr>
                <a:srgbClr val="131B16"/>
              </a:buClr>
              <a:buSzPts val="2700"/>
              <a:buFont typeface="Noto Sans Symbols"/>
              <a:buChar char="🖉"/>
            </a:pPr>
            <a:r>
              <a:rPr lang="ru-RU" sz="1800" b="1">
                <a:solidFill>
                  <a:srgbClr val="131B16"/>
                </a:solidFill>
                <a:latin typeface="Arial"/>
                <a:ea typeface="Arial"/>
                <a:cs typeface="Arial"/>
                <a:sym typeface="Arial"/>
              </a:rPr>
              <a:t>Поінформованість про безпеку: </a:t>
            </a:r>
            <a:r>
              <a:rPr lang="ru-RU" sz="1800">
                <a:solidFill>
                  <a:srgbClr val="131B16"/>
                </a:solidFill>
                <a:latin typeface="Arial"/>
                <a:ea typeface="Arial"/>
                <a:cs typeface="Arial"/>
                <a:sym typeface="Arial"/>
              </a:rPr>
              <a:t>освітні ініціативи та навчальні програми для підвищення обізнаності окремих осіб і організацій про найкращі практики кібербезпеки, загрози та заходи захисту.</a:t>
            </a:r>
            <a:endParaRPr/>
          </a:p>
        </p:txBody>
      </p:sp>
      <p:sp>
        <p:nvSpPr>
          <p:cNvPr id="236" name="Google Shape;236;p11"/>
          <p:cNvSpPr txBox="1"/>
          <p:nvPr/>
        </p:nvSpPr>
        <p:spPr>
          <a:xfrm>
            <a:off x="162125" y="1363500"/>
            <a:ext cx="11979300" cy="1939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sz="2000" b="1" i="1">
                <a:solidFill>
                  <a:srgbClr val="243748"/>
                </a:solidFill>
                <a:latin typeface="Arial"/>
                <a:ea typeface="Arial"/>
                <a:cs typeface="Arial"/>
                <a:sym typeface="Arial"/>
              </a:rPr>
              <a:t>Ефективні заходи кібербезпеки є життєво важливими для захисту прав людини в Інтернеті та захисту цифрових активів від несанкціонованого доступу та компрометації. Шифрування, двофакторна автентифікація та ініціативи з підвищення обізнаності про безпеку є ключовими компонентами підвищення онлайн-безпеки та пом’якшення кіберзагроз для забезпечення конфіденційності та безпеки людей у цифровій сфері.</a:t>
            </a:r>
            <a:endParaRPr sz="2000" b="1" i="1">
              <a:solidFill>
                <a:srgbClr val="243748"/>
              </a:solidFill>
              <a:latin typeface="Arial"/>
              <a:ea typeface="Arial"/>
              <a:cs typeface="Arial"/>
              <a:sym typeface="Arial"/>
            </a:endParaRPr>
          </a:p>
        </p:txBody>
      </p:sp>
      <p:pic>
        <p:nvPicPr>
          <p:cNvPr id="237" name="Google Shape;237;p11"/>
          <p:cNvPicPr preferRelativeResize="0"/>
          <p:nvPr/>
        </p:nvPicPr>
        <p:blipFill rotWithShape="1">
          <a:blip r:embed="rId3">
            <a:alphaModFix/>
          </a:blip>
          <a:srcRect/>
          <a:stretch/>
        </p:blipFill>
        <p:spPr>
          <a:xfrm flipH="1">
            <a:off x="8719457" y="2625784"/>
            <a:ext cx="2724098" cy="1363446"/>
          </a:xfrm>
          <a:prstGeom prst="rect">
            <a:avLst/>
          </a:prstGeom>
          <a:noFill/>
          <a:ln>
            <a:noFill/>
          </a:ln>
          <a:effectLst>
            <a:outerShdw blurRad="44450" dist="27940" dir="5400000" algn="ctr">
              <a:srgbClr val="000000">
                <a:alpha val="31764"/>
              </a:srgbClr>
            </a:outerShdw>
          </a:effectLst>
        </p:spPr>
      </p:pic>
      <p:pic>
        <p:nvPicPr>
          <p:cNvPr id="238" name="Google Shape;238;p11"/>
          <p:cNvPicPr preferRelativeResize="0"/>
          <p:nvPr/>
        </p:nvPicPr>
        <p:blipFill rotWithShape="1">
          <a:blip r:embed="rId4">
            <a:alphaModFix/>
          </a:blip>
          <a:srcRect/>
          <a:stretch/>
        </p:blipFill>
        <p:spPr>
          <a:xfrm>
            <a:off x="8868706" y="5393969"/>
            <a:ext cx="2425600" cy="1364400"/>
          </a:xfrm>
          <a:prstGeom prst="rect">
            <a:avLst/>
          </a:prstGeom>
          <a:noFill/>
          <a:ln>
            <a:noFill/>
          </a:ln>
          <a:effectLst>
            <a:outerShdw blurRad="44450" dist="27940" dir="5400000" algn="ctr">
              <a:srgbClr val="000000">
                <a:alpha val="31764"/>
              </a:srgbClr>
            </a:outerShdw>
          </a:effectLst>
        </p:spPr>
      </p:pic>
      <p:pic>
        <p:nvPicPr>
          <p:cNvPr id="239" name="Google Shape;239;p11"/>
          <p:cNvPicPr preferRelativeResize="0"/>
          <p:nvPr/>
        </p:nvPicPr>
        <p:blipFill rotWithShape="1">
          <a:blip r:embed="rId5">
            <a:alphaModFix/>
          </a:blip>
          <a:srcRect/>
          <a:stretch/>
        </p:blipFill>
        <p:spPr>
          <a:xfrm>
            <a:off x="10200482" y="4009399"/>
            <a:ext cx="1819200" cy="1364400"/>
          </a:xfrm>
          <a:prstGeom prst="rect">
            <a:avLst/>
          </a:prstGeom>
          <a:noFill/>
          <a:ln>
            <a:noFill/>
          </a:ln>
          <a:effectLst>
            <a:outerShdw blurRad="44450" dist="27940" dir="5400000" algn="ctr">
              <a:srgbClr val="000000">
                <a:alpha val="31764"/>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12"/>
          <p:cNvSpPr txBox="1">
            <a:spLocks noGrp="1"/>
          </p:cNvSpPr>
          <p:nvPr>
            <p:ph type="title"/>
          </p:nvPr>
        </p:nvSpPr>
        <p:spPr>
          <a:xfrm>
            <a:off x="609600" y="195943"/>
            <a:ext cx="10972800" cy="106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3200"/>
              <a:buFont typeface="Arial"/>
              <a:buNone/>
            </a:pPr>
            <a:r>
              <a:rPr lang="ru-RU" sz="3200" b="1">
                <a:solidFill>
                  <a:schemeClr val="dk1"/>
                </a:solidFill>
                <a:latin typeface="Arial"/>
                <a:ea typeface="Arial"/>
                <a:cs typeface="Arial"/>
                <a:sym typeface="Arial"/>
              </a:rPr>
              <a:t>Виклики та майбутні тенденції</a:t>
            </a:r>
            <a:endParaRPr sz="3200" b="1">
              <a:solidFill>
                <a:schemeClr val="dk1"/>
              </a:solidFill>
              <a:latin typeface="Arial"/>
              <a:ea typeface="Arial"/>
              <a:cs typeface="Arial"/>
              <a:sym typeface="Arial"/>
            </a:endParaRPr>
          </a:p>
        </p:txBody>
      </p:sp>
      <p:grpSp>
        <p:nvGrpSpPr>
          <p:cNvPr id="246" name="Google Shape;246;p12"/>
          <p:cNvGrpSpPr/>
          <p:nvPr/>
        </p:nvGrpSpPr>
        <p:grpSpPr>
          <a:xfrm>
            <a:off x="281695" y="1347901"/>
            <a:ext cx="11731778" cy="4890159"/>
            <a:chOff x="281695" y="1347901"/>
            <a:chExt cx="11731778" cy="4890159"/>
          </a:xfrm>
        </p:grpSpPr>
        <p:grpSp>
          <p:nvGrpSpPr>
            <p:cNvPr id="247" name="Google Shape;247;p12"/>
            <p:cNvGrpSpPr/>
            <p:nvPr/>
          </p:nvGrpSpPr>
          <p:grpSpPr>
            <a:xfrm>
              <a:off x="281695" y="1347901"/>
              <a:ext cx="3703977" cy="4766426"/>
              <a:chOff x="151067" y="1047184"/>
              <a:chExt cx="3703977" cy="4766426"/>
            </a:xfrm>
          </p:grpSpPr>
          <p:sp>
            <p:nvSpPr>
              <p:cNvPr id="248" name="Google Shape;248;p12"/>
              <p:cNvSpPr/>
              <p:nvPr/>
            </p:nvSpPr>
            <p:spPr>
              <a:xfrm>
                <a:off x="151067" y="3927265"/>
                <a:ext cx="3676516" cy="1886345"/>
              </a:xfrm>
              <a:prstGeom prst="roundRect">
                <a:avLst>
                  <a:gd name="adj" fmla="val 16667"/>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2"/>
              <p:cNvSpPr/>
              <p:nvPr/>
            </p:nvSpPr>
            <p:spPr>
              <a:xfrm>
                <a:off x="178527" y="1047184"/>
                <a:ext cx="3676517" cy="2809153"/>
              </a:xfrm>
              <a:custGeom>
                <a:avLst/>
                <a:gdLst/>
                <a:ahLst/>
                <a:cxnLst/>
                <a:rect l="l" t="t" r="r" b="b"/>
                <a:pathLst>
                  <a:path w="3676517" h="3963923" extrusionOk="0">
                    <a:moveTo>
                      <a:pt x="0" y="0"/>
                    </a:moveTo>
                    <a:lnTo>
                      <a:pt x="3676517" y="0"/>
                    </a:lnTo>
                    <a:lnTo>
                      <a:pt x="3676517" y="3963923"/>
                    </a:lnTo>
                    <a:lnTo>
                      <a:pt x="0" y="3963923"/>
                    </a:lnTo>
                    <a:lnTo>
                      <a:pt x="0" y="0"/>
                    </a:lnTo>
                    <a:close/>
                  </a:path>
                </a:pathLst>
              </a:custGeom>
              <a:solidFill>
                <a:srgbClr val="FFFFFF"/>
              </a:solidFill>
              <a:ln w="19050" cap="flat" cmpd="sng">
                <a:solidFill>
                  <a:srgbClr val="61D6D0"/>
                </a:solidFill>
                <a:prstDash val="solid"/>
                <a:round/>
                <a:headEnd type="none" w="sm" len="sm"/>
                <a:tailEnd type="none" w="sm" len="sm"/>
              </a:ln>
            </p:spPr>
            <p:txBody>
              <a:bodyPr spcFirstLastPara="1" wrap="square" lIns="20300" tIns="20300" rIns="20300" bIns="2025" anchor="t" anchorCtr="0">
                <a:noAutofit/>
              </a:bodyPr>
              <a:lstStyle/>
              <a:p>
                <a:pPr marL="0" marR="0" lvl="0" indent="0" algn="l" rtl="0">
                  <a:lnSpc>
                    <a:spcPct val="90000"/>
                  </a:lnSpc>
                  <a:spcBef>
                    <a:spcPts val="0"/>
                  </a:spcBef>
                  <a:spcAft>
                    <a:spcPts val="0"/>
                  </a:spcAft>
                  <a:buNone/>
                </a:pPr>
                <a:r>
                  <a:rPr lang="ru-RU" sz="1600" b="1" i="1">
                    <a:solidFill>
                      <a:schemeClr val="dk1"/>
                    </a:solidFill>
                    <a:latin typeface="Arial"/>
                    <a:ea typeface="Arial"/>
                    <a:cs typeface="Arial"/>
                    <a:sym typeface="Arial"/>
                  </a:rPr>
                  <a:t>Захист цифрових прав і кібербезпеки безперервно розвивається під впливом нових технологій, мінливих кіберзагроз і політичних міркувань. Розуміння викликів і майбутніх тенденцій має вирішальне значення для розробки ефективних стратегій боротьби з порушеннями цифрових прав і забезпечення безпечного онлайн-середовища, яке поважає права для всіх.</a:t>
                </a:r>
                <a:endParaRPr sz="1600" b="1" i="1">
                  <a:solidFill>
                    <a:schemeClr val="dk1"/>
                  </a:solidFill>
                  <a:latin typeface="Arial"/>
                  <a:ea typeface="Arial"/>
                  <a:cs typeface="Arial"/>
                  <a:sym typeface="Arial"/>
                </a:endParaRPr>
              </a:p>
            </p:txBody>
          </p:sp>
        </p:grpSp>
        <p:grpSp>
          <p:nvGrpSpPr>
            <p:cNvPr id="250" name="Google Shape;250;p12"/>
            <p:cNvGrpSpPr/>
            <p:nvPr/>
          </p:nvGrpSpPr>
          <p:grpSpPr>
            <a:xfrm>
              <a:off x="4272265" y="1366911"/>
              <a:ext cx="7741208" cy="4871149"/>
              <a:chOff x="4272265" y="1366911"/>
              <a:chExt cx="7741208" cy="4871149"/>
            </a:xfrm>
          </p:grpSpPr>
          <p:grpSp>
            <p:nvGrpSpPr>
              <p:cNvPr id="251" name="Google Shape;251;p12"/>
              <p:cNvGrpSpPr/>
              <p:nvPr/>
            </p:nvGrpSpPr>
            <p:grpSpPr>
              <a:xfrm>
                <a:off x="4272265" y="1366911"/>
                <a:ext cx="7741208" cy="1204746"/>
                <a:chOff x="4273316" y="1340263"/>
                <a:chExt cx="7741208" cy="1204746"/>
              </a:xfrm>
            </p:grpSpPr>
            <p:sp>
              <p:nvSpPr>
                <p:cNvPr id="252" name="Google Shape;252;p12"/>
                <p:cNvSpPr/>
                <p:nvPr/>
              </p:nvSpPr>
              <p:spPr>
                <a:xfrm>
                  <a:off x="4273316" y="1433237"/>
                  <a:ext cx="1019848" cy="1018798"/>
                </a:xfrm>
                <a:prstGeom prst="ellipse">
                  <a:avLst/>
                </a:pr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253" name="Google Shape;253;p12"/>
                <p:cNvSpPr/>
                <p:nvPr/>
              </p:nvSpPr>
              <p:spPr>
                <a:xfrm>
                  <a:off x="5411387" y="1340263"/>
                  <a:ext cx="6603137" cy="1204746"/>
                </a:xfrm>
                <a:custGeom>
                  <a:avLst/>
                  <a:gdLst/>
                  <a:ahLst/>
                  <a:cxnLst/>
                  <a:rect l="l" t="t" r="r" b="b"/>
                  <a:pathLst>
                    <a:path w="6301282" h="1351899" extrusionOk="0">
                      <a:moveTo>
                        <a:pt x="0" y="0"/>
                      </a:moveTo>
                      <a:lnTo>
                        <a:pt x="6301282" y="0"/>
                      </a:lnTo>
                      <a:lnTo>
                        <a:pt x="6301282" y="1351899"/>
                      </a:lnTo>
                      <a:lnTo>
                        <a:pt x="0" y="1351899"/>
                      </a:lnTo>
                      <a:lnTo>
                        <a:pt x="0" y="0"/>
                      </a:lnTo>
                      <a:close/>
                    </a:path>
                  </a:pathLst>
                </a:custGeom>
                <a:solidFill>
                  <a:srgbClr val="FFFFFF"/>
                </a:solidFill>
                <a:ln w="19050" cap="flat" cmpd="sng">
                  <a:solidFill>
                    <a:srgbClr val="61D6D0"/>
                  </a:solidFill>
                  <a:prstDash val="solid"/>
                  <a:round/>
                  <a:headEnd type="none" w="sm" len="sm"/>
                  <a:tailEnd type="none" w="sm" len="sm"/>
                </a:ln>
              </p:spPr>
              <p:txBody>
                <a:bodyPr spcFirstLastPara="1" wrap="square" lIns="20300" tIns="20300" rIns="20300" bIns="2025" anchor="ctr" anchorCtr="0">
                  <a:noAutofit/>
                </a:bodyPr>
                <a:lstStyle/>
                <a:p>
                  <a:pPr marL="0" marR="0" lvl="0" indent="0" algn="l" rtl="0">
                    <a:lnSpc>
                      <a:spcPct val="90000"/>
                    </a:lnSpc>
                    <a:spcBef>
                      <a:spcPts val="0"/>
                    </a:spcBef>
                    <a:spcAft>
                      <a:spcPts val="0"/>
                    </a:spcAft>
                    <a:buClr>
                      <a:schemeClr val="dk1"/>
                    </a:buClr>
                    <a:buSzPts val="1600"/>
                    <a:buFont typeface="Arial"/>
                    <a:buNone/>
                  </a:pPr>
                  <a:r>
                    <a:rPr lang="ru-RU" sz="1600" b="1" i="1">
                      <a:solidFill>
                        <a:schemeClr val="dk1"/>
                      </a:solidFill>
                      <a:latin typeface="Arial"/>
                      <a:ea typeface="Arial"/>
                      <a:cs typeface="Arial"/>
                      <a:sym typeface="Arial"/>
                    </a:rPr>
                    <a:t>Технології, що розвиваються: нові та передові цифрові інструменти, платформи та інновації, які створюють можливості та виклики для захисту цифрових прав і кібербезпеки.</a:t>
                  </a:r>
                  <a:endParaRPr sz="1600" b="1" i="1">
                    <a:solidFill>
                      <a:schemeClr val="dk1"/>
                    </a:solidFill>
                    <a:latin typeface="Arial"/>
                    <a:ea typeface="Arial"/>
                    <a:cs typeface="Arial"/>
                    <a:sym typeface="Arial"/>
                  </a:endParaRPr>
                </a:p>
              </p:txBody>
            </p:sp>
          </p:grpSp>
          <p:grpSp>
            <p:nvGrpSpPr>
              <p:cNvPr id="254" name="Google Shape;254;p12"/>
              <p:cNvGrpSpPr/>
              <p:nvPr/>
            </p:nvGrpSpPr>
            <p:grpSpPr>
              <a:xfrm>
                <a:off x="4273316" y="3178700"/>
                <a:ext cx="7740157" cy="1248208"/>
                <a:chOff x="4274366" y="2876586"/>
                <a:chExt cx="7740157" cy="1248208"/>
              </a:xfrm>
            </p:grpSpPr>
            <p:sp>
              <p:nvSpPr>
                <p:cNvPr id="255" name="Google Shape;255;p12"/>
                <p:cNvSpPr/>
                <p:nvPr/>
              </p:nvSpPr>
              <p:spPr>
                <a:xfrm>
                  <a:off x="4274366" y="2919601"/>
                  <a:ext cx="1018798" cy="1018798"/>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2"/>
                <p:cNvSpPr/>
                <p:nvPr/>
              </p:nvSpPr>
              <p:spPr>
                <a:xfrm>
                  <a:off x="5411386" y="2876586"/>
                  <a:ext cx="6603137" cy="1248208"/>
                </a:xfrm>
                <a:custGeom>
                  <a:avLst/>
                  <a:gdLst/>
                  <a:ahLst/>
                  <a:cxnLst/>
                  <a:rect l="l" t="t" r="r" b="b"/>
                  <a:pathLst>
                    <a:path w="6173738" h="1248208" extrusionOk="0">
                      <a:moveTo>
                        <a:pt x="0" y="0"/>
                      </a:moveTo>
                      <a:lnTo>
                        <a:pt x="6173738" y="0"/>
                      </a:lnTo>
                      <a:lnTo>
                        <a:pt x="6173738" y="1248208"/>
                      </a:lnTo>
                      <a:lnTo>
                        <a:pt x="0" y="1248208"/>
                      </a:lnTo>
                      <a:lnTo>
                        <a:pt x="0" y="0"/>
                      </a:lnTo>
                      <a:close/>
                    </a:path>
                  </a:pathLst>
                </a:custGeom>
                <a:solidFill>
                  <a:srgbClr val="FFFFFF"/>
                </a:solidFill>
                <a:ln w="19050" cap="flat" cmpd="sng">
                  <a:solidFill>
                    <a:srgbClr val="61D6D0"/>
                  </a:solidFill>
                  <a:prstDash val="solid"/>
                  <a:round/>
                  <a:headEnd type="none" w="sm" len="sm"/>
                  <a:tailEnd type="none" w="sm" len="sm"/>
                </a:ln>
              </p:spPr>
              <p:txBody>
                <a:bodyPr spcFirstLastPara="1" wrap="square" lIns="20300" tIns="20300" rIns="20300" bIns="2025" anchor="ctr" anchorCtr="0">
                  <a:noAutofit/>
                </a:bodyPr>
                <a:lstStyle/>
                <a:p>
                  <a:pPr marL="0" marR="0" lvl="0" indent="0" algn="l" rtl="0">
                    <a:lnSpc>
                      <a:spcPct val="90000"/>
                    </a:lnSpc>
                    <a:spcBef>
                      <a:spcPts val="0"/>
                    </a:spcBef>
                    <a:spcAft>
                      <a:spcPts val="0"/>
                    </a:spcAft>
                    <a:buClr>
                      <a:schemeClr val="dk1"/>
                    </a:buClr>
                    <a:buSzPts val="1600"/>
                    <a:buFont typeface="Arial"/>
                    <a:buNone/>
                  </a:pPr>
                  <a:r>
                    <a:rPr lang="ru-RU" sz="1600" b="1" i="1">
                      <a:solidFill>
                        <a:schemeClr val="dk1"/>
                      </a:solidFill>
                      <a:latin typeface="Arial"/>
                      <a:ea typeface="Arial"/>
                      <a:cs typeface="Arial"/>
                      <a:sym typeface="Arial"/>
                    </a:rPr>
                    <a:t>Наслідки для політики: вплив законодавчих та регуляторних рішень на захист цифрових прав, кібербезпеку та баланс між конфіденційністю та безпекою в цифровому просторі.</a:t>
                  </a:r>
                  <a:endParaRPr sz="1600" b="1" i="1">
                    <a:solidFill>
                      <a:schemeClr val="dk1"/>
                    </a:solidFill>
                    <a:latin typeface="Arial"/>
                    <a:ea typeface="Arial"/>
                    <a:cs typeface="Arial"/>
                    <a:sym typeface="Arial"/>
                  </a:endParaRPr>
                </a:p>
              </p:txBody>
            </p:sp>
          </p:grpSp>
          <p:grpSp>
            <p:nvGrpSpPr>
              <p:cNvPr id="257" name="Google Shape;257;p12"/>
              <p:cNvGrpSpPr/>
              <p:nvPr/>
            </p:nvGrpSpPr>
            <p:grpSpPr>
              <a:xfrm>
                <a:off x="4273316" y="5033314"/>
                <a:ext cx="7740157" cy="1204746"/>
                <a:chOff x="4274366" y="4456371"/>
                <a:chExt cx="7740157" cy="1204746"/>
              </a:xfrm>
            </p:grpSpPr>
            <p:sp>
              <p:nvSpPr>
                <p:cNvPr id="258" name="Google Shape;258;p12"/>
                <p:cNvSpPr/>
                <p:nvPr/>
              </p:nvSpPr>
              <p:spPr>
                <a:xfrm>
                  <a:off x="4274366" y="4549345"/>
                  <a:ext cx="1018798" cy="1018798"/>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2"/>
                <p:cNvSpPr/>
                <p:nvPr/>
              </p:nvSpPr>
              <p:spPr>
                <a:xfrm>
                  <a:off x="5411386" y="4456371"/>
                  <a:ext cx="6603137" cy="1204746"/>
                </a:xfrm>
                <a:custGeom>
                  <a:avLst/>
                  <a:gdLst/>
                  <a:ahLst/>
                  <a:cxnLst/>
                  <a:rect l="l" t="t" r="r" b="b"/>
                  <a:pathLst>
                    <a:path w="6339197" h="1204746" extrusionOk="0">
                      <a:moveTo>
                        <a:pt x="0" y="0"/>
                      </a:moveTo>
                      <a:lnTo>
                        <a:pt x="6339197" y="0"/>
                      </a:lnTo>
                      <a:lnTo>
                        <a:pt x="6339197" y="1204746"/>
                      </a:lnTo>
                      <a:lnTo>
                        <a:pt x="0" y="1204746"/>
                      </a:lnTo>
                      <a:lnTo>
                        <a:pt x="0" y="0"/>
                      </a:lnTo>
                      <a:close/>
                    </a:path>
                  </a:pathLst>
                </a:custGeom>
                <a:solidFill>
                  <a:srgbClr val="FFFFFF"/>
                </a:solidFill>
                <a:ln w="19050" cap="flat" cmpd="sng">
                  <a:solidFill>
                    <a:srgbClr val="61D6D0"/>
                  </a:solidFill>
                  <a:prstDash val="solid"/>
                  <a:round/>
                  <a:headEnd type="none" w="sm" len="sm"/>
                  <a:tailEnd type="none" w="sm" len="sm"/>
                </a:ln>
              </p:spPr>
              <p:txBody>
                <a:bodyPr spcFirstLastPara="1" wrap="square" lIns="20300" tIns="20300" rIns="20300" bIns="2025" anchor="ctr" anchorCtr="0">
                  <a:noAutofit/>
                </a:bodyPr>
                <a:lstStyle/>
                <a:p>
                  <a:pPr marL="0" marR="0" lvl="0" indent="0" algn="l" rtl="0">
                    <a:lnSpc>
                      <a:spcPct val="90000"/>
                    </a:lnSpc>
                    <a:spcBef>
                      <a:spcPts val="0"/>
                    </a:spcBef>
                    <a:spcAft>
                      <a:spcPts val="0"/>
                    </a:spcAft>
                    <a:buClr>
                      <a:schemeClr val="dk1"/>
                    </a:buClr>
                    <a:buSzPts val="1600"/>
                    <a:buFont typeface="Arial"/>
                    <a:buNone/>
                  </a:pPr>
                  <a:r>
                    <a:rPr lang="ru-RU" sz="1600" b="1" i="1">
                      <a:solidFill>
                        <a:schemeClr val="dk1"/>
                      </a:solidFill>
                      <a:latin typeface="Arial"/>
                      <a:ea typeface="Arial"/>
                      <a:cs typeface="Arial"/>
                      <a:sym typeface="Arial"/>
                    </a:rPr>
                    <a:t>Зміна кіберзагроз: різноманітні форми кіберзагроз, що розвиваються, зокрема зловмисне програмне забезпечення, соціальна інженерія та програми-вимагачі, створюють ризики для цифрових прав і онлайн-безпеки.</a:t>
                  </a:r>
                  <a:endParaRPr sz="1600" b="1" i="1">
                    <a:solidFill>
                      <a:schemeClr val="dk1"/>
                    </a:solidFill>
                    <a:latin typeface="Arial"/>
                    <a:ea typeface="Arial"/>
                    <a:cs typeface="Arial"/>
                    <a:sym typeface="Arial"/>
                  </a:endParaRPr>
                </a:p>
              </p:txBody>
            </p:sp>
          </p:gr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13"/>
          <p:cNvSpPr txBox="1">
            <a:spLocks noGrp="1"/>
          </p:cNvSpPr>
          <p:nvPr>
            <p:ph type="title"/>
          </p:nvPr>
        </p:nvSpPr>
        <p:spPr>
          <a:xfrm>
            <a:off x="609600" y="478971"/>
            <a:ext cx="10972800" cy="106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3200"/>
              <a:buFont typeface="Arial"/>
              <a:buNone/>
            </a:pPr>
            <a:r>
              <a:rPr lang="ru-RU" sz="3200" b="1">
                <a:solidFill>
                  <a:schemeClr val="dk1"/>
                </a:solidFill>
                <a:latin typeface="Arial"/>
                <a:ea typeface="Arial"/>
                <a:cs typeface="Arial"/>
                <a:sym typeface="Arial"/>
              </a:rPr>
              <a:t>Висновок</a:t>
            </a:r>
            <a:endParaRPr/>
          </a:p>
        </p:txBody>
      </p:sp>
      <p:sp>
        <p:nvSpPr>
          <p:cNvPr id="266" name="Google Shape;266;p13"/>
          <p:cNvSpPr txBox="1">
            <a:spLocks noGrp="1"/>
          </p:cNvSpPr>
          <p:nvPr>
            <p:ph type="body" idx="1"/>
          </p:nvPr>
        </p:nvSpPr>
        <p:spPr>
          <a:xfrm>
            <a:off x="6204857" y="1545772"/>
            <a:ext cx="5377543" cy="3581400"/>
          </a:xfrm>
          <a:prstGeom prst="rect">
            <a:avLst/>
          </a:prstGeom>
          <a:noFill/>
          <a:ln>
            <a:noFill/>
          </a:ln>
        </p:spPr>
        <p:txBody>
          <a:bodyPr spcFirstLastPara="1" wrap="square" lIns="91425" tIns="45700" rIns="91425" bIns="45700" anchor="t" anchorCtr="0">
            <a:normAutofit lnSpcReduction="10000"/>
          </a:bodyPr>
          <a:lstStyle/>
          <a:p>
            <a:pPr marL="109728" lvl="0" indent="0" algn="just" rtl="0">
              <a:spcBef>
                <a:spcPts val="0"/>
              </a:spcBef>
              <a:spcAft>
                <a:spcPts val="0"/>
              </a:spcAft>
              <a:buSzPts val="2000"/>
              <a:buNone/>
            </a:pPr>
            <a:r>
              <a:rPr lang="ru-RU" sz="2000" b="1" i="1">
                <a:solidFill>
                  <a:srgbClr val="000000"/>
                </a:solidFill>
                <a:latin typeface="Arial"/>
                <a:ea typeface="Arial"/>
                <a:cs typeface="Arial"/>
                <a:sym typeface="Arial"/>
              </a:rPr>
              <a:t>Підсумовуючи, захист прав людини в Інтернеті вимагає колективних зусиль, пропаганди та проактивних заходів для вирішення проблем кібербезпеки, порушень цифрових прав і балансу між безпекою та свободою. Підкреслення важливості захисту прав в Інтернеті є закликом до дій для окремих осіб, організацій і політиків працювати разом над сприянням безпечного та інклюзивного цифрового простору.</a:t>
            </a:r>
            <a:endParaRPr/>
          </a:p>
          <a:p>
            <a:pPr marL="109728" lvl="0" indent="0" algn="just" rtl="0">
              <a:spcBef>
                <a:spcPts val="300"/>
              </a:spcBef>
              <a:spcAft>
                <a:spcPts val="0"/>
              </a:spcAft>
              <a:buSzPts val="2000"/>
              <a:buNone/>
            </a:pPr>
            <a:endParaRPr sz="2000" b="1" i="1">
              <a:solidFill>
                <a:srgbClr val="000000"/>
              </a:solidFill>
              <a:latin typeface="Arial"/>
              <a:ea typeface="Arial"/>
              <a:cs typeface="Arial"/>
              <a:sym typeface="Arial"/>
            </a:endParaRPr>
          </a:p>
        </p:txBody>
      </p:sp>
      <p:pic>
        <p:nvPicPr>
          <p:cNvPr id="267" name="Google Shape;267;p13"/>
          <p:cNvPicPr preferRelativeResize="0"/>
          <p:nvPr/>
        </p:nvPicPr>
        <p:blipFill rotWithShape="1">
          <a:blip r:embed="rId3">
            <a:alphaModFix/>
          </a:blip>
          <a:srcRect/>
          <a:stretch/>
        </p:blipFill>
        <p:spPr>
          <a:xfrm>
            <a:off x="723900" y="1545771"/>
            <a:ext cx="5372100" cy="35814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a:spLocks noGrp="1"/>
          </p:cNvSpPr>
          <p:nvPr>
            <p:ph type="body" idx="1"/>
          </p:nvPr>
        </p:nvSpPr>
        <p:spPr>
          <a:xfrm>
            <a:off x="335604" y="1865687"/>
            <a:ext cx="3866746" cy="3416431"/>
          </a:xfrm>
          <a:prstGeom prst="snip1Rect">
            <a:avLst>
              <a:gd name="adj" fmla="val 16667"/>
            </a:avLst>
          </a:prstGeom>
          <a:solidFill>
            <a:srgbClr val="EBF9F2"/>
          </a:solidFill>
          <a:ln>
            <a:noFill/>
          </a:ln>
          <a:effectLst>
            <a:outerShdw blurRad="107950" dist="12700" dir="5400000" algn="ctr">
              <a:srgbClr val="000000"/>
            </a:outerShdw>
          </a:effectLst>
        </p:spPr>
        <p:txBody>
          <a:bodyPr spcFirstLastPara="1" wrap="square" lIns="91425" tIns="45700" rIns="91425" bIns="45700" anchor="t" anchorCtr="0">
            <a:normAutofit/>
          </a:bodyPr>
          <a:lstStyle/>
          <a:p>
            <a:pPr marL="365760" lvl="0" indent="-256032" algn="l" rtl="0">
              <a:lnSpc>
                <a:spcPct val="80000"/>
              </a:lnSpc>
              <a:spcBef>
                <a:spcPts val="0"/>
              </a:spcBef>
              <a:spcAft>
                <a:spcPts val="0"/>
              </a:spcAft>
              <a:buSzPts val="1890"/>
              <a:buFont typeface="Noto Sans Symbols"/>
              <a:buChar char="🖉"/>
            </a:pPr>
            <a:r>
              <a:rPr lang="ru-RU" sz="1750" i="1">
                <a:latin typeface="Arial"/>
                <a:ea typeface="Arial"/>
                <a:cs typeface="Arial"/>
                <a:sym typeface="Arial"/>
              </a:rPr>
              <a:t>Розуміння прав людини онлайн: Права людини в епоху цифрових технологій охоплюють права на свободу вираження поглядів, приватність, доступ до інформації та недискримінацію. Інтернет став критично важливою платформою для реалізації цих прав, формуючи поведінку та взаємодію в Інтернеті.</a:t>
            </a:r>
            <a:endParaRPr/>
          </a:p>
        </p:txBody>
      </p:sp>
      <p:sp>
        <p:nvSpPr>
          <p:cNvPr id="120" name="Google Shape;120;p2"/>
          <p:cNvSpPr txBox="1">
            <a:spLocks noGrp="1"/>
          </p:cNvSpPr>
          <p:nvPr>
            <p:ph type="title"/>
          </p:nvPr>
        </p:nvSpPr>
        <p:spPr>
          <a:xfrm>
            <a:off x="74578" y="569068"/>
            <a:ext cx="12036357" cy="106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3200"/>
              <a:buFont typeface="Arial"/>
              <a:buNone/>
            </a:pPr>
            <a:r>
              <a:rPr lang="ru-RU" sz="3200" b="1">
                <a:solidFill>
                  <a:schemeClr val="dk1"/>
                </a:solidFill>
                <a:latin typeface="Arial"/>
                <a:ea typeface="Arial"/>
                <a:cs typeface="Arial"/>
                <a:sym typeface="Arial"/>
              </a:rPr>
              <a:t>Вступ: Права людини, Інтернет, Безпека, Етика, Поведінка в Інтернеті</a:t>
            </a:r>
            <a:endParaRPr sz="3200" b="1">
              <a:solidFill>
                <a:schemeClr val="dk1"/>
              </a:solidFill>
              <a:latin typeface="Arial"/>
              <a:ea typeface="Arial"/>
              <a:cs typeface="Arial"/>
              <a:sym typeface="Arial"/>
            </a:endParaRPr>
          </a:p>
        </p:txBody>
      </p:sp>
      <p:sp>
        <p:nvSpPr>
          <p:cNvPr id="121" name="Google Shape;121;p2"/>
          <p:cNvSpPr/>
          <p:nvPr/>
        </p:nvSpPr>
        <p:spPr>
          <a:xfrm>
            <a:off x="7831574" y="1865718"/>
            <a:ext cx="3866400" cy="3416400"/>
          </a:xfrm>
          <a:prstGeom prst="snip1Rect">
            <a:avLst>
              <a:gd name="adj" fmla="val 16667"/>
            </a:avLst>
          </a:prstGeom>
          <a:solidFill>
            <a:srgbClr val="EBF9F2"/>
          </a:solidFill>
          <a:ln>
            <a:noFill/>
          </a:ln>
          <a:effectLst>
            <a:outerShdw blurRad="107950" dist="12700" dir="5400000" algn="ctr">
              <a:srgbClr val="000000"/>
            </a:outerShdw>
          </a:effectLst>
        </p:spPr>
        <p:txBody>
          <a:bodyPr spcFirstLastPara="1" wrap="square" lIns="91425" tIns="45700" rIns="91425" bIns="45700" anchor="t" anchorCtr="0">
            <a:normAutofit/>
          </a:bodyPr>
          <a:lstStyle/>
          <a:p>
            <a:pPr marL="365760" marR="0" lvl="0" indent="-256032" algn="l" rtl="0">
              <a:lnSpc>
                <a:spcPct val="80000"/>
              </a:lnSpc>
              <a:spcBef>
                <a:spcPts val="0"/>
              </a:spcBef>
              <a:spcAft>
                <a:spcPts val="0"/>
              </a:spcAft>
              <a:buClr>
                <a:srgbClr val="4A9B82"/>
              </a:buClr>
              <a:buSzPts val="1890"/>
              <a:buFont typeface="Noto Sans Symbols"/>
              <a:buChar char="🖉"/>
            </a:pPr>
            <a:r>
              <a:rPr lang="ru-RU" sz="1750" b="0" i="1" u="none" strike="noStrike" cap="none">
                <a:solidFill>
                  <a:schemeClr val="dk2"/>
                </a:solidFill>
                <a:latin typeface="Arial"/>
                <a:ea typeface="Arial"/>
                <a:cs typeface="Arial"/>
                <a:sym typeface="Arial"/>
              </a:rPr>
              <a:t>Безпека та етика в Інтернеті: безпечне та етичне користування Інтернетом передбачає розуміння впливу нашого цифрового сліду, повагу до прав і гідності інших, а також дотримання етичної поведінки, яка сприяє інклюзивності, різноманітності та відповідальному використанню онлайн-платформ.</a:t>
            </a:r>
            <a:endParaRPr/>
          </a:p>
        </p:txBody>
      </p:sp>
      <p:sp>
        <p:nvSpPr>
          <p:cNvPr id="122" name="Google Shape;122;p2"/>
          <p:cNvSpPr/>
          <p:nvPr/>
        </p:nvSpPr>
        <p:spPr>
          <a:xfrm>
            <a:off x="335603" y="5466945"/>
            <a:ext cx="11512686" cy="1177046"/>
          </a:xfrm>
          <a:prstGeom prst="snip2DiagRect">
            <a:avLst>
              <a:gd name="adj1" fmla="val 0"/>
              <a:gd name="adj2" fmla="val 16667"/>
            </a:avLst>
          </a:prstGeom>
          <a:solidFill>
            <a:srgbClr val="EBF9F2"/>
          </a:solidFill>
          <a:ln>
            <a:noFill/>
          </a:ln>
          <a:effectLst>
            <a:outerShdw blurRad="107950" dist="12700" dir="5400000" algn="ctr">
              <a:srgbClr val="000000"/>
            </a:outerShdw>
          </a:effectLst>
        </p:spPr>
        <p:txBody>
          <a:bodyPr spcFirstLastPara="1" wrap="square" lIns="91425" tIns="45700" rIns="91425" bIns="45700" anchor="t" anchorCtr="0">
            <a:normAutofit/>
          </a:bodyPr>
          <a:lstStyle/>
          <a:p>
            <a:pPr marL="109728" marR="0" lvl="0" indent="0" algn="l" rtl="0">
              <a:lnSpc>
                <a:spcPct val="80000"/>
              </a:lnSpc>
              <a:spcBef>
                <a:spcPts val="0"/>
              </a:spcBef>
              <a:spcAft>
                <a:spcPts val="0"/>
              </a:spcAft>
              <a:buClr>
                <a:srgbClr val="4A9B82"/>
              </a:buClr>
              <a:buSzPts val="1890"/>
              <a:buFont typeface="Georgia"/>
              <a:buNone/>
            </a:pPr>
            <a:r>
              <a:rPr lang="ru-RU" sz="1750" b="1" i="1" u="none" strike="noStrike" cap="none">
                <a:solidFill>
                  <a:schemeClr val="dk2"/>
                </a:solidFill>
                <a:latin typeface="Arial"/>
                <a:ea typeface="Arial"/>
                <a:cs typeface="Arial"/>
                <a:sym typeface="Arial"/>
              </a:rPr>
              <a:t>Перетин прав людини, інтернету, безпеки та етики має вирішальне значення в епоху цифрових технологій. Оскільки окремі особи, організації та суспільства дедалі більше працюють і взаємодіють в Інтернеті, важливо дотримуватися принципів прав людини, враховувати етичні міркування та забезпечувати безпеку в цифровому просторі.</a:t>
            </a:r>
            <a:endParaRPr/>
          </a:p>
        </p:txBody>
      </p:sp>
      <p:pic>
        <p:nvPicPr>
          <p:cNvPr id="123" name="Google Shape;123;p2"/>
          <p:cNvPicPr preferRelativeResize="0"/>
          <p:nvPr/>
        </p:nvPicPr>
        <p:blipFill rotWithShape="1">
          <a:blip r:embed="rId3">
            <a:alphaModFix/>
          </a:blip>
          <a:srcRect/>
          <a:stretch/>
        </p:blipFill>
        <p:spPr>
          <a:xfrm>
            <a:off x="4308762" y="1865718"/>
            <a:ext cx="3416400" cy="3416400"/>
          </a:xfrm>
          <a:prstGeom prst="snip1Rect">
            <a:avLst>
              <a:gd name="adj" fmla="val 16667"/>
            </a:avLst>
          </a:prstGeom>
          <a:noFill/>
          <a:ln>
            <a:noFill/>
          </a:ln>
          <a:effectLst>
            <a:outerShdw blurRad="107950" dist="12700" dir="5400000" algn="ctr">
              <a:srgbClr val="000000"/>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3"/>
          <p:cNvSpPr txBox="1">
            <a:spLocks noGrp="1"/>
          </p:cNvSpPr>
          <p:nvPr>
            <p:ph type="title"/>
          </p:nvPr>
        </p:nvSpPr>
        <p:spPr>
          <a:xfrm>
            <a:off x="609600" y="381000"/>
            <a:ext cx="10972800" cy="106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3200"/>
              <a:buFont typeface="Arial"/>
              <a:buNone/>
            </a:pPr>
            <a:r>
              <a:rPr lang="ru-RU" sz="3200" b="1">
                <a:solidFill>
                  <a:schemeClr val="dk1"/>
                </a:solidFill>
                <a:latin typeface="Arial"/>
                <a:ea typeface="Arial"/>
                <a:cs typeface="Arial"/>
                <a:sym typeface="Arial"/>
              </a:rPr>
              <a:t>Безпека та етика поведінки в Інтернеті: безпека в Інтернеті, Етичний кодекс</a:t>
            </a:r>
            <a:endParaRPr sz="3200" b="1">
              <a:solidFill>
                <a:schemeClr val="dk1"/>
              </a:solidFill>
              <a:latin typeface="Arial"/>
              <a:ea typeface="Arial"/>
              <a:cs typeface="Arial"/>
              <a:sym typeface="Arial"/>
            </a:endParaRPr>
          </a:p>
        </p:txBody>
      </p:sp>
      <p:grpSp>
        <p:nvGrpSpPr>
          <p:cNvPr id="130" name="Google Shape;130;p3"/>
          <p:cNvGrpSpPr/>
          <p:nvPr/>
        </p:nvGrpSpPr>
        <p:grpSpPr>
          <a:xfrm>
            <a:off x="311082" y="1371600"/>
            <a:ext cx="11388012" cy="5476673"/>
            <a:chOff x="311082" y="0"/>
            <a:chExt cx="11388012" cy="5476673"/>
          </a:xfrm>
        </p:grpSpPr>
        <p:sp>
          <p:nvSpPr>
            <p:cNvPr id="131" name="Google Shape;131;p3"/>
            <p:cNvSpPr/>
            <p:nvPr/>
          </p:nvSpPr>
          <p:spPr>
            <a:xfrm>
              <a:off x="3889877" y="3286004"/>
              <a:ext cx="2190087" cy="2190669"/>
            </a:xfrm>
            <a:prstGeom prst="ellipse">
              <a:avLst/>
            </a:prstGeom>
            <a:gradFill>
              <a:gsLst>
                <a:gs pos="0">
                  <a:srgbClr val="529FC4"/>
                </a:gs>
                <a:gs pos="50000">
                  <a:srgbClr val="2997C0"/>
                </a:gs>
                <a:gs pos="100000">
                  <a:srgbClr val="1E87AF"/>
                </a:gs>
              </a:gsLst>
              <a:lin ang="5400000" scaled="0"/>
            </a:gradFill>
            <a:ln w="9525" cap="flat" cmpd="sng">
              <a:solidFill>
                <a:srgbClr val="3194B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286813" y="1673123"/>
              <a:ext cx="650439" cy="650081"/>
            </a:xfrm>
            <a:prstGeom prst="donut">
              <a:avLst>
                <a:gd name="adj" fmla="val 7460"/>
              </a:avLst>
            </a:prstGeom>
            <a:gradFill>
              <a:gsLst>
                <a:gs pos="0">
                  <a:srgbClr val="529FC4"/>
                </a:gs>
                <a:gs pos="50000">
                  <a:srgbClr val="2997C0"/>
                </a:gs>
                <a:gs pos="100000">
                  <a:srgbClr val="1E87AF"/>
                </a:gs>
              </a:gsLst>
              <a:lin ang="5400000" scaled="0"/>
            </a:gradFill>
            <a:ln w="9525" cap="flat" cmpd="sng">
              <a:solidFill>
                <a:srgbClr val="3194B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3974041" y="3370345"/>
              <a:ext cx="2022675" cy="2021988"/>
            </a:xfrm>
            <a:prstGeom prst="ellipse">
              <a:avLst/>
            </a:prstGeom>
            <a:blipFill rotWithShape="1">
              <a:blip r:embed="rId3">
                <a:alphaModFix/>
              </a:blip>
              <a:stretch>
                <a:fillRect t="-7998" b="-799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6239144" y="3700040"/>
              <a:ext cx="1146274" cy="1145720"/>
            </a:xfrm>
            <a:prstGeom prst="ellipse">
              <a:avLst/>
            </a:prstGeom>
            <a:gradFill>
              <a:gsLst>
                <a:gs pos="0">
                  <a:srgbClr val="529FC4"/>
                </a:gs>
                <a:gs pos="50000">
                  <a:srgbClr val="2997C0"/>
                </a:gs>
                <a:gs pos="100000">
                  <a:srgbClr val="1E87AF"/>
                </a:gs>
              </a:gsLst>
              <a:lin ang="5400000" scaled="0"/>
            </a:gradFill>
            <a:ln w="9525" cap="flat" cmpd="sng">
              <a:solidFill>
                <a:srgbClr val="3194B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6336025" y="3777129"/>
              <a:ext cx="1010880" cy="1010994"/>
            </a:xfrm>
            <a:prstGeom prst="ellipse">
              <a:avLst/>
            </a:prstGeom>
            <a:blipFill rotWithShape="1">
              <a:blip r:embed="rId4">
                <a:alphaModFix/>
              </a:blip>
              <a:stretch>
                <a:fillRect t="-7998" b="-799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790881" y="2082231"/>
              <a:ext cx="1469206" cy="1469391"/>
            </a:xfrm>
            <a:prstGeom prst="ellipse">
              <a:avLst/>
            </a:prstGeom>
            <a:gradFill>
              <a:gsLst>
                <a:gs pos="0">
                  <a:srgbClr val="529FC4"/>
                </a:gs>
                <a:gs pos="50000">
                  <a:srgbClr val="2997C0"/>
                </a:gs>
                <a:gs pos="100000">
                  <a:srgbClr val="1E87AF"/>
                </a:gs>
              </a:gsLst>
              <a:lin ang="5400000" scaled="0"/>
            </a:gradFill>
            <a:ln w="9525" cap="flat" cmpd="sng">
              <a:solidFill>
                <a:srgbClr val="3194B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6615137" y="240973"/>
              <a:ext cx="481197" cy="481399"/>
            </a:xfrm>
            <a:prstGeom prst="donut">
              <a:avLst>
                <a:gd name="adj" fmla="val 7460"/>
              </a:avLst>
            </a:prstGeom>
            <a:gradFill>
              <a:gsLst>
                <a:gs pos="0">
                  <a:srgbClr val="529FC4"/>
                </a:gs>
                <a:gs pos="50000">
                  <a:srgbClr val="2997C0"/>
                </a:gs>
                <a:gs pos="100000">
                  <a:srgbClr val="1E87AF"/>
                </a:gs>
              </a:gsLst>
              <a:lin ang="5400000" scaled="0"/>
            </a:gradFill>
            <a:ln w="9525" cap="flat" cmpd="sng">
              <a:solidFill>
                <a:srgbClr val="3194B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7217091" y="0"/>
              <a:ext cx="240598" cy="240973"/>
            </a:xfrm>
            <a:prstGeom prst="donut">
              <a:avLst>
                <a:gd name="adj" fmla="val 7460"/>
              </a:avLst>
            </a:prstGeom>
            <a:gradFill>
              <a:gsLst>
                <a:gs pos="0">
                  <a:srgbClr val="529FC4"/>
                </a:gs>
                <a:gs pos="50000">
                  <a:srgbClr val="2997C0"/>
                </a:gs>
                <a:gs pos="100000">
                  <a:srgbClr val="1E87AF"/>
                </a:gs>
              </a:gsLst>
              <a:lin ang="5400000" scaled="0"/>
            </a:gradFill>
            <a:ln w="9525" cap="flat" cmpd="sng">
              <a:solidFill>
                <a:srgbClr val="3194B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868641" y="2160000"/>
              <a:ext cx="1314601" cy="1314401"/>
            </a:xfrm>
            <a:prstGeom prst="ellipse">
              <a:avLst/>
            </a:prstGeom>
            <a:blipFill rotWithShape="1">
              <a:blip r:embed="rId5">
                <a:alphaModFix/>
              </a:blip>
              <a:stretch>
                <a:fillRect t="-7998" b="-799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955549" y="774949"/>
              <a:ext cx="1030091" cy="1030162"/>
            </a:xfrm>
            <a:prstGeom prst="ellipse">
              <a:avLst/>
            </a:prstGeom>
            <a:gradFill>
              <a:gsLst>
                <a:gs pos="0">
                  <a:srgbClr val="529FC4"/>
                </a:gs>
                <a:gs pos="50000">
                  <a:srgbClr val="2997C0"/>
                </a:gs>
                <a:gs pos="100000">
                  <a:srgbClr val="1E87AF"/>
                </a:gs>
              </a:gsLst>
              <a:lin ang="5400000" scaled="0"/>
            </a:gradFill>
            <a:ln w="9525" cap="flat" cmpd="sng">
              <a:solidFill>
                <a:srgbClr val="3194B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7457689" y="4814544"/>
              <a:ext cx="361355" cy="360912"/>
            </a:xfrm>
            <a:prstGeom prst="donut">
              <a:avLst>
                <a:gd name="adj" fmla="val 7460"/>
              </a:avLst>
            </a:prstGeom>
            <a:gradFill>
              <a:gsLst>
                <a:gs pos="0">
                  <a:srgbClr val="529FC4"/>
                </a:gs>
                <a:gs pos="50000">
                  <a:srgbClr val="2997C0"/>
                </a:gs>
                <a:gs pos="100000">
                  <a:srgbClr val="1E87AF"/>
                </a:gs>
              </a:gsLst>
              <a:lin ang="5400000" scaled="0"/>
            </a:gradFill>
            <a:ln w="9525" cap="flat" cmpd="sng">
              <a:solidFill>
                <a:srgbClr val="3194BA"/>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6015927" y="835740"/>
              <a:ext cx="909334" cy="909127"/>
            </a:xfrm>
            <a:prstGeom prst="ellipse">
              <a:avLst/>
            </a:prstGeom>
            <a:blipFill rotWithShape="1">
              <a:blip r:embed="rId6">
                <a:alphaModFix/>
              </a:blip>
              <a:stretch>
                <a:fillRect t="-7998" b="-799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34964" y="243230"/>
              <a:ext cx="4952943" cy="1794655"/>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txBox="1"/>
            <p:nvPr/>
          </p:nvSpPr>
          <p:spPr>
            <a:xfrm>
              <a:off x="534964" y="243230"/>
              <a:ext cx="4952943" cy="1794655"/>
            </a:xfrm>
            <a:prstGeom prst="rect">
              <a:avLst/>
            </a:prstGeom>
            <a:noFill/>
            <a:ln>
              <a:noFill/>
            </a:ln>
          </p:spPr>
          <p:txBody>
            <a:bodyPr spcFirstLastPara="1" wrap="square" lIns="20300" tIns="20300" rIns="20300" bIns="2025" anchor="ctr" anchorCtr="0">
              <a:noAutofit/>
            </a:bodyPr>
            <a:lstStyle/>
            <a:p>
              <a:pPr marL="0" marR="0" lvl="0" indent="0" algn="l" rtl="0">
                <a:lnSpc>
                  <a:spcPct val="90000"/>
                </a:lnSpc>
                <a:spcBef>
                  <a:spcPts val="0"/>
                </a:spcBef>
                <a:spcAft>
                  <a:spcPts val="0"/>
                </a:spcAft>
                <a:buClr>
                  <a:schemeClr val="dk1"/>
                </a:buClr>
                <a:buSzPts val="1600"/>
                <a:buFont typeface="Arial"/>
                <a:buNone/>
              </a:pPr>
              <a:r>
                <a:rPr lang="ru-RU" sz="1600" b="1" i="1" u="none" strike="noStrike" cap="none">
                  <a:solidFill>
                    <a:schemeClr val="dk1"/>
                  </a:solidFill>
                  <a:latin typeface="Arial"/>
                  <a:ea typeface="Arial"/>
                  <a:cs typeface="Arial"/>
                  <a:sym typeface="Arial"/>
                </a:rPr>
                <a:t>Сприяння безпеці в Інтернеті: створення безпечного онлайн-середовища передбачає впровадження надійних заходів безпеки, навчання користувачів кіберризикам, виховання культури пильності та сприяння відповідальному цифровому громадянству серед окремих людей і спільнот.</a:t>
              </a:r>
              <a:endParaRPr sz="1600" b="1" i="0" u="none" strike="noStrike" cap="none">
                <a:solidFill>
                  <a:schemeClr val="dk1"/>
                </a:solidFill>
                <a:latin typeface="Calibri"/>
                <a:ea typeface="Calibri"/>
                <a:cs typeface="Calibri"/>
                <a:sym typeface="Calibri"/>
              </a:endParaRPr>
            </a:p>
          </p:txBody>
        </p:sp>
        <p:sp>
          <p:nvSpPr>
            <p:cNvPr id="145" name="Google Shape;145;p3"/>
            <p:cNvSpPr/>
            <p:nvPr/>
          </p:nvSpPr>
          <p:spPr>
            <a:xfrm>
              <a:off x="7552925" y="2612904"/>
              <a:ext cx="4146169" cy="2133167"/>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txBox="1"/>
            <p:nvPr/>
          </p:nvSpPr>
          <p:spPr>
            <a:xfrm>
              <a:off x="7552925" y="2612904"/>
              <a:ext cx="4146169" cy="2133167"/>
            </a:xfrm>
            <a:prstGeom prst="rect">
              <a:avLst/>
            </a:prstGeom>
            <a:noFill/>
            <a:ln>
              <a:noFill/>
            </a:ln>
          </p:spPr>
          <p:txBody>
            <a:bodyPr spcFirstLastPara="1" wrap="square" lIns="0" tIns="17775" rIns="0" bIns="17775" anchor="ctr" anchorCtr="0">
              <a:noAutofit/>
            </a:bodyPr>
            <a:lstStyle/>
            <a:p>
              <a:pPr marL="0" marR="0" lvl="0" indent="0" algn="l" rtl="0">
                <a:lnSpc>
                  <a:spcPct val="90000"/>
                </a:lnSpc>
                <a:spcBef>
                  <a:spcPts val="0"/>
                </a:spcBef>
                <a:spcAft>
                  <a:spcPts val="0"/>
                </a:spcAft>
                <a:buClr>
                  <a:schemeClr val="dk1"/>
                </a:buClr>
                <a:buSzPts val="1600"/>
                <a:buFont typeface="Arial"/>
                <a:buNone/>
              </a:pPr>
              <a:r>
                <a:rPr lang="ru-RU" sz="1600" b="1" i="1" u="none" strike="noStrike" cap="none">
                  <a:solidFill>
                    <a:schemeClr val="dk1"/>
                  </a:solidFill>
                  <a:latin typeface="Arial"/>
                  <a:ea typeface="Arial"/>
                  <a:cs typeface="Arial"/>
                  <a:sym typeface="Arial"/>
                </a:rPr>
                <a:t>Етичний кодекс поведінки. Встановлення кодексу етики поведінки в Інтернеті передбачає принципи поваги, чесності, чесності та відповідальності. Заохочення відповідальної та етичної поведінки в Інтернеті сприяє позитивній та інклюзивній цифровій</a:t>
              </a:r>
              <a:endParaRPr sz="1600" b="1" i="1" u="none" strike="noStrike" cap="none">
                <a:solidFill>
                  <a:schemeClr val="dk1"/>
                </a:solidFill>
                <a:latin typeface="Arial"/>
                <a:ea typeface="Arial"/>
                <a:cs typeface="Arial"/>
                <a:sym typeface="Arial"/>
              </a:endParaRPr>
            </a:p>
          </p:txBody>
        </p:sp>
        <p:sp>
          <p:nvSpPr>
            <p:cNvPr id="147" name="Google Shape;147;p3"/>
            <p:cNvSpPr/>
            <p:nvPr/>
          </p:nvSpPr>
          <p:spPr>
            <a:xfrm>
              <a:off x="7536949" y="535511"/>
              <a:ext cx="4055127" cy="1645039"/>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txBox="1"/>
            <p:nvPr/>
          </p:nvSpPr>
          <p:spPr>
            <a:xfrm>
              <a:off x="7536949" y="535511"/>
              <a:ext cx="4055127" cy="1645039"/>
            </a:xfrm>
            <a:prstGeom prst="rect">
              <a:avLst/>
            </a:prstGeom>
            <a:noFill/>
            <a:ln>
              <a:noFill/>
            </a:ln>
          </p:spPr>
          <p:txBody>
            <a:bodyPr spcFirstLastPara="1" wrap="square" lIns="0" tIns="17775" rIns="0" bIns="17775" anchor="ctr" anchorCtr="0">
              <a:noAutofit/>
            </a:bodyPr>
            <a:lstStyle/>
            <a:p>
              <a:pPr marL="0" marR="0" lvl="0" indent="0" algn="l" rtl="0">
                <a:lnSpc>
                  <a:spcPct val="90000"/>
                </a:lnSpc>
                <a:spcBef>
                  <a:spcPts val="0"/>
                </a:spcBef>
                <a:spcAft>
                  <a:spcPts val="0"/>
                </a:spcAft>
                <a:buClr>
                  <a:schemeClr val="dk1"/>
                </a:buClr>
                <a:buSzPts val="1600"/>
                <a:buFont typeface="Arial"/>
                <a:buNone/>
              </a:pPr>
              <a:r>
                <a:rPr lang="ru-RU" sz="1600" b="1" i="1" u="none" strike="noStrike" cap="none">
                  <a:solidFill>
                    <a:schemeClr val="dk1"/>
                  </a:solidFill>
                  <a:latin typeface="Arial"/>
                  <a:ea typeface="Arial"/>
                  <a:cs typeface="Arial"/>
                  <a:sym typeface="Arial"/>
                </a:rPr>
                <a:t>У цифровому середовищі безпека та етична поведінка є обов’язковими для зміцнення довіри, захисту прав особи та підтримки цілісності онлайн-взаємодій.</a:t>
              </a:r>
              <a:endParaRPr sz="1600" b="1" i="1" u="none" strike="noStrike" cap="none">
                <a:solidFill>
                  <a:schemeClr val="dk1"/>
                </a:solidFill>
                <a:latin typeface="Arial"/>
                <a:ea typeface="Arial"/>
                <a:cs typeface="Arial"/>
                <a:sym typeface="Arial"/>
              </a:endParaRPr>
            </a:p>
          </p:txBody>
        </p:sp>
        <p:sp>
          <p:nvSpPr>
            <p:cNvPr id="149" name="Google Shape;149;p3"/>
            <p:cNvSpPr/>
            <p:nvPr/>
          </p:nvSpPr>
          <p:spPr>
            <a:xfrm>
              <a:off x="311082" y="2237361"/>
              <a:ext cx="4630442" cy="133269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txBox="1"/>
            <p:nvPr/>
          </p:nvSpPr>
          <p:spPr>
            <a:xfrm>
              <a:off x="311082" y="2237361"/>
              <a:ext cx="4630442" cy="1332690"/>
            </a:xfrm>
            <a:prstGeom prst="rect">
              <a:avLst/>
            </a:prstGeom>
            <a:noFill/>
            <a:ln>
              <a:noFill/>
            </a:ln>
          </p:spPr>
          <p:txBody>
            <a:bodyPr spcFirstLastPara="1" wrap="square" lIns="0" tIns="17775" rIns="0" bIns="17775" anchor="ctr" anchorCtr="0">
              <a:noAutofit/>
            </a:bodyPr>
            <a:lstStyle/>
            <a:p>
              <a:pPr marL="0" marR="0" lvl="0" indent="0" algn="l" rtl="0">
                <a:lnSpc>
                  <a:spcPct val="90000"/>
                </a:lnSpc>
                <a:spcBef>
                  <a:spcPts val="0"/>
                </a:spcBef>
                <a:spcAft>
                  <a:spcPts val="0"/>
                </a:spcAft>
                <a:buClr>
                  <a:schemeClr val="dk1"/>
                </a:buClr>
                <a:buSzPts val="1600"/>
                <a:buFont typeface="Arial"/>
                <a:buNone/>
              </a:pPr>
              <a:r>
                <a:rPr lang="ru-RU" sz="1600" b="1" i="1" u="none" strike="noStrike" cap="none">
                  <a:solidFill>
                    <a:schemeClr val="dk1"/>
                  </a:solidFill>
                  <a:latin typeface="Arial"/>
                  <a:ea typeface="Arial"/>
                  <a:cs typeface="Arial"/>
                  <a:sym typeface="Arial"/>
                </a:rPr>
                <a:t>Розробка та дотримання етичного кодексу, а також просування заходів безпеки в Інтернеті є основоположними елементами відповідальної цифрової поведінки.</a:t>
              </a:r>
              <a:endParaRPr sz="1600" b="1" i="1" u="none" strike="noStrike" cap="none">
                <a:solidFill>
                  <a:schemeClr val="dk1"/>
                </a:solidFill>
                <a:latin typeface="Arial"/>
                <a:ea typeface="Arial"/>
                <a:cs typeface="Arial"/>
                <a:sym typeface="Aria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4"/>
          <p:cNvSpPr txBox="1">
            <a:spLocks noGrp="1"/>
          </p:cNvSpPr>
          <p:nvPr>
            <p:ph type="title"/>
          </p:nvPr>
        </p:nvSpPr>
        <p:spPr>
          <a:xfrm>
            <a:off x="609600" y="413426"/>
            <a:ext cx="10972800" cy="106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3200"/>
              <a:buFont typeface="Arial"/>
              <a:buNone/>
            </a:pPr>
            <a:r>
              <a:rPr lang="ru-RU" sz="3200" b="1">
                <a:solidFill>
                  <a:schemeClr val="dk1"/>
                </a:solidFill>
                <a:latin typeface="Arial"/>
                <a:ea typeface="Arial"/>
                <a:cs typeface="Arial"/>
                <a:sym typeface="Arial"/>
              </a:rPr>
              <a:t>Кіберзлочинність: визначення, види, вплив на права людини</a:t>
            </a:r>
            <a:endParaRPr sz="3200" b="1">
              <a:solidFill>
                <a:schemeClr val="dk1"/>
              </a:solidFill>
              <a:latin typeface="Arial"/>
              <a:ea typeface="Arial"/>
              <a:cs typeface="Arial"/>
              <a:sym typeface="Arial"/>
            </a:endParaRPr>
          </a:p>
        </p:txBody>
      </p:sp>
      <p:sp>
        <p:nvSpPr>
          <p:cNvPr id="157" name="Google Shape;157;p4"/>
          <p:cNvSpPr txBox="1">
            <a:spLocks noGrp="1"/>
          </p:cNvSpPr>
          <p:nvPr>
            <p:ph type="body" idx="1"/>
          </p:nvPr>
        </p:nvSpPr>
        <p:spPr>
          <a:xfrm>
            <a:off x="136186" y="1626855"/>
            <a:ext cx="7778454" cy="4956825"/>
          </a:xfrm>
          <a:prstGeom prst="rect">
            <a:avLst/>
          </a:prstGeom>
          <a:solidFill>
            <a:schemeClr val="lt1"/>
          </a:solidFill>
          <a:ln w="9525" cap="flat" cmpd="sng">
            <a:solidFill>
              <a:srgbClr val="5A696B"/>
            </a:solidFill>
            <a:prstDash val="solid"/>
            <a:round/>
            <a:headEnd type="none" w="sm" len="sm"/>
            <a:tailEnd type="none" w="sm" len="sm"/>
          </a:ln>
        </p:spPr>
        <p:txBody>
          <a:bodyPr spcFirstLastPara="1" wrap="square" lIns="91425" tIns="45700" rIns="91425" bIns="45700" anchor="ctr" anchorCtr="0">
            <a:normAutofit fontScale="92500" lnSpcReduction="10000"/>
          </a:bodyPr>
          <a:lstStyle/>
          <a:p>
            <a:pPr marL="0" lvl="0" indent="0" algn="just" rtl="0">
              <a:lnSpc>
                <a:spcPct val="150000"/>
              </a:lnSpc>
              <a:spcBef>
                <a:spcPts val="0"/>
              </a:spcBef>
              <a:spcAft>
                <a:spcPts val="0"/>
              </a:spcAft>
              <a:buSzPct val="100000"/>
              <a:buNone/>
            </a:pPr>
            <a:r>
              <a:rPr lang="ru-RU" sz="1800" i="1">
                <a:solidFill>
                  <a:srgbClr val="143C28"/>
                </a:solidFill>
                <a:latin typeface="Arial"/>
                <a:ea typeface="Arial"/>
                <a:cs typeface="Arial"/>
                <a:sym typeface="Arial"/>
              </a:rPr>
              <a:t>Кіберзлочинність охоплює ряд незаконних дій, що здійснюються в цифровій сфері, включаючи хакерство, шахрайство, крадіжку особистих даних і кіберзалякування. Це створює значні загрози для безпеки, конфіденційності та прав окремих осіб і організацій. Кіберзлочинність може </a:t>
            </a:r>
            <a:r>
              <a:rPr lang="ru-RU" sz="1800" b="1" i="1">
                <a:solidFill>
                  <a:srgbClr val="FF0000"/>
                </a:solidFill>
                <a:latin typeface="Arial"/>
                <a:ea typeface="Arial"/>
                <a:cs typeface="Arial"/>
                <a:sym typeface="Arial"/>
              </a:rPr>
              <a:t>порушувати</a:t>
            </a:r>
            <a:r>
              <a:rPr lang="ru-RU" sz="1800" i="1">
                <a:solidFill>
                  <a:srgbClr val="143C28"/>
                </a:solidFill>
                <a:latin typeface="Arial"/>
                <a:ea typeface="Arial"/>
                <a:cs typeface="Arial"/>
                <a:sym typeface="Arial"/>
              </a:rPr>
              <a:t> право на недоторканність приватного життя, свободу вираження поглядів, доступ до інформації та недискримінацію. Це підриває довіру до цифрових платформ і може мати далекосяжні наслідки для окремих людей і спільнот</a:t>
            </a:r>
            <a:endParaRPr/>
          </a:p>
          <a:p>
            <a:pPr marL="0" lvl="0" indent="0" algn="just" rtl="0">
              <a:lnSpc>
                <a:spcPct val="150000"/>
              </a:lnSpc>
              <a:spcBef>
                <a:spcPts val="583"/>
              </a:spcBef>
              <a:spcAft>
                <a:spcPts val="0"/>
              </a:spcAft>
              <a:buSzPct val="100000"/>
              <a:buNone/>
            </a:pPr>
            <a:r>
              <a:rPr lang="ru-RU" sz="1800" i="1">
                <a:solidFill>
                  <a:srgbClr val="143C28"/>
                </a:solidFill>
                <a:latin typeface="Arial"/>
                <a:ea typeface="Arial"/>
                <a:cs typeface="Arial"/>
                <a:sym typeface="Arial"/>
              </a:rPr>
              <a:t>Поширеність кіберзлочинності створює серйозні проблеми для захисту прав людини в Інтернеті. Розуміння визначення, типів і впливу кіберзлочинності має важливе значення для розробки ефективних стратегій пом’якшення її загроз і захисту прав і безпеки людей у цифровому просторі.</a:t>
            </a:r>
            <a:endParaRPr/>
          </a:p>
        </p:txBody>
      </p:sp>
      <p:pic>
        <p:nvPicPr>
          <p:cNvPr id="158" name="Google Shape;158;p4"/>
          <p:cNvPicPr preferRelativeResize="0"/>
          <p:nvPr/>
        </p:nvPicPr>
        <p:blipFill rotWithShape="1">
          <a:blip r:embed="rId3">
            <a:alphaModFix/>
          </a:blip>
          <a:srcRect/>
          <a:stretch/>
        </p:blipFill>
        <p:spPr>
          <a:xfrm>
            <a:off x="8038290" y="2023355"/>
            <a:ext cx="4017524" cy="4017524"/>
          </a:xfrm>
          <a:prstGeom prst="rect">
            <a:avLst/>
          </a:prstGeom>
          <a:noFill/>
          <a:ln>
            <a:noFill/>
          </a:ln>
          <a:effectLst>
            <a:outerShdw blurRad="44450" dist="27940" dir="5400000" algn="ctr">
              <a:srgbClr val="000000">
                <a:alpha val="31764"/>
              </a:srgbClr>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5"/>
          <p:cNvSpPr txBox="1">
            <a:spLocks noGrp="1"/>
          </p:cNvSpPr>
          <p:nvPr>
            <p:ph type="body" idx="1"/>
          </p:nvPr>
        </p:nvSpPr>
        <p:spPr>
          <a:xfrm>
            <a:off x="609600" y="1577502"/>
            <a:ext cx="10972800" cy="1457527"/>
          </a:xfrm>
          <a:prstGeom prst="rect">
            <a:avLst/>
          </a:prstGeom>
          <a:solidFill>
            <a:srgbClr val="FEDEDE"/>
          </a:solidFill>
          <a:ln w="9525" cap="flat" cmpd="sng">
            <a:solidFill>
              <a:srgbClr val="FD7F7F"/>
            </a:solidFill>
            <a:prstDash val="solid"/>
            <a:round/>
            <a:headEnd type="none" w="sm" len="sm"/>
            <a:tailEnd type="none" w="sm" len="sm"/>
          </a:ln>
          <a:effectLst>
            <a:outerShdw blurRad="107950" dist="12700" dir="5400000" algn="ctr">
              <a:srgbClr val="000000"/>
            </a:outerShdw>
          </a:effectLst>
        </p:spPr>
        <p:txBody>
          <a:bodyPr spcFirstLastPara="1" wrap="square" lIns="91425" tIns="45700" rIns="91425" bIns="45700" anchor="ctr" anchorCtr="0">
            <a:normAutofit/>
          </a:bodyPr>
          <a:lstStyle/>
          <a:p>
            <a:pPr marL="109728" lvl="0" indent="0" algn="just" rtl="0">
              <a:spcBef>
                <a:spcPts val="0"/>
              </a:spcBef>
              <a:spcAft>
                <a:spcPts val="0"/>
              </a:spcAft>
              <a:buSzPts val="2160"/>
              <a:buNone/>
            </a:pPr>
            <a:r>
              <a:rPr lang="ru-RU" sz="2000" i="1">
                <a:solidFill>
                  <a:schemeClr val="dk1"/>
                </a:solidFill>
                <a:latin typeface="Arial"/>
                <a:ea typeface="Arial"/>
                <a:cs typeface="Arial"/>
                <a:sym typeface="Arial"/>
              </a:rPr>
              <a:t>Кібератаки в конфліктних ситуаціях часто спрямовані на критичну інфраструктуру, комунікаційні мережі та конфіденційні дані. Вони мають на меті зірвати операції, отримати стратегічну перевагу та поставити під загрозу права та безпеку людей і населення.</a:t>
            </a:r>
            <a:endParaRPr sz="2000" i="1">
              <a:solidFill>
                <a:schemeClr val="dk1"/>
              </a:solidFill>
              <a:latin typeface="Arial"/>
              <a:ea typeface="Arial"/>
              <a:cs typeface="Arial"/>
              <a:sym typeface="Arial"/>
            </a:endParaRPr>
          </a:p>
        </p:txBody>
      </p:sp>
      <p:sp>
        <p:nvSpPr>
          <p:cNvPr id="165" name="Google Shape;165;p5"/>
          <p:cNvSpPr txBox="1"/>
          <p:nvPr/>
        </p:nvSpPr>
        <p:spPr>
          <a:xfrm>
            <a:off x="609600" y="413426"/>
            <a:ext cx="10972800" cy="1066800"/>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3200"/>
              <a:buFont typeface="Arial"/>
              <a:buNone/>
            </a:pPr>
            <a:r>
              <a:rPr lang="ru-RU" sz="3200" b="1" i="0" u="none" strike="noStrike" cap="none">
                <a:solidFill>
                  <a:schemeClr val="dk1"/>
                </a:solidFill>
                <a:latin typeface="Arial"/>
                <a:ea typeface="Arial"/>
                <a:cs typeface="Arial"/>
                <a:sym typeface="Arial"/>
              </a:rPr>
              <a:t>Кібератаки під час конфлікту: хто ціль?: цілеспрямовані атаки, вплив на права людини, наслідки</a:t>
            </a:r>
            <a:endParaRPr sz="3200" b="1" i="0" u="none" strike="noStrike" cap="none">
              <a:solidFill>
                <a:schemeClr val="dk1"/>
              </a:solidFill>
              <a:latin typeface="Arial"/>
              <a:ea typeface="Arial"/>
              <a:cs typeface="Arial"/>
              <a:sym typeface="Arial"/>
            </a:endParaRPr>
          </a:p>
        </p:txBody>
      </p:sp>
      <p:sp>
        <p:nvSpPr>
          <p:cNvPr id="166" name="Google Shape;166;p5"/>
          <p:cNvSpPr txBox="1"/>
          <p:nvPr/>
        </p:nvSpPr>
        <p:spPr>
          <a:xfrm>
            <a:off x="307324" y="3304150"/>
            <a:ext cx="3749100" cy="2902200"/>
          </a:xfrm>
          <a:prstGeom prst="rect">
            <a:avLst/>
          </a:prstGeom>
          <a:solidFill>
            <a:srgbClr val="FEDEDE"/>
          </a:solidFill>
          <a:ln w="9525" cap="flat" cmpd="sng">
            <a:solidFill>
              <a:srgbClr val="FD7F7F"/>
            </a:solidFill>
            <a:prstDash val="solid"/>
            <a:round/>
            <a:headEnd type="none" w="sm" len="sm"/>
            <a:tailEnd type="none" w="sm" len="sm"/>
          </a:ln>
          <a:effectLst>
            <a:outerShdw blurRad="107950" dist="12700" dir="5400000" algn="ctr">
              <a:srgbClr val="000000"/>
            </a:outerShdw>
          </a:effectLst>
        </p:spPr>
        <p:txBody>
          <a:bodyPr spcFirstLastPara="1" wrap="square" lIns="91425" tIns="45700" rIns="91425" bIns="45700" anchor="ctr" anchorCtr="0">
            <a:normAutofit/>
          </a:bodyPr>
          <a:lstStyle/>
          <a:p>
            <a:pPr marL="109728" marR="0" lvl="0" indent="0" algn="just" rtl="0">
              <a:spcBef>
                <a:spcPts val="0"/>
              </a:spcBef>
              <a:spcAft>
                <a:spcPts val="0"/>
              </a:spcAft>
              <a:buClr>
                <a:srgbClr val="4A9B82"/>
              </a:buClr>
              <a:buSzPts val="1944"/>
              <a:buFont typeface="Georgia"/>
              <a:buNone/>
            </a:pPr>
            <a:r>
              <a:rPr lang="ru-RU" sz="1800" b="0" i="1" u="none" strike="noStrike" cap="none">
                <a:solidFill>
                  <a:schemeClr val="dk1"/>
                </a:solidFill>
                <a:latin typeface="Arial"/>
                <a:ea typeface="Arial"/>
                <a:cs typeface="Arial"/>
                <a:sym typeface="Arial"/>
              </a:rPr>
              <a:t>Кібератаки під час конфлікту можуть призвести до порушення приватності, свободи слова, доступу до життєво важливих послуг і права на безпеку. Вони можуть посилити гуманітарні кризи та мати довгострокові наслідки для прав і добробуту постраждалих громад.</a:t>
            </a:r>
            <a:endParaRPr sz="1800" b="0" i="1" u="none" strike="noStrike" cap="none">
              <a:solidFill>
                <a:schemeClr val="dk1"/>
              </a:solidFill>
              <a:latin typeface="Arial"/>
              <a:ea typeface="Arial"/>
              <a:cs typeface="Arial"/>
              <a:sym typeface="Arial"/>
            </a:endParaRPr>
          </a:p>
        </p:txBody>
      </p:sp>
      <p:sp>
        <p:nvSpPr>
          <p:cNvPr id="167" name="Google Shape;167;p5"/>
          <p:cNvSpPr txBox="1"/>
          <p:nvPr/>
        </p:nvSpPr>
        <p:spPr>
          <a:xfrm>
            <a:off x="4416356" y="3304161"/>
            <a:ext cx="4024009" cy="2902085"/>
          </a:xfrm>
          <a:prstGeom prst="rect">
            <a:avLst/>
          </a:prstGeom>
          <a:solidFill>
            <a:srgbClr val="FEDEDE"/>
          </a:solidFill>
          <a:ln w="9525" cap="flat" cmpd="sng">
            <a:solidFill>
              <a:srgbClr val="FD7F7F"/>
            </a:solidFill>
            <a:prstDash val="solid"/>
            <a:round/>
            <a:headEnd type="none" w="sm" len="sm"/>
            <a:tailEnd type="none" w="sm" len="sm"/>
          </a:ln>
          <a:effectLst>
            <a:outerShdw blurRad="107950" dist="12700" dir="5400000" algn="ctr">
              <a:srgbClr val="000000"/>
            </a:outerShdw>
          </a:effectLst>
        </p:spPr>
        <p:txBody>
          <a:bodyPr spcFirstLastPara="1" wrap="square" lIns="91425" tIns="45700" rIns="91425" bIns="45700" anchor="ctr" anchorCtr="0">
            <a:normAutofit lnSpcReduction="10000"/>
          </a:bodyPr>
          <a:lstStyle/>
          <a:p>
            <a:pPr marL="109728" marR="0" lvl="0" indent="0" algn="just" rtl="0">
              <a:spcBef>
                <a:spcPts val="0"/>
              </a:spcBef>
              <a:spcAft>
                <a:spcPts val="0"/>
              </a:spcAft>
              <a:buClr>
                <a:srgbClr val="4A9B82"/>
              </a:buClr>
              <a:buSzPts val="1944"/>
              <a:buFont typeface="Georgia"/>
              <a:buNone/>
            </a:pPr>
            <a:r>
              <a:rPr lang="ru-RU" sz="1800" b="0" i="1" u="none" strike="noStrike" cap="none">
                <a:solidFill>
                  <a:schemeClr val="dk1"/>
                </a:solidFill>
                <a:latin typeface="Arial"/>
                <a:ea typeface="Arial"/>
                <a:cs typeface="Arial"/>
                <a:sym typeface="Arial"/>
              </a:rPr>
              <a:t>Кібератаки в сценаріях конфлікту викликають значне занепокоєння щодо націлювання на критичну цифрову інфраструктуру, що може мати серйозні наслідки для прав людини та безпеки. Розуміння впливу та наслідків таких атак є життєво важливим для забезпечення захисту прав у зонах конфлікту.</a:t>
            </a:r>
            <a:endParaRPr sz="1800" b="0" i="1" u="none" strike="noStrike" cap="none">
              <a:solidFill>
                <a:schemeClr val="dk1"/>
              </a:solidFill>
              <a:latin typeface="Arial"/>
              <a:ea typeface="Arial"/>
              <a:cs typeface="Arial"/>
              <a:sym typeface="Arial"/>
            </a:endParaRPr>
          </a:p>
        </p:txBody>
      </p:sp>
      <p:pic>
        <p:nvPicPr>
          <p:cNvPr id="168" name="Google Shape;168;p5"/>
          <p:cNvPicPr preferRelativeResize="0"/>
          <p:nvPr/>
        </p:nvPicPr>
        <p:blipFill rotWithShape="1">
          <a:blip r:embed="rId3">
            <a:alphaModFix/>
          </a:blip>
          <a:srcRect/>
          <a:stretch/>
        </p:blipFill>
        <p:spPr>
          <a:xfrm>
            <a:off x="8680800" y="3304161"/>
            <a:ext cx="2901600" cy="2901600"/>
          </a:xfrm>
          <a:prstGeom prst="rect">
            <a:avLst/>
          </a:prstGeom>
          <a:solidFill>
            <a:srgbClr val="FEDEDE"/>
          </a:solidFill>
          <a:ln w="9525" cap="flat" cmpd="sng">
            <a:solidFill>
              <a:srgbClr val="FD7F7F"/>
            </a:solidFill>
            <a:prstDash val="solid"/>
            <a:round/>
            <a:headEnd type="none" w="sm" len="sm"/>
            <a:tailEnd type="none" w="sm" len="sm"/>
          </a:ln>
          <a:effectLst>
            <a:outerShdw blurRad="107950" dist="12700" dir="5400000" algn="ctr">
              <a:srgbClr val="000000"/>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6"/>
          <p:cNvSpPr txBox="1">
            <a:spLocks noGrp="1"/>
          </p:cNvSpPr>
          <p:nvPr>
            <p:ph type="title"/>
          </p:nvPr>
        </p:nvSpPr>
        <p:spPr>
          <a:xfrm>
            <a:off x="223736" y="476655"/>
            <a:ext cx="11780196" cy="84630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3200"/>
              <a:buFont typeface="Arial"/>
              <a:buNone/>
            </a:pPr>
            <a:r>
              <a:rPr lang="ru-RU" sz="3200" b="1">
                <a:solidFill>
                  <a:schemeClr val="dk1"/>
                </a:solidFill>
                <a:latin typeface="Arial"/>
                <a:ea typeface="Arial"/>
                <a:cs typeface="Arial"/>
                <a:sym typeface="Arial"/>
              </a:rPr>
              <a:t>Захист прав дітей та молоді в Інтернеті: Безпека дітей в Інтернеті, Правова база, Освіта та обізнаність</a:t>
            </a:r>
            <a:endParaRPr sz="3200" b="1">
              <a:solidFill>
                <a:schemeClr val="dk1"/>
              </a:solidFill>
              <a:latin typeface="Arial"/>
              <a:ea typeface="Arial"/>
              <a:cs typeface="Arial"/>
              <a:sym typeface="Arial"/>
            </a:endParaRPr>
          </a:p>
        </p:txBody>
      </p:sp>
      <p:cxnSp>
        <p:nvCxnSpPr>
          <p:cNvPr id="175" name="Google Shape;175;p6"/>
          <p:cNvCxnSpPr/>
          <p:nvPr/>
        </p:nvCxnSpPr>
        <p:spPr>
          <a:xfrm>
            <a:off x="2290787" y="5721327"/>
            <a:ext cx="4740701" cy="0"/>
          </a:xfrm>
          <a:prstGeom prst="straightConnector1">
            <a:avLst/>
          </a:prstGeom>
          <a:noFill/>
          <a:ln w="12700" cap="flat" cmpd="sng">
            <a:solidFill>
              <a:srgbClr val="267493"/>
            </a:solidFill>
            <a:prstDash val="solid"/>
            <a:miter lim="800000"/>
            <a:headEnd type="none" w="sm" len="sm"/>
            <a:tailEnd type="none" w="sm" len="sm"/>
          </a:ln>
        </p:spPr>
      </p:cxnSp>
      <p:cxnSp>
        <p:nvCxnSpPr>
          <p:cNvPr id="176" name="Google Shape;176;p6"/>
          <p:cNvCxnSpPr/>
          <p:nvPr/>
        </p:nvCxnSpPr>
        <p:spPr>
          <a:xfrm>
            <a:off x="2290787" y="2420002"/>
            <a:ext cx="4740701" cy="0"/>
          </a:xfrm>
          <a:prstGeom prst="straightConnector1">
            <a:avLst/>
          </a:prstGeom>
          <a:noFill/>
          <a:ln w="12700" cap="flat" cmpd="sng">
            <a:solidFill>
              <a:srgbClr val="267493"/>
            </a:solidFill>
            <a:prstDash val="solid"/>
            <a:miter lim="800000"/>
            <a:headEnd type="none" w="sm" len="sm"/>
            <a:tailEnd type="none" w="sm" len="sm"/>
          </a:ln>
        </p:spPr>
      </p:cxnSp>
      <p:grpSp>
        <p:nvGrpSpPr>
          <p:cNvPr id="177" name="Google Shape;177;p6"/>
          <p:cNvGrpSpPr/>
          <p:nvPr/>
        </p:nvGrpSpPr>
        <p:grpSpPr>
          <a:xfrm>
            <a:off x="223736" y="1536122"/>
            <a:ext cx="11780196" cy="5159854"/>
            <a:chOff x="223736" y="1536122"/>
            <a:chExt cx="11780196" cy="5159854"/>
          </a:xfrm>
        </p:grpSpPr>
        <p:grpSp>
          <p:nvGrpSpPr>
            <p:cNvPr id="178" name="Google Shape;178;p6"/>
            <p:cNvGrpSpPr/>
            <p:nvPr/>
          </p:nvGrpSpPr>
          <p:grpSpPr>
            <a:xfrm>
              <a:off x="223736" y="2524896"/>
              <a:ext cx="5419485" cy="3091538"/>
              <a:chOff x="435367" y="2536375"/>
              <a:chExt cx="5419485" cy="3091538"/>
            </a:xfrm>
          </p:grpSpPr>
          <p:sp>
            <p:nvSpPr>
              <p:cNvPr id="179" name="Google Shape;179;p6"/>
              <p:cNvSpPr/>
              <p:nvPr/>
            </p:nvSpPr>
            <p:spPr>
              <a:xfrm>
                <a:off x="435367" y="3011992"/>
                <a:ext cx="1799987" cy="1799987"/>
              </a:xfrm>
              <a:prstGeom prst="ellipse">
                <a:avLst/>
              </a:prstGeom>
              <a:blipFill rotWithShape="1">
                <a:blip r:embed="rId3">
                  <a:alphaModFix/>
                </a:blip>
                <a:stretch>
                  <a:fillRect t="-7998" b="-799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6"/>
              <p:cNvSpPr/>
              <p:nvPr/>
            </p:nvSpPr>
            <p:spPr>
              <a:xfrm>
                <a:off x="2405908" y="2536375"/>
                <a:ext cx="3448944" cy="3091538"/>
              </a:xfrm>
              <a:custGeom>
                <a:avLst/>
                <a:gdLst/>
                <a:ahLst/>
                <a:cxnLst/>
                <a:rect l="l" t="t" r="r" b="b"/>
                <a:pathLst>
                  <a:path w="3448944" h="2654600" extrusionOk="0">
                    <a:moveTo>
                      <a:pt x="0" y="0"/>
                    </a:moveTo>
                    <a:lnTo>
                      <a:pt x="3448944" y="0"/>
                    </a:lnTo>
                    <a:lnTo>
                      <a:pt x="3448944" y="2654600"/>
                    </a:lnTo>
                    <a:lnTo>
                      <a:pt x="0" y="2654600"/>
                    </a:lnTo>
                    <a:lnTo>
                      <a:pt x="0" y="0"/>
                    </a:lnTo>
                    <a:close/>
                  </a:path>
                </a:pathLst>
              </a:custGeom>
              <a:noFill/>
              <a:ln>
                <a:noFill/>
              </a:ln>
            </p:spPr>
            <p:txBody>
              <a:bodyPr spcFirstLastPara="1" wrap="square" lIns="0" tIns="17775" rIns="0" bIns="17775" anchor="ctr" anchorCtr="0">
                <a:noAutofit/>
              </a:bodyPr>
              <a:lstStyle/>
              <a:p>
                <a:pPr marL="0" marR="0" lvl="0" indent="0" algn="just" rtl="0">
                  <a:lnSpc>
                    <a:spcPct val="90000"/>
                  </a:lnSpc>
                  <a:spcBef>
                    <a:spcPts val="0"/>
                  </a:spcBef>
                  <a:spcAft>
                    <a:spcPts val="0"/>
                  </a:spcAft>
                  <a:buClr>
                    <a:srgbClr val="000000"/>
                  </a:buClr>
                  <a:buSzPts val="1600"/>
                  <a:buFont typeface="Arial"/>
                  <a:buNone/>
                </a:pPr>
                <a:r>
                  <a:rPr lang="ru-RU" sz="1600" b="1" i="1" u="none" strike="noStrike" cap="none">
                    <a:solidFill>
                      <a:srgbClr val="000000"/>
                    </a:solidFill>
                    <a:latin typeface="Arial"/>
                    <a:ea typeface="Arial"/>
                    <a:cs typeface="Arial"/>
                    <a:sym typeface="Arial"/>
                  </a:rPr>
                  <a:t>Забезпечення безпеки дітей в Інтернеті передбачає впровадження заходів контролю відповідно до віку, розвиток цифрової грамотності та надання вказівок щодо відповідальної поведінки в Інтернеті. Для створення безпечного цифрового середовища для дітей потрібні колективні зусилля батьків, педагогів і політиків.</a:t>
                </a:r>
                <a:endParaRPr sz="1800" b="0" i="0" u="none" strike="noStrike" cap="none">
                  <a:solidFill>
                    <a:schemeClr val="lt1"/>
                  </a:solidFill>
                  <a:latin typeface="Calibri"/>
                  <a:ea typeface="Calibri"/>
                  <a:cs typeface="Calibri"/>
                  <a:sym typeface="Calibri"/>
                </a:endParaRPr>
              </a:p>
            </p:txBody>
          </p:sp>
        </p:grpSp>
        <p:grpSp>
          <p:nvGrpSpPr>
            <p:cNvPr id="181" name="Google Shape;181;p6"/>
            <p:cNvGrpSpPr/>
            <p:nvPr/>
          </p:nvGrpSpPr>
          <p:grpSpPr>
            <a:xfrm>
              <a:off x="6134211" y="1536122"/>
              <a:ext cx="5869721" cy="2375864"/>
              <a:chOff x="6134211" y="1536122"/>
              <a:chExt cx="5869721" cy="2375864"/>
            </a:xfrm>
          </p:grpSpPr>
          <p:sp>
            <p:nvSpPr>
              <p:cNvPr id="182" name="Google Shape;182;p6"/>
              <p:cNvSpPr/>
              <p:nvPr/>
            </p:nvSpPr>
            <p:spPr>
              <a:xfrm>
                <a:off x="6134211" y="1733657"/>
                <a:ext cx="1980794" cy="1980794"/>
              </a:xfrm>
              <a:prstGeom prst="ellipse">
                <a:avLst/>
              </a:prstGeom>
              <a:blipFill rotWithShape="1">
                <a:blip r:embed="rId4">
                  <a:alphaModFix/>
                </a:blip>
                <a:stretch>
                  <a:fillRect t="-7998" b="-799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6"/>
              <p:cNvSpPr/>
              <p:nvPr/>
            </p:nvSpPr>
            <p:spPr>
              <a:xfrm>
                <a:off x="8158456" y="1536122"/>
                <a:ext cx="3845476" cy="2375864"/>
              </a:xfrm>
              <a:custGeom>
                <a:avLst/>
                <a:gdLst/>
                <a:ahLst/>
                <a:cxnLst/>
                <a:rect l="l" t="t" r="r" b="b"/>
                <a:pathLst>
                  <a:path w="3598177" h="2375864" extrusionOk="0">
                    <a:moveTo>
                      <a:pt x="0" y="0"/>
                    </a:moveTo>
                    <a:lnTo>
                      <a:pt x="3598177" y="0"/>
                    </a:lnTo>
                    <a:lnTo>
                      <a:pt x="3598177" y="2375864"/>
                    </a:lnTo>
                    <a:lnTo>
                      <a:pt x="0" y="2375864"/>
                    </a:lnTo>
                    <a:lnTo>
                      <a:pt x="0" y="0"/>
                    </a:lnTo>
                    <a:close/>
                  </a:path>
                </a:pathLst>
              </a:custGeom>
              <a:noFill/>
              <a:ln>
                <a:noFill/>
              </a:ln>
            </p:spPr>
            <p:txBody>
              <a:bodyPr spcFirstLastPara="1" wrap="square" lIns="60950" tIns="0" rIns="60950" bIns="0"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ru-RU" sz="1600" b="1" i="1" u="none" strike="noStrike" cap="none">
                    <a:solidFill>
                      <a:srgbClr val="000000"/>
                    </a:solidFill>
                    <a:latin typeface="Arial"/>
                    <a:ea typeface="Arial"/>
                    <a:cs typeface="Arial"/>
                    <a:sym typeface="Arial"/>
                  </a:rPr>
                  <a:t>Правова база та освіта. Встановлення правового захисту прав дітей в Інтернеті, а також освітні ініціативи, спрямовані на цифрову грамотність і кібербезпеку, відіграють вирішальну роль у захисті дітей від онлайн-ризиків і наданні їм знань, щоб відповідально орієнтуватися в цифровому просторі.</a:t>
                </a:r>
                <a:endParaRPr sz="1600" b="1" i="1" u="none" strike="noStrike" cap="none">
                  <a:solidFill>
                    <a:srgbClr val="000000"/>
                  </a:solidFill>
                  <a:latin typeface="Arial"/>
                  <a:ea typeface="Arial"/>
                  <a:cs typeface="Arial"/>
                  <a:sym typeface="Arial"/>
                </a:endParaRPr>
              </a:p>
            </p:txBody>
          </p:sp>
        </p:grpSp>
        <p:grpSp>
          <p:nvGrpSpPr>
            <p:cNvPr id="184" name="Google Shape;184;p6"/>
            <p:cNvGrpSpPr/>
            <p:nvPr/>
          </p:nvGrpSpPr>
          <p:grpSpPr>
            <a:xfrm>
              <a:off x="6096000" y="3911986"/>
              <a:ext cx="5907932" cy="2783990"/>
              <a:chOff x="6096000" y="3911986"/>
              <a:chExt cx="5907932" cy="2783990"/>
            </a:xfrm>
          </p:grpSpPr>
          <p:sp>
            <p:nvSpPr>
              <p:cNvPr id="185" name="Google Shape;185;p6"/>
              <p:cNvSpPr/>
              <p:nvPr/>
            </p:nvSpPr>
            <p:spPr>
              <a:xfrm>
                <a:off x="6096000" y="4313584"/>
                <a:ext cx="1980794" cy="1980794"/>
              </a:xfrm>
              <a:prstGeom prst="ellipse">
                <a:avLst/>
              </a:prstGeom>
              <a:blipFill rotWithShape="1">
                <a:blip r:embed="rId5">
                  <a:alphaModFix/>
                </a:blip>
                <a:stretch>
                  <a:fillRect t="-7998" b="-7999"/>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6"/>
              <p:cNvSpPr/>
              <p:nvPr/>
            </p:nvSpPr>
            <p:spPr>
              <a:xfrm>
                <a:off x="8158456" y="3911986"/>
                <a:ext cx="3845476" cy="2783990"/>
              </a:xfrm>
              <a:custGeom>
                <a:avLst/>
                <a:gdLst/>
                <a:ahLst/>
                <a:cxnLst/>
                <a:rect l="l" t="t" r="r" b="b"/>
                <a:pathLst>
                  <a:path w="3600556" h="2610766" extrusionOk="0">
                    <a:moveTo>
                      <a:pt x="0" y="0"/>
                    </a:moveTo>
                    <a:lnTo>
                      <a:pt x="3600556" y="0"/>
                    </a:lnTo>
                    <a:lnTo>
                      <a:pt x="3600556" y="2610766"/>
                    </a:lnTo>
                    <a:lnTo>
                      <a:pt x="0" y="2610766"/>
                    </a:lnTo>
                    <a:lnTo>
                      <a:pt x="0" y="0"/>
                    </a:lnTo>
                    <a:close/>
                  </a:path>
                </a:pathLst>
              </a:custGeom>
              <a:noFill/>
              <a:ln>
                <a:noFill/>
              </a:ln>
            </p:spPr>
            <p:txBody>
              <a:bodyPr spcFirstLastPara="1" wrap="square" lIns="0" tIns="17775" rIns="0" bIns="17775" anchor="ctr" anchorCtr="0">
                <a:noAutofit/>
              </a:bodyPr>
              <a:lstStyle/>
              <a:p>
                <a:pPr marL="0" marR="0" lvl="0" indent="0" algn="l" rtl="0">
                  <a:lnSpc>
                    <a:spcPct val="90000"/>
                  </a:lnSpc>
                  <a:spcBef>
                    <a:spcPts val="0"/>
                  </a:spcBef>
                  <a:spcAft>
                    <a:spcPts val="0"/>
                  </a:spcAft>
                  <a:buClr>
                    <a:srgbClr val="000000"/>
                  </a:buClr>
                  <a:buSzPts val="1600"/>
                  <a:buFont typeface="Arial"/>
                  <a:buNone/>
                </a:pPr>
                <a:r>
                  <a:rPr lang="ru-RU" sz="1600" b="1" i="1" u="none" strike="noStrike" cap="none">
                    <a:solidFill>
                      <a:srgbClr val="000000"/>
                    </a:solidFill>
                    <a:latin typeface="Arial"/>
                    <a:ea typeface="Arial"/>
                    <a:cs typeface="Arial"/>
                    <a:sym typeface="Arial"/>
                  </a:rPr>
                  <a:t>Захист</a:t>
                </a:r>
                <a:r>
                  <a:rPr lang="ru-RU" sz="1500" b="0" i="0" u="none" strike="noStrike" cap="none">
                    <a:solidFill>
                      <a:schemeClr val="dk1"/>
                    </a:solidFill>
                    <a:latin typeface="Roboto"/>
                    <a:ea typeface="Roboto"/>
                    <a:cs typeface="Roboto"/>
                    <a:sym typeface="Roboto"/>
                  </a:rPr>
                  <a:t> </a:t>
                </a:r>
                <a:r>
                  <a:rPr lang="ru-RU" sz="1600" b="1" i="1" u="none" strike="noStrike" cap="none">
                    <a:solidFill>
                      <a:srgbClr val="000000"/>
                    </a:solidFill>
                    <a:latin typeface="Arial"/>
                    <a:ea typeface="Arial"/>
                    <a:cs typeface="Arial"/>
                    <a:sym typeface="Arial"/>
                  </a:rPr>
                  <a:t>прав дітей і молоді в цифровій сфері потребує багатогранного підходу, який стосуватиметься безпеки в Інтернеті, правових рамок і освіти. Підвищуючи обізнаність і вживаючи захисних заходів, ми можемо створити інклюзивне та безпечне онлайн-середовище для наступного покоління.</a:t>
                </a:r>
                <a:endParaRPr sz="1600" b="1" i="1" u="none" strike="noStrike" cap="none">
                  <a:solidFill>
                    <a:srgbClr val="000000"/>
                  </a:solidFill>
                  <a:latin typeface="Arial"/>
                  <a:ea typeface="Arial"/>
                  <a:cs typeface="Arial"/>
                  <a:sym typeface="Arial"/>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7"/>
          <p:cNvSpPr txBox="1">
            <a:spLocks noGrp="1"/>
          </p:cNvSpPr>
          <p:nvPr>
            <p:ph type="body" idx="1"/>
          </p:nvPr>
        </p:nvSpPr>
        <p:spPr>
          <a:xfrm>
            <a:off x="259400" y="1786200"/>
            <a:ext cx="7688100" cy="3285600"/>
          </a:xfrm>
          <a:prstGeom prst="rect">
            <a:avLst/>
          </a:prstGeom>
          <a:noFill/>
          <a:ln>
            <a:noFill/>
          </a:ln>
        </p:spPr>
        <p:txBody>
          <a:bodyPr spcFirstLastPara="1" wrap="square" lIns="91425" tIns="45700" rIns="91425" bIns="45700" anchor="t" anchorCtr="0">
            <a:normAutofit/>
          </a:bodyPr>
          <a:lstStyle/>
          <a:p>
            <a:pPr marL="365760" lvl="0" indent="-256032" algn="l" rtl="0">
              <a:lnSpc>
                <a:spcPct val="90000"/>
              </a:lnSpc>
              <a:spcBef>
                <a:spcPts val="0"/>
              </a:spcBef>
              <a:spcAft>
                <a:spcPts val="0"/>
              </a:spcAft>
              <a:buClr>
                <a:schemeClr val="accent1"/>
              </a:buClr>
              <a:buSzPts val="1944"/>
              <a:buFont typeface="Noto Sans Symbols"/>
              <a:buChar char="🖉"/>
            </a:pPr>
            <a:r>
              <a:rPr lang="ru-RU" sz="1800" b="1" i="1">
                <a:solidFill>
                  <a:srgbClr val="243748"/>
                </a:solidFill>
                <a:latin typeface="Arial"/>
                <a:ea typeface="Arial"/>
                <a:cs typeface="Arial"/>
                <a:sym typeface="Arial"/>
              </a:rPr>
              <a:t>Захист даних: забезпечення безпеки та конфіденційності особистих даних за допомогою політик, правил і технологій для запобігання несанкціонованому доступу або використанню.</a:t>
            </a:r>
            <a:endParaRPr/>
          </a:p>
          <a:p>
            <a:pPr marL="365760" lvl="0" indent="-256032" algn="l" rtl="0">
              <a:lnSpc>
                <a:spcPct val="90000"/>
              </a:lnSpc>
              <a:spcBef>
                <a:spcPts val="300"/>
              </a:spcBef>
              <a:spcAft>
                <a:spcPts val="0"/>
              </a:spcAft>
              <a:buClr>
                <a:schemeClr val="accent1"/>
              </a:buClr>
              <a:buSzPts val="1944"/>
              <a:buFont typeface="Noto Sans Symbols"/>
              <a:buChar char="🖉"/>
            </a:pPr>
            <a:r>
              <a:rPr lang="ru-RU" sz="1800" b="1" i="1">
                <a:solidFill>
                  <a:srgbClr val="243748"/>
                </a:solidFill>
                <a:latin typeface="Arial"/>
                <a:ea typeface="Arial"/>
                <a:cs typeface="Arial"/>
                <a:sym typeface="Arial"/>
              </a:rPr>
              <a:t>Спостереження: моніторинг і збір інформації про окремих осіб, організації чи діяльність, часто без їхнього відома чи згоди, що призводить до занепокоєння щодо конфіденційності та громадянської свободи.</a:t>
            </a:r>
            <a:endParaRPr/>
          </a:p>
          <a:p>
            <a:pPr marL="365760" lvl="0" indent="-256032" algn="l" rtl="0">
              <a:lnSpc>
                <a:spcPct val="90000"/>
              </a:lnSpc>
              <a:spcBef>
                <a:spcPts val="300"/>
              </a:spcBef>
              <a:spcAft>
                <a:spcPts val="0"/>
              </a:spcAft>
              <a:buClr>
                <a:schemeClr val="accent1"/>
              </a:buClr>
              <a:buSzPts val="1944"/>
              <a:buFont typeface="Noto Sans Symbols"/>
              <a:buChar char="🖉"/>
            </a:pPr>
            <a:r>
              <a:rPr lang="ru-RU" sz="1800" b="1" i="1">
                <a:solidFill>
                  <a:srgbClr val="243748"/>
                </a:solidFill>
                <a:latin typeface="Arial"/>
                <a:ea typeface="Arial"/>
                <a:cs typeface="Arial"/>
                <a:sym typeface="Arial"/>
              </a:rPr>
              <a:t>Закони про конфіденційність: правові норми та рамки, які регулюють збір, використання та передачу особистої інформації для захисту прав особи на конфіденційність і запобігання неправомірному використанню.</a:t>
            </a:r>
            <a:endParaRPr/>
          </a:p>
        </p:txBody>
      </p:sp>
      <p:sp>
        <p:nvSpPr>
          <p:cNvPr id="193" name="Google Shape;193;p7"/>
          <p:cNvSpPr txBox="1">
            <a:spLocks noGrp="1"/>
          </p:cNvSpPr>
          <p:nvPr>
            <p:ph type="body" idx="2"/>
          </p:nvPr>
        </p:nvSpPr>
        <p:spPr>
          <a:xfrm>
            <a:off x="259404" y="1292419"/>
            <a:ext cx="11744528" cy="493774"/>
          </a:xfrm>
          <a:prstGeom prst="rect">
            <a:avLst/>
          </a:prstGeom>
          <a:noFill/>
          <a:ln>
            <a:noFill/>
          </a:ln>
        </p:spPr>
        <p:txBody>
          <a:bodyPr spcFirstLastPara="1" wrap="square" lIns="91425" tIns="45700" rIns="91425" bIns="45700" anchor="t" anchorCtr="0">
            <a:normAutofit/>
          </a:bodyPr>
          <a:lstStyle/>
          <a:p>
            <a:pPr marL="109728" lvl="0" indent="0" algn="l" rtl="0">
              <a:spcBef>
                <a:spcPts val="0"/>
              </a:spcBef>
              <a:spcAft>
                <a:spcPts val="0"/>
              </a:spcAft>
              <a:buSzPts val="2000"/>
              <a:buNone/>
            </a:pPr>
            <a:r>
              <a:rPr lang="ru-RU" b="1">
                <a:solidFill>
                  <a:schemeClr val="dk1"/>
                </a:solidFill>
                <a:latin typeface="Arial"/>
                <a:ea typeface="Arial"/>
                <a:cs typeface="Arial"/>
                <a:sym typeface="Arial"/>
              </a:rPr>
              <a:t>Закони про захист даних, стеження та конфіденційність</a:t>
            </a:r>
            <a:endParaRPr b="1">
              <a:solidFill>
                <a:schemeClr val="dk1"/>
              </a:solidFill>
              <a:latin typeface="Arial"/>
              <a:ea typeface="Arial"/>
              <a:cs typeface="Arial"/>
              <a:sym typeface="Arial"/>
            </a:endParaRPr>
          </a:p>
        </p:txBody>
      </p:sp>
      <p:sp>
        <p:nvSpPr>
          <p:cNvPr id="194" name="Google Shape;194;p7"/>
          <p:cNvSpPr txBox="1"/>
          <p:nvPr/>
        </p:nvSpPr>
        <p:spPr>
          <a:xfrm>
            <a:off x="223736" y="476655"/>
            <a:ext cx="11780196" cy="846307"/>
          </a:xfrm>
          <a:prstGeom prst="rect">
            <a:avLst/>
          </a:prstGeom>
          <a:noFill/>
          <a:ln>
            <a:noFill/>
          </a:ln>
        </p:spPr>
        <p:txBody>
          <a:bodyPr spcFirstLastPara="1" wrap="square" lIns="91425" tIns="91425" rIns="91425" bIns="91425" anchor="ctr" anchorCtr="0">
            <a:noAutofit/>
          </a:bodyPr>
          <a:lstStyle/>
          <a:p>
            <a:pPr marL="0" marR="0" lvl="0" indent="0" algn="ctr" rtl="0">
              <a:spcBef>
                <a:spcPts val="0"/>
              </a:spcBef>
              <a:spcAft>
                <a:spcPts val="0"/>
              </a:spcAft>
              <a:buClr>
                <a:schemeClr val="dk1"/>
              </a:buClr>
              <a:buSzPts val="3200"/>
              <a:buFont typeface="Arial"/>
              <a:buNone/>
            </a:pPr>
            <a:r>
              <a:rPr lang="ru-RU" sz="3200" b="1" i="0" u="none" strike="noStrike" cap="none">
                <a:solidFill>
                  <a:schemeClr val="dk1"/>
                </a:solidFill>
                <a:latin typeface="Arial"/>
                <a:ea typeface="Arial"/>
                <a:cs typeface="Arial"/>
                <a:sym typeface="Arial"/>
              </a:rPr>
              <a:t>Цифрова конфіденційність</a:t>
            </a:r>
            <a:endParaRPr sz="3200" b="1" i="0" u="none" strike="noStrike" cap="none">
              <a:solidFill>
                <a:schemeClr val="dk1"/>
              </a:solidFill>
              <a:latin typeface="Arial"/>
              <a:ea typeface="Arial"/>
              <a:cs typeface="Arial"/>
              <a:sym typeface="Arial"/>
            </a:endParaRPr>
          </a:p>
        </p:txBody>
      </p:sp>
      <p:sp>
        <p:nvSpPr>
          <p:cNvPr id="195" name="Google Shape;195;p7"/>
          <p:cNvSpPr/>
          <p:nvPr/>
        </p:nvSpPr>
        <p:spPr>
          <a:xfrm>
            <a:off x="466925" y="5137525"/>
            <a:ext cx="11537100" cy="1457700"/>
          </a:xfrm>
          <a:prstGeom prst="snip2DiagRect">
            <a:avLst>
              <a:gd name="adj1" fmla="val 0"/>
              <a:gd name="adj2" fmla="val 16667"/>
            </a:avLst>
          </a:prstGeom>
          <a:solidFill>
            <a:srgbClr val="E9F4FB"/>
          </a:solidFill>
          <a:ln>
            <a:noFill/>
          </a:ln>
          <a:effectLst>
            <a:outerShdw blurRad="107950" dist="12700" dir="5400000" algn="ctr">
              <a:srgbClr val="000000"/>
            </a:outerShdw>
          </a:effectLst>
        </p:spPr>
        <p:txBody>
          <a:bodyPr spcFirstLastPara="1" wrap="square" lIns="91425" tIns="45700" rIns="91425" bIns="45700" anchor="t" anchorCtr="0">
            <a:normAutofit fontScale="92500" lnSpcReduction="10000"/>
          </a:bodyPr>
          <a:lstStyle/>
          <a:p>
            <a:pPr marL="109728" marR="0" lvl="0" indent="0" algn="l" rtl="0">
              <a:lnSpc>
                <a:spcPct val="90000"/>
              </a:lnSpc>
              <a:spcBef>
                <a:spcPts val="0"/>
              </a:spcBef>
              <a:spcAft>
                <a:spcPts val="0"/>
              </a:spcAft>
              <a:buClr>
                <a:srgbClr val="4A9B82"/>
              </a:buClr>
              <a:buSzPts val="2570"/>
              <a:buFont typeface="Georgia"/>
              <a:buNone/>
            </a:pPr>
            <a:r>
              <a:rPr lang="ru-RU" sz="2380" b="1" i="1" u="none" strike="noStrike" cap="none">
                <a:solidFill>
                  <a:schemeClr val="dk2"/>
                </a:solidFill>
                <a:latin typeface="Arial"/>
                <a:ea typeface="Arial"/>
                <a:cs typeface="Arial"/>
                <a:sym typeface="Arial"/>
              </a:rPr>
              <a:t>Цифрова приватність є критично важливим аспектом захисту прав людини в Інтернеті. Це включає забезпечення заходів захисту даних для захисту особистої інформації від несанкціонованого доступу та використання. </a:t>
            </a:r>
            <a:endParaRPr sz="2380" b="1" i="1" u="none" strike="noStrike" cap="none">
              <a:solidFill>
                <a:schemeClr val="dk2"/>
              </a:solidFill>
              <a:latin typeface="Arial"/>
              <a:ea typeface="Arial"/>
              <a:cs typeface="Arial"/>
              <a:sym typeface="Arial"/>
            </a:endParaRPr>
          </a:p>
        </p:txBody>
      </p:sp>
      <p:pic>
        <p:nvPicPr>
          <p:cNvPr id="196" name="Google Shape;196;p7"/>
          <p:cNvPicPr preferRelativeResize="0"/>
          <p:nvPr/>
        </p:nvPicPr>
        <p:blipFill rotWithShape="1">
          <a:blip r:embed="rId3">
            <a:alphaModFix/>
          </a:blip>
          <a:srcRect/>
          <a:stretch/>
        </p:blipFill>
        <p:spPr>
          <a:xfrm>
            <a:off x="8143672" y="1361874"/>
            <a:ext cx="3429000" cy="3429000"/>
          </a:xfrm>
          <a:prstGeom prst="snip1Rect">
            <a:avLst>
              <a:gd name="adj" fmla="val 16667"/>
            </a:avLst>
          </a:prstGeom>
          <a:noFill/>
          <a:ln>
            <a:noFill/>
          </a:ln>
          <a:effectLst>
            <a:outerShdw blurRad="107950" dist="12700" dir="5400000" algn="ctr">
              <a:srgbClr val="000000"/>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8"/>
          <p:cNvSpPr txBox="1">
            <a:spLocks noGrp="1"/>
          </p:cNvSpPr>
          <p:nvPr>
            <p:ph type="title"/>
          </p:nvPr>
        </p:nvSpPr>
        <p:spPr>
          <a:xfrm>
            <a:off x="677694" y="365500"/>
            <a:ext cx="10972800" cy="106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3200"/>
              <a:buFont typeface="Arial"/>
              <a:buNone/>
            </a:pPr>
            <a:r>
              <a:rPr lang="ru-RU" sz="3200" b="1">
                <a:solidFill>
                  <a:schemeClr val="dk1"/>
                </a:solidFill>
                <a:latin typeface="Arial"/>
                <a:ea typeface="Arial"/>
                <a:cs typeface="Arial"/>
                <a:sym typeface="Arial"/>
              </a:rPr>
              <a:t>Державне регулювання та свобода Інтернету</a:t>
            </a:r>
            <a:endParaRPr sz="3200" b="1">
              <a:solidFill>
                <a:schemeClr val="dk1"/>
              </a:solidFill>
              <a:latin typeface="Arial"/>
              <a:ea typeface="Arial"/>
              <a:cs typeface="Arial"/>
              <a:sym typeface="Arial"/>
            </a:endParaRPr>
          </a:p>
        </p:txBody>
      </p:sp>
      <p:sp>
        <p:nvSpPr>
          <p:cNvPr id="203" name="Google Shape;203;p8"/>
          <p:cNvSpPr txBox="1">
            <a:spLocks noGrp="1"/>
          </p:cNvSpPr>
          <p:nvPr>
            <p:ph type="body" idx="1"/>
          </p:nvPr>
        </p:nvSpPr>
        <p:spPr>
          <a:xfrm>
            <a:off x="162128" y="1432300"/>
            <a:ext cx="10246468" cy="610508"/>
          </a:xfrm>
          <a:prstGeom prst="rect">
            <a:avLst/>
          </a:prstGeom>
          <a:noFill/>
          <a:ln>
            <a:noFill/>
          </a:ln>
        </p:spPr>
        <p:txBody>
          <a:bodyPr spcFirstLastPara="1" wrap="square" lIns="91425" tIns="45700" rIns="91425" bIns="45700" anchor="t" anchorCtr="0">
            <a:normAutofit/>
          </a:bodyPr>
          <a:lstStyle/>
          <a:p>
            <a:pPr marL="109728" lvl="0" indent="0" algn="l" rtl="0">
              <a:spcBef>
                <a:spcPts val="0"/>
              </a:spcBef>
              <a:spcAft>
                <a:spcPts val="0"/>
              </a:spcAft>
              <a:buSzPts val="2000"/>
              <a:buNone/>
            </a:pPr>
            <a:r>
              <a:rPr lang="ru-RU" sz="2000" b="1">
                <a:solidFill>
                  <a:schemeClr val="dk1"/>
                </a:solidFill>
                <a:latin typeface="Arial"/>
                <a:ea typeface="Arial"/>
                <a:cs typeface="Arial"/>
                <a:sym typeface="Arial"/>
              </a:rPr>
              <a:t>Цензура, свобода слова, баланс між безпекою та свободою</a:t>
            </a:r>
            <a:endParaRPr sz="2000" b="1">
              <a:solidFill>
                <a:schemeClr val="dk1"/>
              </a:solidFill>
              <a:latin typeface="Arial"/>
              <a:ea typeface="Arial"/>
              <a:cs typeface="Arial"/>
              <a:sym typeface="Arial"/>
            </a:endParaRPr>
          </a:p>
        </p:txBody>
      </p:sp>
      <p:sp>
        <p:nvSpPr>
          <p:cNvPr id="204" name="Google Shape;204;p8"/>
          <p:cNvSpPr txBox="1"/>
          <p:nvPr/>
        </p:nvSpPr>
        <p:spPr>
          <a:xfrm>
            <a:off x="3878100" y="1838775"/>
            <a:ext cx="8093400" cy="3861900"/>
          </a:xfrm>
          <a:prstGeom prst="rect">
            <a:avLst/>
          </a:prstGeom>
          <a:noFill/>
          <a:ln>
            <a:noFill/>
          </a:ln>
        </p:spPr>
        <p:txBody>
          <a:bodyPr spcFirstLastPara="1" wrap="square" lIns="91425" tIns="45700" rIns="91425" bIns="45700" anchor="t" anchorCtr="0">
            <a:normAutofit/>
          </a:bodyPr>
          <a:lstStyle/>
          <a:p>
            <a:pPr marL="365760" marR="0" lvl="0" indent="-256032" algn="l" rtl="0">
              <a:lnSpc>
                <a:spcPct val="110000"/>
              </a:lnSpc>
              <a:spcBef>
                <a:spcPts val="0"/>
              </a:spcBef>
              <a:spcAft>
                <a:spcPts val="0"/>
              </a:spcAft>
              <a:buClr>
                <a:srgbClr val="243748"/>
              </a:buClr>
              <a:buSzPts val="3000"/>
              <a:buFont typeface="Noto Sans Symbols"/>
              <a:buChar char="🖮"/>
            </a:pPr>
            <a:r>
              <a:rPr lang="ru-RU" sz="2000" b="1" i="0" u="none" strike="noStrike" cap="none">
                <a:solidFill>
                  <a:srgbClr val="1B1A22"/>
                </a:solidFill>
                <a:latin typeface="Arial"/>
                <a:ea typeface="Arial"/>
                <a:cs typeface="Arial"/>
                <a:sym typeface="Arial"/>
              </a:rPr>
              <a:t>Цензура: </a:t>
            </a:r>
            <a:r>
              <a:rPr lang="ru-RU" sz="2000" b="0" i="1" u="none" strike="noStrike" cap="none">
                <a:solidFill>
                  <a:srgbClr val="1B1A22"/>
                </a:solidFill>
                <a:latin typeface="Arial"/>
                <a:ea typeface="Arial"/>
                <a:cs typeface="Arial"/>
                <a:sym typeface="Arial"/>
              </a:rPr>
              <a:t>придушення або контроль інформації, мови чи висловлювань, часто державними органами, з метою обмеження доступу до певного вмісту чи ідей. </a:t>
            </a:r>
            <a:endParaRPr/>
          </a:p>
          <a:p>
            <a:pPr marL="365760" marR="0" lvl="0" indent="-256032" algn="l" rtl="0">
              <a:lnSpc>
                <a:spcPct val="110000"/>
              </a:lnSpc>
              <a:spcBef>
                <a:spcPts val="300"/>
              </a:spcBef>
              <a:spcAft>
                <a:spcPts val="0"/>
              </a:spcAft>
              <a:buClr>
                <a:srgbClr val="243748"/>
              </a:buClr>
              <a:buSzPts val="3000"/>
              <a:buFont typeface="Noto Sans Symbols"/>
              <a:buChar char="🖮"/>
            </a:pPr>
            <a:r>
              <a:rPr lang="ru-RU" sz="2000" b="1" i="0" u="none" strike="noStrike" cap="none">
                <a:solidFill>
                  <a:srgbClr val="1B1A22"/>
                </a:solidFill>
                <a:latin typeface="Arial"/>
                <a:ea typeface="Arial"/>
                <a:cs typeface="Arial"/>
                <a:sym typeface="Arial"/>
              </a:rPr>
              <a:t>Свобода вираження поглядів: </a:t>
            </a:r>
            <a:r>
              <a:rPr lang="ru-RU" sz="2000" b="0" i="1" u="none" strike="noStrike" cap="none">
                <a:solidFill>
                  <a:srgbClr val="1B1A22"/>
                </a:solidFill>
                <a:latin typeface="Arial"/>
                <a:ea typeface="Arial"/>
                <a:cs typeface="Arial"/>
                <a:sym typeface="Arial"/>
              </a:rPr>
              <a:t>право висловлювати думки, ідеї та інформацію без цензури чи обмежень, фундаментальне право людини в демократичних суспільствах. </a:t>
            </a:r>
            <a:endParaRPr/>
          </a:p>
          <a:p>
            <a:pPr marL="365760" marR="0" lvl="0" indent="-256032" algn="l" rtl="0">
              <a:lnSpc>
                <a:spcPct val="110000"/>
              </a:lnSpc>
              <a:spcBef>
                <a:spcPts val="300"/>
              </a:spcBef>
              <a:spcAft>
                <a:spcPts val="0"/>
              </a:spcAft>
              <a:buClr>
                <a:srgbClr val="243748"/>
              </a:buClr>
              <a:buSzPts val="3000"/>
              <a:buFont typeface="Noto Sans Symbols"/>
              <a:buChar char="🖮"/>
            </a:pPr>
            <a:r>
              <a:rPr lang="ru-RU" sz="2000" b="1" i="0" u="none" strike="noStrike" cap="none">
                <a:solidFill>
                  <a:srgbClr val="1B1A22"/>
                </a:solidFill>
                <a:latin typeface="Arial"/>
                <a:ea typeface="Arial"/>
                <a:cs typeface="Arial"/>
                <a:sym typeface="Arial"/>
              </a:rPr>
              <a:t>Баланс між безпекою та свободою: </a:t>
            </a:r>
            <a:r>
              <a:rPr lang="ru-RU" sz="2000" b="0" i="1" u="none" strike="noStrike" cap="none">
                <a:solidFill>
                  <a:srgbClr val="1B1A22"/>
                </a:solidFill>
                <a:latin typeface="Arial"/>
                <a:ea typeface="Arial"/>
                <a:cs typeface="Arial"/>
                <a:sym typeface="Arial"/>
              </a:rPr>
              <a:t>проблема пошуку балансу між забезпеченням національної безпеки та захистом індивідуальних свобод і прав людини в Інтернеті.</a:t>
            </a:r>
            <a:endParaRPr sz="2000" b="0" i="1" u="none" strike="noStrike" cap="none">
              <a:solidFill>
                <a:srgbClr val="1B1A22"/>
              </a:solidFill>
              <a:latin typeface="Arial"/>
              <a:ea typeface="Arial"/>
              <a:cs typeface="Arial"/>
              <a:sym typeface="Arial"/>
            </a:endParaRPr>
          </a:p>
        </p:txBody>
      </p:sp>
      <p:sp>
        <p:nvSpPr>
          <p:cNvPr id="205" name="Google Shape;205;p8"/>
          <p:cNvSpPr txBox="1"/>
          <p:nvPr/>
        </p:nvSpPr>
        <p:spPr>
          <a:xfrm>
            <a:off x="149165" y="5607050"/>
            <a:ext cx="12030000" cy="12006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sz="1800" b="0" i="1" u="sng" strike="noStrike" cap="none">
                <a:solidFill>
                  <a:srgbClr val="C00000"/>
                </a:solidFill>
                <a:latin typeface="Arial"/>
                <a:ea typeface="Arial"/>
                <a:cs typeface="Arial"/>
                <a:sym typeface="Arial"/>
              </a:rPr>
              <a:t>Перетин державного регулювання та свободи Інтернету є складним і делікатним питанням, що включає тонкий баланс між цензурою та фундаментальним правом на свободу вираження поглядів. Встановлення балансу між проблемами національної безпеки та особистими свободами має вирішальне значення для захисту прав людини в Інтернеті та підтримки відкритого та вільного онлайн-середовища.</a:t>
            </a:r>
            <a:endParaRPr sz="1800" i="1" u="sng">
              <a:solidFill>
                <a:srgbClr val="C00000"/>
              </a:solidFill>
              <a:latin typeface="Arial"/>
              <a:ea typeface="Arial"/>
              <a:cs typeface="Arial"/>
              <a:sym typeface="Arial"/>
            </a:endParaRPr>
          </a:p>
        </p:txBody>
      </p:sp>
      <p:pic>
        <p:nvPicPr>
          <p:cNvPr id="206" name="Google Shape;206;p8"/>
          <p:cNvPicPr preferRelativeResize="0"/>
          <p:nvPr/>
        </p:nvPicPr>
        <p:blipFill rotWithShape="1">
          <a:blip r:embed="rId3">
            <a:alphaModFix/>
          </a:blip>
          <a:srcRect/>
          <a:stretch/>
        </p:blipFill>
        <p:spPr>
          <a:xfrm>
            <a:off x="843513" y="2042807"/>
            <a:ext cx="2353196" cy="3124070"/>
          </a:xfrm>
          <a:prstGeom prst="rect">
            <a:avLst/>
          </a:prstGeom>
          <a:solidFill>
            <a:srgbClr val="FEDEDE"/>
          </a:solidFill>
          <a:ln w="9525" cap="flat" cmpd="sng">
            <a:solidFill>
              <a:srgbClr val="FD7F7F"/>
            </a:solidFill>
            <a:prstDash val="solid"/>
            <a:round/>
            <a:headEnd type="none" w="sm" len="sm"/>
            <a:tailEnd type="none" w="sm" len="sm"/>
          </a:ln>
          <a:effectLst>
            <a:outerShdw blurRad="107950" dist="12700" dir="5400000" algn="ctr">
              <a:srgbClr val="000000"/>
            </a:outerShdw>
          </a:effec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9"/>
          <p:cNvSpPr txBox="1">
            <a:spLocks noGrp="1"/>
          </p:cNvSpPr>
          <p:nvPr>
            <p:ph type="title"/>
          </p:nvPr>
        </p:nvSpPr>
        <p:spPr>
          <a:xfrm>
            <a:off x="609600" y="340062"/>
            <a:ext cx="10972800" cy="1066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3200"/>
              <a:buFont typeface="Arial"/>
              <a:buNone/>
            </a:pPr>
            <a:r>
              <a:rPr lang="ru-RU" sz="3200" b="1">
                <a:solidFill>
                  <a:schemeClr val="dk1"/>
                </a:solidFill>
                <a:latin typeface="Arial"/>
                <a:ea typeface="Arial"/>
                <a:cs typeface="Arial"/>
                <a:sym typeface="Arial"/>
              </a:rPr>
              <a:t>Міжнародна співпраця</a:t>
            </a:r>
            <a:endParaRPr sz="3200" b="1">
              <a:solidFill>
                <a:schemeClr val="dk1"/>
              </a:solidFill>
              <a:latin typeface="Arial"/>
              <a:ea typeface="Arial"/>
              <a:cs typeface="Arial"/>
              <a:sym typeface="Arial"/>
            </a:endParaRPr>
          </a:p>
        </p:txBody>
      </p:sp>
      <p:sp>
        <p:nvSpPr>
          <p:cNvPr id="213" name="Google Shape;213;p9"/>
          <p:cNvSpPr txBox="1">
            <a:spLocks noGrp="1"/>
          </p:cNvSpPr>
          <p:nvPr>
            <p:ph type="body" idx="1"/>
          </p:nvPr>
        </p:nvSpPr>
        <p:spPr>
          <a:xfrm>
            <a:off x="162128" y="1208563"/>
            <a:ext cx="10246468" cy="610508"/>
          </a:xfrm>
          <a:prstGeom prst="rect">
            <a:avLst/>
          </a:prstGeom>
          <a:noFill/>
          <a:ln>
            <a:noFill/>
          </a:ln>
        </p:spPr>
        <p:txBody>
          <a:bodyPr spcFirstLastPara="1" wrap="square" lIns="91425" tIns="45700" rIns="91425" bIns="45700" anchor="t" anchorCtr="0">
            <a:normAutofit/>
          </a:bodyPr>
          <a:lstStyle/>
          <a:p>
            <a:pPr marL="109728" lvl="0" indent="0" algn="l" rtl="0">
              <a:spcBef>
                <a:spcPts val="0"/>
              </a:spcBef>
              <a:spcAft>
                <a:spcPts val="0"/>
              </a:spcAft>
              <a:buSzPts val="2000"/>
              <a:buNone/>
            </a:pPr>
            <a:r>
              <a:rPr lang="ru-RU" sz="2000" b="1">
                <a:solidFill>
                  <a:schemeClr val="dk1"/>
                </a:solidFill>
                <a:latin typeface="Arial"/>
                <a:ea typeface="Arial"/>
                <a:cs typeface="Arial"/>
                <a:sym typeface="Arial"/>
              </a:rPr>
              <a:t>Співпраця між країнами, обмін передовим досвідом, міжнародні угоди</a:t>
            </a:r>
            <a:endParaRPr sz="2000" b="1">
              <a:solidFill>
                <a:schemeClr val="dk1"/>
              </a:solidFill>
              <a:latin typeface="Arial"/>
              <a:ea typeface="Arial"/>
              <a:cs typeface="Arial"/>
              <a:sym typeface="Arial"/>
            </a:endParaRPr>
          </a:p>
        </p:txBody>
      </p:sp>
      <p:sp>
        <p:nvSpPr>
          <p:cNvPr id="214" name="Google Shape;214;p9"/>
          <p:cNvSpPr txBox="1"/>
          <p:nvPr/>
        </p:nvSpPr>
        <p:spPr>
          <a:xfrm>
            <a:off x="162128" y="1964986"/>
            <a:ext cx="6861242" cy="4766554"/>
          </a:xfrm>
          <a:prstGeom prst="rect">
            <a:avLst/>
          </a:prstGeom>
          <a:noFill/>
          <a:ln>
            <a:noFill/>
          </a:ln>
        </p:spPr>
        <p:txBody>
          <a:bodyPr spcFirstLastPara="1" wrap="square" lIns="91425" tIns="45700" rIns="91425" bIns="45700" anchor="t" anchorCtr="0">
            <a:normAutofit/>
          </a:bodyPr>
          <a:lstStyle/>
          <a:p>
            <a:pPr marL="365760" marR="0" lvl="0" indent="-256032" algn="l" rtl="0">
              <a:lnSpc>
                <a:spcPct val="110000"/>
              </a:lnSpc>
              <a:spcBef>
                <a:spcPts val="0"/>
              </a:spcBef>
              <a:spcAft>
                <a:spcPts val="0"/>
              </a:spcAft>
              <a:buClr>
                <a:srgbClr val="124163"/>
              </a:buClr>
              <a:buSzPts val="2700"/>
              <a:buFont typeface="Noto Sans Symbols"/>
              <a:buChar char="🖮"/>
            </a:pPr>
            <a:r>
              <a:rPr lang="ru-RU" sz="1800" b="1">
                <a:solidFill>
                  <a:srgbClr val="1B1A22"/>
                </a:solidFill>
                <a:latin typeface="Arial"/>
                <a:ea typeface="Arial"/>
                <a:cs typeface="Arial"/>
                <a:sym typeface="Arial"/>
              </a:rPr>
              <a:t>Співпраця між країнами: </a:t>
            </a:r>
            <a:r>
              <a:rPr lang="ru-RU" sz="1800" i="1">
                <a:solidFill>
                  <a:srgbClr val="1B1A22"/>
                </a:solidFill>
                <a:latin typeface="Arial"/>
                <a:ea typeface="Arial"/>
                <a:cs typeface="Arial"/>
                <a:sym typeface="Arial"/>
              </a:rPr>
              <a:t>спільні зусилля та партнерство між різними країнами для вирішення глобальних викликів, просування цифрових прав і посилення заходів кібербезпеки.</a:t>
            </a:r>
            <a:endParaRPr/>
          </a:p>
          <a:p>
            <a:pPr marL="365760" marR="0" lvl="0" indent="-256032" algn="l" rtl="0">
              <a:lnSpc>
                <a:spcPct val="120000"/>
              </a:lnSpc>
              <a:spcBef>
                <a:spcPts val="300"/>
              </a:spcBef>
              <a:spcAft>
                <a:spcPts val="0"/>
              </a:spcAft>
              <a:buClr>
                <a:srgbClr val="124163"/>
              </a:buClr>
              <a:buSzPts val="2700"/>
              <a:buFont typeface="Noto Sans Symbols"/>
              <a:buChar char="🖮"/>
            </a:pPr>
            <a:r>
              <a:rPr lang="ru-RU" sz="1800" b="1">
                <a:solidFill>
                  <a:srgbClr val="1B1A22"/>
                </a:solidFill>
                <a:latin typeface="Arial"/>
                <a:ea typeface="Arial"/>
                <a:cs typeface="Arial"/>
                <a:sym typeface="Arial"/>
              </a:rPr>
              <a:t>Обмін найкращими практиками: </a:t>
            </a:r>
            <a:r>
              <a:rPr lang="ru-RU" sz="1800" i="1">
                <a:solidFill>
                  <a:srgbClr val="1B1A22"/>
                </a:solidFill>
                <a:latin typeface="Arial"/>
                <a:ea typeface="Arial"/>
                <a:cs typeface="Arial"/>
                <a:sym typeface="Arial"/>
              </a:rPr>
              <a:t>обмін і розповсюдження успішних стратегій, політики та ініціатив для покращення захисту цифрових прав і зміцнення кібербезпеки в глобальному масштабі.</a:t>
            </a:r>
            <a:endParaRPr/>
          </a:p>
          <a:p>
            <a:pPr marL="365760" marR="0" lvl="0" indent="-256032" algn="l" rtl="0">
              <a:lnSpc>
                <a:spcPct val="110000"/>
              </a:lnSpc>
              <a:spcBef>
                <a:spcPts val="300"/>
              </a:spcBef>
              <a:spcAft>
                <a:spcPts val="0"/>
              </a:spcAft>
              <a:buClr>
                <a:srgbClr val="124163"/>
              </a:buClr>
              <a:buSzPts val="2700"/>
              <a:buFont typeface="Noto Sans Symbols"/>
              <a:buChar char="🖮"/>
            </a:pPr>
            <a:r>
              <a:rPr lang="ru-RU" sz="1800" b="1">
                <a:solidFill>
                  <a:srgbClr val="1B1A22"/>
                </a:solidFill>
                <a:latin typeface="Arial"/>
                <a:ea typeface="Arial"/>
                <a:cs typeface="Arial"/>
                <a:sym typeface="Arial"/>
              </a:rPr>
              <a:t>Міжнародні угоди: </a:t>
            </a:r>
            <a:r>
              <a:rPr lang="ru-RU" sz="1800" i="1">
                <a:solidFill>
                  <a:srgbClr val="1B1A22"/>
                </a:solidFill>
                <a:latin typeface="Arial"/>
                <a:ea typeface="Arial"/>
                <a:cs typeface="Arial"/>
                <a:sym typeface="Arial"/>
              </a:rPr>
              <a:t>офіційні пакти та угоди між країнами для встановлення спільних вказівок, стандартів і рамок співпраці для вирішення питань цифрових прав і кібербезпеки.</a:t>
            </a:r>
            <a:endParaRPr/>
          </a:p>
        </p:txBody>
      </p:sp>
      <p:sp>
        <p:nvSpPr>
          <p:cNvPr id="215" name="Google Shape;215;p9"/>
          <p:cNvSpPr txBox="1"/>
          <p:nvPr/>
        </p:nvSpPr>
        <p:spPr>
          <a:xfrm>
            <a:off x="7208196" y="4002120"/>
            <a:ext cx="4912468"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ru-RU" sz="1800" b="0" i="1" u="sng">
                <a:solidFill>
                  <a:srgbClr val="C00000"/>
                </a:solidFill>
                <a:latin typeface="Arial"/>
                <a:ea typeface="Arial"/>
                <a:cs typeface="Arial"/>
                <a:sym typeface="Arial"/>
              </a:rPr>
              <a:t>Міжнародна співпраця має важливе значення для вирішення проблем цифрових прав і кібербезпеки в глобальному масштабі. Спільні зусилля та обмін найкращими практиками дозволяють країнам працювати разом для захисту прав людини в Інтернеті та укладати міжнародні угоди, які сприяють безпечному та захищеному онлайн-середовищу для всіх людей і спільнот.</a:t>
            </a:r>
            <a:endParaRPr sz="1800" i="1" u="sng">
              <a:solidFill>
                <a:srgbClr val="C00000"/>
              </a:solidFill>
              <a:latin typeface="Arial"/>
              <a:ea typeface="Arial"/>
              <a:cs typeface="Arial"/>
              <a:sym typeface="Arial"/>
            </a:endParaRPr>
          </a:p>
        </p:txBody>
      </p:sp>
      <p:pic>
        <p:nvPicPr>
          <p:cNvPr id="216" name="Google Shape;216;p9"/>
          <p:cNvPicPr preferRelativeResize="0"/>
          <p:nvPr/>
        </p:nvPicPr>
        <p:blipFill rotWithShape="1">
          <a:blip r:embed="rId3">
            <a:alphaModFix/>
          </a:blip>
          <a:srcRect/>
          <a:stretch/>
        </p:blipFill>
        <p:spPr>
          <a:xfrm>
            <a:off x="7169284" y="1808940"/>
            <a:ext cx="4786011" cy="209388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theme/theme1.xml><?xml version="1.0" encoding="utf-8"?>
<a:theme xmlns:a="http://schemas.openxmlformats.org/drawingml/2006/main" name="Навчальна презентація">
  <a:themeElements>
    <a:clrScheme name="Синий и зеленый">
      <a:dk1>
        <a:srgbClr val="000000"/>
      </a:dk1>
      <a:lt1>
        <a:srgbClr val="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Тема Office">
  <a:themeElements>
    <a:clrScheme name="Green Yellow">
      <a:dk1>
        <a:srgbClr val="000000"/>
      </a:dk1>
      <a:lt1>
        <a:srgbClr val="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EE7B08"/>
      </a:hlink>
      <a:folHlink>
        <a:srgbClr val="977B2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1611</Words>
  <Application>Microsoft Office PowerPoint</Application>
  <PresentationFormat>Широкоэкранный</PresentationFormat>
  <Paragraphs>78</Paragraphs>
  <Slides>13</Slides>
  <Notes>13</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13</vt:i4>
      </vt:variant>
    </vt:vector>
  </HeadingPairs>
  <TitlesOfParts>
    <vt:vector size="19" baseType="lpstr">
      <vt:lpstr>Calibri</vt:lpstr>
      <vt:lpstr>Georgia</vt:lpstr>
      <vt:lpstr>Noto Sans Symbols</vt:lpstr>
      <vt:lpstr>Arial</vt:lpstr>
      <vt:lpstr>Roboto</vt:lpstr>
      <vt:lpstr>Навчальна презентація</vt:lpstr>
      <vt:lpstr>Права людини в Інтернеті. Безпека та етика поведінки у мережі. Кіберзлочинність. Кібератаки в умовах конфлікту: хто є ціллю. Особливості захисту прав дітей та молоді в Інтернеті. </vt:lpstr>
      <vt:lpstr>Вступ: Права людини, Інтернет, Безпека, Етика, Поведінка в Інтернеті</vt:lpstr>
      <vt:lpstr>Безпека та етика поведінки в Інтернеті: безпека в Інтернеті, Етичний кодекс</vt:lpstr>
      <vt:lpstr>Кіберзлочинність: визначення, види, вплив на права людини</vt:lpstr>
      <vt:lpstr>Презентация PowerPoint</vt:lpstr>
      <vt:lpstr>Захист прав дітей та молоді в Інтернеті: Безпека дітей в Інтернеті, Правова база, Освіта та обізнаність</vt:lpstr>
      <vt:lpstr>Презентация PowerPoint</vt:lpstr>
      <vt:lpstr>Державне регулювання та свобода Інтернету</vt:lpstr>
      <vt:lpstr>Міжнародна співпраця</vt:lpstr>
      <vt:lpstr>Онлайн-активізм і захист цифрових прав</vt:lpstr>
      <vt:lpstr>Заходи кібербезпеки</vt:lpstr>
      <vt:lpstr>Виклики та майбутні тенденції</vt:lpstr>
      <vt:lpstr>Висновок</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Права людини в Інтернеті. Безпека та етика поведінки у мережі. Кіберзлочинність. Кібератаки в умовах конфлікту: хто є ціллю. Особливості захисту прав дітей та молоді в Інтернеті. </dc:title>
  <dc:creator>Kovalov</dc:creator>
  <cp:lastModifiedBy>Nina</cp:lastModifiedBy>
  <cp:revision>3</cp:revision>
  <dcterms:created xsi:type="dcterms:W3CDTF">2024-02-10T19:54:54Z</dcterms:created>
  <dcterms:modified xsi:type="dcterms:W3CDTF">2024-02-25T21:12:56Z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