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77" r:id="rId6"/>
    <p:sldId id="278" r:id="rId7"/>
    <p:sldId id="260" r:id="rId8"/>
    <p:sldId id="261" r:id="rId9"/>
    <p:sldId id="262" r:id="rId10"/>
    <p:sldId id="294" r:id="rId11"/>
    <p:sldId id="282" r:id="rId12"/>
    <p:sldId id="263" r:id="rId13"/>
    <p:sldId id="279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3" r:id="rId25"/>
    <p:sldId id="280" r:id="rId26"/>
    <p:sldId id="281" r:id="rId27"/>
    <p:sldId id="274" r:id="rId28"/>
    <p:sldId id="276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3FDAF-9E02-437C-8142-1E12AC7E7059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49D8255-1D42-4717-9C6E-A0E4530488F0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становлення навчальних дисциплін на основі інформатики</a:t>
          </a:r>
          <a:endParaRPr lang="uk-UA" sz="2500" dirty="0">
            <a:latin typeface="Franklin Gothic Demi Cond" pitchFamily="34" charset="0"/>
          </a:endParaRPr>
        </a:p>
      </dgm:t>
    </dgm:pt>
    <dgm:pt modelId="{798A7F81-4664-4E28-8F97-879074F68DFB}" type="parTrans" cxnId="{360B4C5E-FEEB-444F-A989-8D1B3697F42D}">
      <dgm:prSet/>
      <dgm:spPr/>
      <dgm:t>
        <a:bodyPr/>
        <a:lstStyle/>
        <a:p>
          <a:endParaRPr lang="uk-UA"/>
        </a:p>
      </dgm:t>
    </dgm:pt>
    <dgm:pt modelId="{B45CBBE6-1762-4DF6-85E7-3B477A4886C6}" type="sibTrans" cxnId="{360B4C5E-FEEB-444F-A989-8D1B3697F42D}">
      <dgm:prSet/>
      <dgm:spPr/>
      <dgm:t>
        <a:bodyPr/>
        <a:lstStyle/>
        <a:p>
          <a:endParaRPr lang="uk-UA"/>
        </a:p>
      </dgm:t>
    </dgm:pt>
    <dgm:pt modelId="{7B99C54C-46C9-4E8C-95EE-FFBE6AE4BC2F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активне використання комп’ютерів і комп’ютерних комунікацій</a:t>
          </a:r>
          <a:endParaRPr lang="uk-UA" sz="2500" dirty="0">
            <a:latin typeface="Franklin Gothic Demi Cond" pitchFamily="34" charset="0"/>
          </a:endParaRPr>
        </a:p>
      </dgm:t>
    </dgm:pt>
    <dgm:pt modelId="{22A0CD9B-39A3-432C-AF0C-7862494CBB09}" type="parTrans" cxnId="{9677D2D6-CC4D-4C6A-91B2-2EDBE31EAB07}">
      <dgm:prSet/>
      <dgm:spPr/>
      <dgm:t>
        <a:bodyPr/>
        <a:lstStyle/>
        <a:p>
          <a:endParaRPr lang="uk-UA"/>
        </a:p>
      </dgm:t>
    </dgm:pt>
    <dgm:pt modelId="{F49FD855-2D1F-45F9-922C-D56E93D961FA}" type="sibTrans" cxnId="{9677D2D6-CC4D-4C6A-91B2-2EDBE31EAB07}">
      <dgm:prSet/>
      <dgm:spPr/>
      <dgm:t>
        <a:bodyPr/>
        <a:lstStyle/>
        <a:p>
          <a:endParaRPr lang="uk-UA"/>
        </a:p>
      </dgm:t>
    </dgm:pt>
    <dgm:pt modelId="{6562E078-8305-41AA-B441-DA344B3209AC}">
      <dgm:prSet phldrT="[Текст]" custT="1"/>
      <dgm:spPr/>
      <dgm:t>
        <a:bodyPr/>
        <a:lstStyle/>
        <a:p>
          <a:r>
            <a:rPr lang="uk-UA" sz="2500" dirty="0" smtClean="0">
              <a:latin typeface="Franklin Gothic Demi Cond" pitchFamily="34" charset="0"/>
            </a:rPr>
            <a:t>вплив інформатизації на мету навчання</a:t>
          </a:r>
          <a:endParaRPr lang="uk-UA" sz="2500" dirty="0">
            <a:latin typeface="Franklin Gothic Demi Cond" pitchFamily="34" charset="0"/>
          </a:endParaRPr>
        </a:p>
      </dgm:t>
    </dgm:pt>
    <dgm:pt modelId="{EAC520A2-03EA-43D3-A595-CBAB527799F8}" type="parTrans" cxnId="{6D537620-3575-4B8D-B0A1-E725A89A1C5F}">
      <dgm:prSet/>
      <dgm:spPr/>
      <dgm:t>
        <a:bodyPr/>
        <a:lstStyle/>
        <a:p>
          <a:endParaRPr lang="uk-UA"/>
        </a:p>
      </dgm:t>
    </dgm:pt>
    <dgm:pt modelId="{9B8E8550-7294-4DEB-8913-0E623D91BC32}" type="sibTrans" cxnId="{6D537620-3575-4B8D-B0A1-E725A89A1C5F}">
      <dgm:prSet/>
      <dgm:spPr/>
      <dgm:t>
        <a:bodyPr/>
        <a:lstStyle/>
        <a:p>
          <a:endParaRPr lang="uk-UA"/>
        </a:p>
      </dgm:t>
    </dgm:pt>
    <dgm:pt modelId="{BCB59DB6-E322-434B-B615-FF71BB473C24}" type="pres">
      <dgm:prSet presAssocID="{2343FDAF-9E02-437C-8142-1E12AC7E70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0BDAF2F-DDCD-4A50-9725-7C59CE04A6B7}" type="pres">
      <dgm:prSet presAssocID="{149D8255-1D42-4717-9C6E-A0E4530488F0}" presName="compNode" presStyleCnt="0"/>
      <dgm:spPr/>
    </dgm:pt>
    <dgm:pt modelId="{45D7DC0C-B682-4924-A5C8-ADA955407098}" type="pres">
      <dgm:prSet presAssocID="{149D8255-1D42-4717-9C6E-A0E4530488F0}" presName="pictRect" presStyleLbl="node1" presStyleIdx="0" presStyleCnt="3" custScaleY="124462" custLinFactNeighborX="1603" custLinFactNeighborY="-30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EEF380-5203-47E9-AAF9-6C89E8BA610D}" type="pres">
      <dgm:prSet presAssocID="{149D8255-1D42-4717-9C6E-A0E4530488F0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186F6B-F1B8-4E34-8C1F-0F6860B02014}" type="pres">
      <dgm:prSet presAssocID="{B45CBBE6-1762-4DF6-85E7-3B477A4886C6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B74548C-0D96-49BE-A7E7-EBA2E4A6F7CE}" type="pres">
      <dgm:prSet presAssocID="{7B99C54C-46C9-4E8C-95EE-FFBE6AE4BC2F}" presName="compNode" presStyleCnt="0"/>
      <dgm:spPr/>
    </dgm:pt>
    <dgm:pt modelId="{F87A6A28-CC24-4BAE-9CE3-709394B98F09}" type="pres">
      <dgm:prSet presAssocID="{7B99C54C-46C9-4E8C-95EE-FFBE6AE4BC2F}" presName="pictRect" presStyleLbl="node1" presStyleIdx="1" presStyleCnt="3" custScaleY="125972" custLinFactNeighborX="-21" custLinFactNeighborY="-282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627504F-E0C5-4A6B-BE79-5F3536F117AB}" type="pres">
      <dgm:prSet presAssocID="{7B99C54C-46C9-4E8C-95EE-FFBE6AE4BC2F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B3FFFA-6769-4127-9AE1-A2C538B1040B}" type="pres">
      <dgm:prSet presAssocID="{F49FD855-2D1F-45F9-922C-D56E93D961F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7325AEEB-55FB-4B0E-B71D-0AE69205E0FA}" type="pres">
      <dgm:prSet presAssocID="{6562E078-8305-41AA-B441-DA344B3209AC}" presName="compNode" presStyleCnt="0"/>
      <dgm:spPr/>
    </dgm:pt>
    <dgm:pt modelId="{334C4C9A-72C2-4824-92D4-1FC893A42E38}" type="pres">
      <dgm:prSet presAssocID="{6562E078-8305-41AA-B441-DA344B3209AC}" presName="pictRect" presStyleLbl="node1" presStyleIdx="2" presStyleCnt="3" custScaleY="124304" custLinFactNeighborX="-1646" custLinFactNeighborY="-302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85B8E5C-2D2B-4007-9901-E1EDA80BD771}" type="pres">
      <dgm:prSet presAssocID="{6562E078-8305-41AA-B441-DA344B3209AC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D537620-3575-4B8D-B0A1-E725A89A1C5F}" srcId="{2343FDAF-9E02-437C-8142-1E12AC7E7059}" destId="{6562E078-8305-41AA-B441-DA344B3209AC}" srcOrd="2" destOrd="0" parTransId="{EAC520A2-03EA-43D3-A595-CBAB527799F8}" sibTransId="{9B8E8550-7294-4DEB-8913-0E623D91BC32}"/>
    <dgm:cxn modelId="{486C916A-3B3D-42C1-8AE4-B48563D7DEE8}" type="presOf" srcId="{2343FDAF-9E02-437C-8142-1E12AC7E7059}" destId="{BCB59DB6-E322-434B-B615-FF71BB473C24}" srcOrd="0" destOrd="0" presId="urn:microsoft.com/office/officeart/2005/8/layout/pList1"/>
    <dgm:cxn modelId="{6A5991E9-5969-4663-9D80-C717CCFE8E42}" type="presOf" srcId="{B45CBBE6-1762-4DF6-85E7-3B477A4886C6}" destId="{02186F6B-F1B8-4E34-8C1F-0F6860B02014}" srcOrd="0" destOrd="0" presId="urn:microsoft.com/office/officeart/2005/8/layout/pList1"/>
    <dgm:cxn modelId="{9677D2D6-CC4D-4C6A-91B2-2EDBE31EAB07}" srcId="{2343FDAF-9E02-437C-8142-1E12AC7E7059}" destId="{7B99C54C-46C9-4E8C-95EE-FFBE6AE4BC2F}" srcOrd="1" destOrd="0" parTransId="{22A0CD9B-39A3-432C-AF0C-7862494CBB09}" sibTransId="{F49FD855-2D1F-45F9-922C-D56E93D961FA}"/>
    <dgm:cxn modelId="{9AB00BC2-45A5-48B4-9DFD-4079A3710582}" type="presOf" srcId="{F49FD855-2D1F-45F9-922C-D56E93D961FA}" destId="{E7B3FFFA-6769-4127-9AE1-A2C538B1040B}" srcOrd="0" destOrd="0" presId="urn:microsoft.com/office/officeart/2005/8/layout/pList1"/>
    <dgm:cxn modelId="{8B7290BA-0E03-48AD-880B-B25694BDA954}" type="presOf" srcId="{6562E078-8305-41AA-B441-DA344B3209AC}" destId="{A85B8E5C-2D2B-4007-9901-E1EDA80BD771}" srcOrd="0" destOrd="0" presId="urn:microsoft.com/office/officeart/2005/8/layout/pList1"/>
    <dgm:cxn modelId="{360B4C5E-FEEB-444F-A989-8D1B3697F42D}" srcId="{2343FDAF-9E02-437C-8142-1E12AC7E7059}" destId="{149D8255-1D42-4717-9C6E-A0E4530488F0}" srcOrd="0" destOrd="0" parTransId="{798A7F81-4664-4E28-8F97-879074F68DFB}" sibTransId="{B45CBBE6-1762-4DF6-85E7-3B477A4886C6}"/>
    <dgm:cxn modelId="{32BF1F62-1CB0-41BD-BA3D-2EFEB02B74FC}" type="presOf" srcId="{149D8255-1D42-4717-9C6E-A0E4530488F0}" destId="{64EEF380-5203-47E9-AAF9-6C89E8BA610D}" srcOrd="0" destOrd="0" presId="urn:microsoft.com/office/officeart/2005/8/layout/pList1"/>
    <dgm:cxn modelId="{AC14EA3D-98E5-4E0D-8F5C-051D8F691260}" type="presOf" srcId="{7B99C54C-46C9-4E8C-95EE-FFBE6AE4BC2F}" destId="{7627504F-E0C5-4A6B-BE79-5F3536F117AB}" srcOrd="0" destOrd="0" presId="urn:microsoft.com/office/officeart/2005/8/layout/pList1"/>
    <dgm:cxn modelId="{6BC11783-390B-4BFD-8B6E-895BFEFFBF8A}" type="presParOf" srcId="{BCB59DB6-E322-434B-B615-FF71BB473C24}" destId="{40BDAF2F-DDCD-4A50-9725-7C59CE04A6B7}" srcOrd="0" destOrd="0" presId="urn:microsoft.com/office/officeart/2005/8/layout/pList1"/>
    <dgm:cxn modelId="{0372A89A-934A-4760-AD77-BBC27758EF9F}" type="presParOf" srcId="{40BDAF2F-DDCD-4A50-9725-7C59CE04A6B7}" destId="{45D7DC0C-B682-4924-A5C8-ADA955407098}" srcOrd="0" destOrd="0" presId="urn:microsoft.com/office/officeart/2005/8/layout/pList1"/>
    <dgm:cxn modelId="{6B386C50-EC35-402F-A1B1-92B181B03CDB}" type="presParOf" srcId="{40BDAF2F-DDCD-4A50-9725-7C59CE04A6B7}" destId="{64EEF380-5203-47E9-AAF9-6C89E8BA610D}" srcOrd="1" destOrd="0" presId="urn:microsoft.com/office/officeart/2005/8/layout/pList1"/>
    <dgm:cxn modelId="{11CABBFD-B96B-40A5-A35A-6867DC5D8A0F}" type="presParOf" srcId="{BCB59DB6-E322-434B-B615-FF71BB473C24}" destId="{02186F6B-F1B8-4E34-8C1F-0F6860B02014}" srcOrd="1" destOrd="0" presId="urn:microsoft.com/office/officeart/2005/8/layout/pList1"/>
    <dgm:cxn modelId="{811EC6E1-BD1B-4D63-812E-847DEDFFE5F1}" type="presParOf" srcId="{BCB59DB6-E322-434B-B615-FF71BB473C24}" destId="{EB74548C-0D96-49BE-A7E7-EBA2E4A6F7CE}" srcOrd="2" destOrd="0" presId="urn:microsoft.com/office/officeart/2005/8/layout/pList1"/>
    <dgm:cxn modelId="{368E67D5-64CE-41F0-A800-F84FCE92030D}" type="presParOf" srcId="{EB74548C-0D96-49BE-A7E7-EBA2E4A6F7CE}" destId="{F87A6A28-CC24-4BAE-9CE3-709394B98F09}" srcOrd="0" destOrd="0" presId="urn:microsoft.com/office/officeart/2005/8/layout/pList1"/>
    <dgm:cxn modelId="{2BDDA4AC-C60B-449F-99F4-122261062A05}" type="presParOf" srcId="{EB74548C-0D96-49BE-A7E7-EBA2E4A6F7CE}" destId="{7627504F-E0C5-4A6B-BE79-5F3536F117AB}" srcOrd="1" destOrd="0" presId="urn:microsoft.com/office/officeart/2005/8/layout/pList1"/>
    <dgm:cxn modelId="{0DEE0DE0-8233-438F-A4F7-55918CE2CC60}" type="presParOf" srcId="{BCB59DB6-E322-434B-B615-FF71BB473C24}" destId="{E7B3FFFA-6769-4127-9AE1-A2C538B1040B}" srcOrd="3" destOrd="0" presId="urn:microsoft.com/office/officeart/2005/8/layout/pList1"/>
    <dgm:cxn modelId="{F37485E0-C8A3-4A11-82B2-02775D78A015}" type="presParOf" srcId="{BCB59DB6-E322-434B-B615-FF71BB473C24}" destId="{7325AEEB-55FB-4B0E-B71D-0AE69205E0FA}" srcOrd="4" destOrd="0" presId="urn:microsoft.com/office/officeart/2005/8/layout/pList1"/>
    <dgm:cxn modelId="{96A578E1-47AD-470D-B32D-AE42632610C8}" type="presParOf" srcId="{7325AEEB-55FB-4B0E-B71D-0AE69205E0FA}" destId="{334C4C9A-72C2-4824-92D4-1FC893A42E38}" srcOrd="0" destOrd="0" presId="urn:microsoft.com/office/officeart/2005/8/layout/pList1"/>
    <dgm:cxn modelId="{EF66CCBA-45BA-48DA-9959-9438CA56653B}" type="presParOf" srcId="{7325AEEB-55FB-4B0E-B71D-0AE69205E0FA}" destId="{A85B8E5C-2D2B-4007-9901-E1EDA80BD77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7E704-C7FA-4700-B1CA-AD25133376FD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A026F39-7264-4E05-8D79-E061AB08CEC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200" baseline="0" dirty="0" smtClean="0">
              <a:solidFill>
                <a:schemeClr val="tx1"/>
              </a:solidFill>
              <a:latin typeface="Franklin Gothic Demi Cond" pitchFamily="34" charset="0"/>
            </a:rPr>
            <a:t>безпосередньо для одержання експериментальних даних; для обробки результату та збереження експериментальних даних </a:t>
          </a:r>
          <a:endParaRPr lang="uk-UA" sz="220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8481AFDC-4DD8-4532-8340-2398AFB7B536}" type="parTrans" cxnId="{D530943B-735E-413B-B7F0-C82B3E65D5A2}">
      <dgm:prSet/>
      <dgm:spPr/>
      <dgm:t>
        <a:bodyPr/>
        <a:lstStyle/>
        <a:p>
          <a:endParaRPr lang="uk-UA"/>
        </a:p>
      </dgm:t>
    </dgm:pt>
    <dgm:pt modelId="{58FAEC79-3D5C-460F-B706-742ACF020939}" type="sibTrans" cxnId="{D530943B-735E-413B-B7F0-C82B3E65D5A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AAE17996-A473-4271-A890-CBE8002C5E7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200" i="0" baseline="0" dirty="0" smtClean="0">
              <a:solidFill>
                <a:schemeClr val="tx1"/>
              </a:solidFill>
              <a:latin typeface="Franklin Gothic Demi Cond" pitchFamily="34" charset="0"/>
            </a:rPr>
            <a:t>моделювання або імітації явищ, процесів, що в звичайних умовах несуть небезпеку життю та здоров’ю, або не можуть бути продемонстровані за допомогою традиційного обладнання</a:t>
          </a:r>
          <a:endParaRPr lang="uk-UA" sz="2200" i="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F27DFF69-8AED-423B-A0E2-83D2FA3EA58E}" type="parTrans" cxnId="{833E3FE0-A316-4B29-8424-F1EF1DA7551A}">
      <dgm:prSet/>
      <dgm:spPr/>
      <dgm:t>
        <a:bodyPr/>
        <a:lstStyle/>
        <a:p>
          <a:endParaRPr lang="uk-UA"/>
        </a:p>
      </dgm:t>
    </dgm:pt>
    <dgm:pt modelId="{B0EE2CD8-FD23-41DB-BAF1-9C95FC831C19}" type="sibTrans" cxnId="{833E3FE0-A316-4B29-8424-F1EF1DA7551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92D3E0DF-88DD-4AF6-9358-DB4B2CE44CF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500" baseline="0" dirty="0" smtClean="0">
              <a:solidFill>
                <a:schemeClr val="tx1"/>
              </a:solidFill>
              <a:latin typeface="Franklin Gothic Demi Cond" pitchFamily="34" charset="0"/>
            </a:rPr>
            <a:t>виконання тестових завдань</a:t>
          </a:r>
          <a:endParaRPr lang="uk-UA" sz="2500" baseline="0" dirty="0">
            <a:solidFill>
              <a:schemeClr val="tx1"/>
            </a:solidFill>
            <a:latin typeface="Franklin Gothic Demi Cond" pitchFamily="34" charset="0"/>
          </a:endParaRPr>
        </a:p>
      </dgm:t>
    </dgm:pt>
    <dgm:pt modelId="{AA712A06-3007-4F95-B1D8-0E98AD9C7C4F}" type="parTrans" cxnId="{D0388C6D-9D9C-44D9-8036-8643897F4409}">
      <dgm:prSet/>
      <dgm:spPr/>
      <dgm:t>
        <a:bodyPr/>
        <a:lstStyle/>
        <a:p>
          <a:endParaRPr lang="uk-UA"/>
        </a:p>
      </dgm:t>
    </dgm:pt>
    <dgm:pt modelId="{5E102B7F-EB67-4AB6-9934-E8C544AA1230}" type="sibTrans" cxnId="{D0388C6D-9D9C-44D9-8036-8643897F440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uk-UA"/>
        </a:p>
      </dgm:t>
    </dgm:pt>
    <dgm:pt modelId="{2B94946B-8780-4533-AF9D-72AAD0D894B2}" type="pres">
      <dgm:prSet presAssocID="{24E7E704-C7FA-4700-B1CA-AD25133376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806EA15-C02A-41E7-A471-67A99C80451F}" type="pres">
      <dgm:prSet presAssocID="{7A026F39-7264-4E05-8D79-E061AB08CECC}" presName="node" presStyleLbl="node1" presStyleIdx="0" presStyleCnt="3" custScaleX="221029" custScaleY="113859" custRadScaleRad="89997" custRadScaleInc="339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F15991-AFF8-4507-81C3-E71B2B33F736}" type="pres">
      <dgm:prSet presAssocID="{58FAEC79-3D5C-460F-B706-742ACF020939}" presName="sibTrans" presStyleLbl="sibTrans2D1" presStyleIdx="0" presStyleCnt="3" custScaleX="174543" custLinFactNeighborX="92928" custLinFactNeighborY="5793"/>
      <dgm:spPr/>
      <dgm:t>
        <a:bodyPr/>
        <a:lstStyle/>
        <a:p>
          <a:endParaRPr lang="uk-UA"/>
        </a:p>
      </dgm:t>
    </dgm:pt>
    <dgm:pt modelId="{95168C0B-2CEB-4E9E-89D6-D1716FEC79ED}" type="pres">
      <dgm:prSet presAssocID="{58FAEC79-3D5C-460F-B706-742ACF020939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54D72604-DDD0-404D-B098-C82E69696574}" type="pres">
      <dgm:prSet presAssocID="{AAE17996-A473-4271-A890-CBE8002C5E7B}" presName="node" presStyleLbl="node1" presStyleIdx="1" presStyleCnt="3" custScaleX="177392" custScaleY="172029" custRadScaleRad="101839" custRadScaleInc="-239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368131-EA9B-4925-BF0A-A3AC9C1A1069}" type="pres">
      <dgm:prSet presAssocID="{B0EE2CD8-FD23-41DB-BAF1-9C95FC831C19}" presName="sibTrans" presStyleLbl="sibTrans2D1" presStyleIdx="1" presStyleCnt="3" custLinFactNeighborX="-1080" custLinFactNeighborY="-24572"/>
      <dgm:spPr/>
      <dgm:t>
        <a:bodyPr/>
        <a:lstStyle/>
        <a:p>
          <a:endParaRPr lang="uk-UA"/>
        </a:p>
      </dgm:t>
    </dgm:pt>
    <dgm:pt modelId="{E599CF8D-9D9F-44D7-88FA-0B1448F95744}" type="pres">
      <dgm:prSet presAssocID="{B0EE2CD8-FD23-41DB-BAF1-9C95FC831C19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85261428-6B07-4D3D-B8C5-F8AA638D427E}" type="pres">
      <dgm:prSet presAssocID="{92D3E0DF-88DD-4AF6-9358-DB4B2CE44CF7}" presName="node" presStyleLbl="node1" presStyleIdx="2" presStyleCnt="3" custScaleX="126917" custScaleY="180543" custRadScaleRad="90793" custRadScaleInc="204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2F57C02-7786-4696-9568-662AFD3E5D0D}" type="pres">
      <dgm:prSet presAssocID="{5E102B7F-EB67-4AB6-9934-E8C544AA1230}" presName="sibTrans" presStyleLbl="sibTrans2D1" presStyleIdx="2" presStyleCnt="3" custScaleX="222013" custLinFactX="-44418" custLinFactNeighborX="-100000" custLinFactNeighborY="5164"/>
      <dgm:spPr/>
      <dgm:t>
        <a:bodyPr/>
        <a:lstStyle/>
        <a:p>
          <a:endParaRPr lang="uk-UA"/>
        </a:p>
      </dgm:t>
    </dgm:pt>
    <dgm:pt modelId="{BF7D679E-8A5A-4552-8ECE-F00D3066EE15}" type="pres">
      <dgm:prSet presAssocID="{5E102B7F-EB67-4AB6-9934-E8C544AA1230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833E3FE0-A316-4B29-8424-F1EF1DA7551A}" srcId="{24E7E704-C7FA-4700-B1CA-AD25133376FD}" destId="{AAE17996-A473-4271-A890-CBE8002C5E7B}" srcOrd="1" destOrd="0" parTransId="{F27DFF69-8AED-423B-A0E2-83D2FA3EA58E}" sibTransId="{B0EE2CD8-FD23-41DB-BAF1-9C95FC831C19}"/>
    <dgm:cxn modelId="{BC5401BF-7900-4EF9-BC6E-F518C269DDE5}" type="presOf" srcId="{AAE17996-A473-4271-A890-CBE8002C5E7B}" destId="{54D72604-DDD0-404D-B098-C82E69696574}" srcOrd="0" destOrd="0" presId="urn:microsoft.com/office/officeart/2005/8/layout/cycle7"/>
    <dgm:cxn modelId="{D0388C6D-9D9C-44D9-8036-8643897F4409}" srcId="{24E7E704-C7FA-4700-B1CA-AD25133376FD}" destId="{92D3E0DF-88DD-4AF6-9358-DB4B2CE44CF7}" srcOrd="2" destOrd="0" parTransId="{AA712A06-3007-4F95-B1D8-0E98AD9C7C4F}" sibTransId="{5E102B7F-EB67-4AB6-9934-E8C544AA1230}"/>
    <dgm:cxn modelId="{09D8A6EF-906C-4C3A-A10B-B565F8444A6C}" type="presOf" srcId="{7A026F39-7264-4E05-8D79-E061AB08CECC}" destId="{A806EA15-C02A-41E7-A471-67A99C80451F}" srcOrd="0" destOrd="0" presId="urn:microsoft.com/office/officeart/2005/8/layout/cycle7"/>
    <dgm:cxn modelId="{B5CEF4A6-2022-4E58-B8B0-FAE671622870}" type="presOf" srcId="{B0EE2CD8-FD23-41DB-BAF1-9C95FC831C19}" destId="{E599CF8D-9D9F-44D7-88FA-0B1448F95744}" srcOrd="1" destOrd="0" presId="urn:microsoft.com/office/officeart/2005/8/layout/cycle7"/>
    <dgm:cxn modelId="{67F16DF8-592A-4ED2-995F-7A9C5C63DFE2}" type="presOf" srcId="{5E102B7F-EB67-4AB6-9934-E8C544AA1230}" destId="{32F57C02-7786-4696-9568-662AFD3E5D0D}" srcOrd="0" destOrd="0" presId="urn:microsoft.com/office/officeart/2005/8/layout/cycle7"/>
    <dgm:cxn modelId="{B069FEF3-BF63-4937-966B-32E2285B5DC0}" type="presOf" srcId="{B0EE2CD8-FD23-41DB-BAF1-9C95FC831C19}" destId="{6B368131-EA9B-4925-BF0A-A3AC9C1A1069}" srcOrd="0" destOrd="0" presId="urn:microsoft.com/office/officeart/2005/8/layout/cycle7"/>
    <dgm:cxn modelId="{90B511BF-9723-4BF6-AF68-62F3241381CB}" type="presOf" srcId="{24E7E704-C7FA-4700-B1CA-AD25133376FD}" destId="{2B94946B-8780-4533-AF9D-72AAD0D894B2}" srcOrd="0" destOrd="0" presId="urn:microsoft.com/office/officeart/2005/8/layout/cycle7"/>
    <dgm:cxn modelId="{9F691CE7-3206-4A5F-9C78-268468ADF8B1}" type="presOf" srcId="{92D3E0DF-88DD-4AF6-9358-DB4B2CE44CF7}" destId="{85261428-6B07-4D3D-B8C5-F8AA638D427E}" srcOrd="0" destOrd="0" presId="urn:microsoft.com/office/officeart/2005/8/layout/cycle7"/>
    <dgm:cxn modelId="{3B97BBCD-65AF-4A94-9B16-9CBF648E2608}" type="presOf" srcId="{58FAEC79-3D5C-460F-B706-742ACF020939}" destId="{FFF15991-AFF8-4507-81C3-E71B2B33F736}" srcOrd="0" destOrd="0" presId="urn:microsoft.com/office/officeart/2005/8/layout/cycle7"/>
    <dgm:cxn modelId="{4F2FA6E3-A057-4992-A0AA-DB7BC2F58D71}" type="presOf" srcId="{5E102B7F-EB67-4AB6-9934-E8C544AA1230}" destId="{BF7D679E-8A5A-4552-8ECE-F00D3066EE15}" srcOrd="1" destOrd="0" presId="urn:microsoft.com/office/officeart/2005/8/layout/cycle7"/>
    <dgm:cxn modelId="{D530943B-735E-413B-B7F0-C82B3E65D5A2}" srcId="{24E7E704-C7FA-4700-B1CA-AD25133376FD}" destId="{7A026F39-7264-4E05-8D79-E061AB08CECC}" srcOrd="0" destOrd="0" parTransId="{8481AFDC-4DD8-4532-8340-2398AFB7B536}" sibTransId="{58FAEC79-3D5C-460F-B706-742ACF020939}"/>
    <dgm:cxn modelId="{220681FA-BF3D-45D6-B94D-EA7EE998B453}" type="presOf" srcId="{58FAEC79-3D5C-460F-B706-742ACF020939}" destId="{95168C0B-2CEB-4E9E-89D6-D1716FEC79ED}" srcOrd="1" destOrd="0" presId="urn:microsoft.com/office/officeart/2005/8/layout/cycle7"/>
    <dgm:cxn modelId="{02F9FA24-D4AD-4852-BC47-9BD854F74AED}" type="presParOf" srcId="{2B94946B-8780-4533-AF9D-72AAD0D894B2}" destId="{A806EA15-C02A-41E7-A471-67A99C80451F}" srcOrd="0" destOrd="0" presId="urn:microsoft.com/office/officeart/2005/8/layout/cycle7"/>
    <dgm:cxn modelId="{02E947EE-B536-4B25-956F-62E0DA655080}" type="presParOf" srcId="{2B94946B-8780-4533-AF9D-72AAD0D894B2}" destId="{FFF15991-AFF8-4507-81C3-E71B2B33F736}" srcOrd="1" destOrd="0" presId="urn:microsoft.com/office/officeart/2005/8/layout/cycle7"/>
    <dgm:cxn modelId="{347ABE35-28AE-4613-AA58-475462BE1FB5}" type="presParOf" srcId="{FFF15991-AFF8-4507-81C3-E71B2B33F736}" destId="{95168C0B-2CEB-4E9E-89D6-D1716FEC79ED}" srcOrd="0" destOrd="0" presId="urn:microsoft.com/office/officeart/2005/8/layout/cycle7"/>
    <dgm:cxn modelId="{D4CD0CA6-7C36-4446-B154-B0C6D311E9D0}" type="presParOf" srcId="{2B94946B-8780-4533-AF9D-72AAD0D894B2}" destId="{54D72604-DDD0-404D-B098-C82E69696574}" srcOrd="2" destOrd="0" presId="urn:microsoft.com/office/officeart/2005/8/layout/cycle7"/>
    <dgm:cxn modelId="{4879A28F-E144-4C2D-A758-D3E49849D683}" type="presParOf" srcId="{2B94946B-8780-4533-AF9D-72AAD0D894B2}" destId="{6B368131-EA9B-4925-BF0A-A3AC9C1A1069}" srcOrd="3" destOrd="0" presId="urn:microsoft.com/office/officeart/2005/8/layout/cycle7"/>
    <dgm:cxn modelId="{1B93064E-2DB8-4FC1-9214-4D56A5AEC613}" type="presParOf" srcId="{6B368131-EA9B-4925-BF0A-A3AC9C1A1069}" destId="{E599CF8D-9D9F-44D7-88FA-0B1448F95744}" srcOrd="0" destOrd="0" presId="urn:microsoft.com/office/officeart/2005/8/layout/cycle7"/>
    <dgm:cxn modelId="{BC908504-0096-440D-9F2B-C4ACE45AA43C}" type="presParOf" srcId="{2B94946B-8780-4533-AF9D-72AAD0D894B2}" destId="{85261428-6B07-4D3D-B8C5-F8AA638D427E}" srcOrd="4" destOrd="0" presId="urn:microsoft.com/office/officeart/2005/8/layout/cycle7"/>
    <dgm:cxn modelId="{91B24B16-15E6-40A2-B254-D72864E44EDA}" type="presParOf" srcId="{2B94946B-8780-4533-AF9D-72AAD0D894B2}" destId="{32F57C02-7786-4696-9568-662AFD3E5D0D}" srcOrd="5" destOrd="0" presId="urn:microsoft.com/office/officeart/2005/8/layout/cycle7"/>
    <dgm:cxn modelId="{C42F96D5-D1D7-4663-9127-09F89CE20BFA}" type="presParOf" srcId="{32F57C02-7786-4696-9568-662AFD3E5D0D}" destId="{BF7D679E-8A5A-4552-8ECE-F00D3066EE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06C7AD-D53C-460A-9CC6-7BEAC013F6C5}" type="doc">
      <dgm:prSet loTypeId="urn:microsoft.com/office/officeart/2005/8/layout/pyramid2" loCatId="pyramid" qsTypeId="urn:microsoft.com/office/officeart/2005/8/quickstyle/simple5" qsCatId="simple" csTypeId="urn:microsoft.com/office/officeart/2005/8/colors/accent2_3" csCatId="accent2" phldr="1"/>
      <dgm:spPr/>
    </dgm:pt>
    <dgm:pt modelId="{EAF8788A-D945-43E5-9871-D4CB64EF94EA}">
      <dgm:prSet phldrT="[Текст]" custT="1"/>
      <dgm:spPr/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i="0" baseline="0" dirty="0" smtClean="0">
              <a:latin typeface="Franklin Gothic Demi Cond" pitchFamily="34" charset="0"/>
            </a:rPr>
            <a:t>компоненти звичайного підручника</a:t>
          </a:r>
          <a:r>
            <a:rPr lang="uk-UA" sz="2000" i="1" baseline="0" dirty="0" smtClean="0">
              <a:latin typeface="Franklin Gothic Demi Cond" pitchFamily="34" charset="0"/>
            </a:rPr>
            <a:t> </a:t>
          </a:r>
          <a:endParaRPr lang="uk-UA" sz="2000" i="1" baseline="0" dirty="0">
            <a:latin typeface="Franklin Gothic Demi Cond" pitchFamily="34" charset="0"/>
          </a:endParaRPr>
        </a:p>
      </dgm:t>
    </dgm:pt>
    <dgm:pt modelId="{6A136145-B5E1-4257-9F2E-0AF6C6F7E25D}" type="parTrans" cxnId="{9AD47383-BF50-491F-AB47-582F3D683324}">
      <dgm:prSet/>
      <dgm:spPr/>
      <dgm:t>
        <a:bodyPr/>
        <a:lstStyle/>
        <a:p>
          <a:endParaRPr lang="uk-UA"/>
        </a:p>
      </dgm:t>
    </dgm:pt>
    <dgm:pt modelId="{8E9603CD-748B-49BB-8B86-20AB89A10DFC}" type="sibTrans" cxnId="{9AD47383-BF50-491F-AB47-582F3D683324}">
      <dgm:prSet/>
      <dgm:spPr/>
      <dgm:t>
        <a:bodyPr/>
        <a:lstStyle/>
        <a:p>
          <a:endParaRPr lang="uk-UA"/>
        </a:p>
      </dgm:t>
    </dgm:pt>
    <dgm:pt modelId="{70F2E793-76BA-4F85-A2B1-41D3C85616BA}">
      <dgm:prSet phldrT="[Текст]" custT="1"/>
      <dgm:spPr/>
      <dgm:t>
        <a:bodyPr/>
        <a:lstStyle/>
        <a:p>
          <a:r>
            <a:rPr lang="uk-UA" sz="2000" baseline="0" dirty="0" smtClean="0">
              <a:latin typeface="Franklin Gothic Demi Cond" pitchFamily="34" charset="0"/>
            </a:rPr>
            <a:t>компоненти навчально-методичного посібника</a:t>
          </a:r>
          <a:endParaRPr lang="uk-UA" sz="2000" baseline="0" dirty="0">
            <a:latin typeface="Franklin Gothic Demi Cond" pitchFamily="34" charset="0"/>
          </a:endParaRPr>
        </a:p>
      </dgm:t>
    </dgm:pt>
    <dgm:pt modelId="{3E9B290F-C5B4-43FA-A9B8-C0FB6F5C92BF}" type="parTrans" cxnId="{71E4FEB1-B2A4-4D1D-82FF-2FB453B251BE}">
      <dgm:prSet/>
      <dgm:spPr/>
      <dgm:t>
        <a:bodyPr/>
        <a:lstStyle/>
        <a:p>
          <a:endParaRPr lang="uk-UA"/>
        </a:p>
      </dgm:t>
    </dgm:pt>
    <dgm:pt modelId="{DABAD23A-52A1-4081-9C0A-663A6A4FF78F}" type="sibTrans" cxnId="{71E4FEB1-B2A4-4D1D-82FF-2FB453B251BE}">
      <dgm:prSet/>
      <dgm:spPr/>
      <dgm:t>
        <a:bodyPr/>
        <a:lstStyle/>
        <a:p>
          <a:endParaRPr lang="uk-UA"/>
        </a:p>
      </dgm:t>
    </dgm:pt>
    <dgm:pt modelId="{2CF6B248-DA5C-4378-8272-98120C756D31}">
      <dgm:prSet phldrT="[Текст]" custT="1"/>
      <dgm:spPr/>
      <dgm:t>
        <a:bodyPr/>
        <a:lstStyle/>
        <a:p>
          <a:r>
            <a:rPr lang="uk-UA" sz="2000" baseline="0" smtClean="0">
              <a:latin typeface="Franklin Gothic Demi Cond" pitchFamily="34" charset="0"/>
            </a:rPr>
            <a:t>інформаційно-довідкова система</a:t>
          </a:r>
          <a:endParaRPr lang="uk-UA" sz="2000" baseline="0" dirty="0">
            <a:latin typeface="Franklin Gothic Demi Cond" pitchFamily="34" charset="0"/>
          </a:endParaRPr>
        </a:p>
      </dgm:t>
    </dgm:pt>
    <dgm:pt modelId="{7E368AD5-07A0-4CCA-A527-C1DB3F509213}" type="parTrans" cxnId="{3989017A-2B8A-48E6-8C57-4069B3A92D5A}">
      <dgm:prSet/>
      <dgm:spPr/>
      <dgm:t>
        <a:bodyPr/>
        <a:lstStyle/>
        <a:p>
          <a:endParaRPr lang="uk-UA"/>
        </a:p>
      </dgm:t>
    </dgm:pt>
    <dgm:pt modelId="{F6E466BC-CA41-4B77-AE1C-F678FBB5C63B}" type="sibTrans" cxnId="{3989017A-2B8A-48E6-8C57-4069B3A92D5A}">
      <dgm:prSet/>
      <dgm:spPr/>
      <dgm:t>
        <a:bodyPr/>
        <a:lstStyle/>
        <a:p>
          <a:endParaRPr lang="uk-UA"/>
        </a:p>
      </dgm:t>
    </dgm:pt>
    <dgm:pt modelId="{0A8F923E-D3E9-40EC-AD22-84891DC1D60C}">
      <dgm:prSet phldrT="[Текст]" custT="1"/>
      <dgm:spPr/>
      <dgm:t>
        <a:bodyPr/>
        <a:lstStyle/>
        <a:p>
          <a:r>
            <a:rPr lang="uk-UA" sz="2000" baseline="0" dirty="0" smtClean="0">
              <a:latin typeface="Franklin Gothic Demi Cond" pitchFamily="34" charset="0"/>
            </a:rPr>
            <a:t>автоматизована контролююча програма</a:t>
          </a:r>
          <a:endParaRPr lang="uk-UA" sz="2000" baseline="0" dirty="0">
            <a:latin typeface="Franklin Gothic Demi Cond" pitchFamily="34" charset="0"/>
          </a:endParaRPr>
        </a:p>
      </dgm:t>
    </dgm:pt>
    <dgm:pt modelId="{3263C373-314D-4D9E-973B-D80A548B66AE}" type="parTrans" cxnId="{1FCA4B1F-D1F8-460B-87A9-E369022DF3FD}">
      <dgm:prSet/>
      <dgm:spPr/>
      <dgm:t>
        <a:bodyPr/>
        <a:lstStyle/>
        <a:p>
          <a:endParaRPr lang="uk-UA"/>
        </a:p>
      </dgm:t>
    </dgm:pt>
    <dgm:pt modelId="{6BF431FD-9DEF-4E0B-8D5F-7E61E041E1BC}" type="sibTrans" cxnId="{1FCA4B1F-D1F8-460B-87A9-E369022DF3FD}">
      <dgm:prSet/>
      <dgm:spPr/>
      <dgm:t>
        <a:bodyPr/>
        <a:lstStyle/>
        <a:p>
          <a:endParaRPr lang="uk-UA"/>
        </a:p>
      </dgm:t>
    </dgm:pt>
    <dgm:pt modelId="{2E686DFA-2535-429B-A52A-E55A8660D393}" type="pres">
      <dgm:prSet presAssocID="{1106C7AD-D53C-460A-9CC6-7BEAC013F6C5}" presName="compositeShape" presStyleCnt="0">
        <dgm:presLayoutVars>
          <dgm:dir/>
          <dgm:resizeHandles/>
        </dgm:presLayoutVars>
      </dgm:prSet>
      <dgm:spPr/>
    </dgm:pt>
    <dgm:pt modelId="{18A59A69-4420-4568-A94D-65D8B1E4FDC0}" type="pres">
      <dgm:prSet presAssocID="{1106C7AD-D53C-460A-9CC6-7BEAC013F6C5}" presName="pyramid" presStyleLbl="node1" presStyleIdx="0" presStyleCnt="1"/>
      <dgm:spPr/>
    </dgm:pt>
    <dgm:pt modelId="{FA35B84F-8F6E-49C3-A192-9B4227B48247}" type="pres">
      <dgm:prSet presAssocID="{1106C7AD-D53C-460A-9CC6-7BEAC013F6C5}" presName="theList" presStyleCnt="0"/>
      <dgm:spPr/>
    </dgm:pt>
    <dgm:pt modelId="{24F92B3F-ED90-4F9B-AA56-850299269A88}" type="pres">
      <dgm:prSet presAssocID="{EAF8788A-D945-43E5-9871-D4CB64EF94EA}" presName="aNode" presStyleLbl="fgAcc1" presStyleIdx="0" presStyleCnt="4" custScaleX="10469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27A0B6-1873-4A01-A545-02E413B62767}" type="pres">
      <dgm:prSet presAssocID="{EAF8788A-D945-43E5-9871-D4CB64EF94EA}" presName="aSpace" presStyleCnt="0"/>
      <dgm:spPr/>
    </dgm:pt>
    <dgm:pt modelId="{BF283E87-3CBD-4A5E-905F-E175DE5517DA}" type="pres">
      <dgm:prSet presAssocID="{70F2E793-76BA-4F85-A2B1-41D3C85616BA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B9A271-D705-439F-88DD-51C9E010B0E6}" type="pres">
      <dgm:prSet presAssocID="{70F2E793-76BA-4F85-A2B1-41D3C85616BA}" presName="aSpace" presStyleCnt="0"/>
      <dgm:spPr/>
    </dgm:pt>
    <dgm:pt modelId="{89D42F5B-EBD6-4621-8552-909817B82779}" type="pres">
      <dgm:prSet presAssocID="{2CF6B248-DA5C-4378-8272-98120C756D3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89C05E-20FC-485B-93D9-9D1393491C71}" type="pres">
      <dgm:prSet presAssocID="{2CF6B248-DA5C-4378-8272-98120C756D31}" presName="aSpace" presStyleCnt="0"/>
      <dgm:spPr/>
    </dgm:pt>
    <dgm:pt modelId="{4D8DCC31-6909-4776-85D9-E8A3343B064B}" type="pres">
      <dgm:prSet presAssocID="{0A8F923E-D3E9-40EC-AD22-84891DC1D60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B8AEB3-E35F-4745-8202-BF23EBFAFE10}" type="pres">
      <dgm:prSet presAssocID="{0A8F923E-D3E9-40EC-AD22-84891DC1D60C}" presName="aSpace" presStyleCnt="0"/>
      <dgm:spPr/>
    </dgm:pt>
  </dgm:ptLst>
  <dgm:cxnLst>
    <dgm:cxn modelId="{9A46D198-A797-43E8-94E6-01A22F723407}" type="presOf" srcId="{1106C7AD-D53C-460A-9CC6-7BEAC013F6C5}" destId="{2E686DFA-2535-429B-A52A-E55A8660D393}" srcOrd="0" destOrd="0" presId="urn:microsoft.com/office/officeart/2005/8/layout/pyramid2"/>
    <dgm:cxn modelId="{99107F40-C6CB-41E5-8741-FF95A450B544}" type="presOf" srcId="{2CF6B248-DA5C-4378-8272-98120C756D31}" destId="{89D42F5B-EBD6-4621-8552-909817B82779}" srcOrd="0" destOrd="0" presId="urn:microsoft.com/office/officeart/2005/8/layout/pyramid2"/>
    <dgm:cxn modelId="{9AD47383-BF50-491F-AB47-582F3D683324}" srcId="{1106C7AD-D53C-460A-9CC6-7BEAC013F6C5}" destId="{EAF8788A-D945-43E5-9871-D4CB64EF94EA}" srcOrd="0" destOrd="0" parTransId="{6A136145-B5E1-4257-9F2E-0AF6C6F7E25D}" sibTransId="{8E9603CD-748B-49BB-8B86-20AB89A10DFC}"/>
    <dgm:cxn modelId="{7136EA48-8ECA-44CF-919F-206AA059C707}" type="presOf" srcId="{0A8F923E-D3E9-40EC-AD22-84891DC1D60C}" destId="{4D8DCC31-6909-4776-85D9-E8A3343B064B}" srcOrd="0" destOrd="0" presId="urn:microsoft.com/office/officeart/2005/8/layout/pyramid2"/>
    <dgm:cxn modelId="{82A91D89-3C1C-4506-8BA7-1D2539D265BE}" type="presOf" srcId="{70F2E793-76BA-4F85-A2B1-41D3C85616BA}" destId="{BF283E87-3CBD-4A5E-905F-E175DE5517DA}" srcOrd="0" destOrd="0" presId="urn:microsoft.com/office/officeart/2005/8/layout/pyramid2"/>
    <dgm:cxn modelId="{1FCA4B1F-D1F8-460B-87A9-E369022DF3FD}" srcId="{1106C7AD-D53C-460A-9CC6-7BEAC013F6C5}" destId="{0A8F923E-D3E9-40EC-AD22-84891DC1D60C}" srcOrd="3" destOrd="0" parTransId="{3263C373-314D-4D9E-973B-D80A548B66AE}" sibTransId="{6BF431FD-9DEF-4E0B-8D5F-7E61E041E1BC}"/>
    <dgm:cxn modelId="{351085F9-09F7-44F0-975B-C125AA14364E}" type="presOf" srcId="{EAF8788A-D945-43E5-9871-D4CB64EF94EA}" destId="{24F92B3F-ED90-4F9B-AA56-850299269A88}" srcOrd="0" destOrd="0" presId="urn:microsoft.com/office/officeart/2005/8/layout/pyramid2"/>
    <dgm:cxn modelId="{71E4FEB1-B2A4-4D1D-82FF-2FB453B251BE}" srcId="{1106C7AD-D53C-460A-9CC6-7BEAC013F6C5}" destId="{70F2E793-76BA-4F85-A2B1-41D3C85616BA}" srcOrd="1" destOrd="0" parTransId="{3E9B290F-C5B4-43FA-A9B8-C0FB6F5C92BF}" sibTransId="{DABAD23A-52A1-4081-9C0A-663A6A4FF78F}"/>
    <dgm:cxn modelId="{3989017A-2B8A-48E6-8C57-4069B3A92D5A}" srcId="{1106C7AD-D53C-460A-9CC6-7BEAC013F6C5}" destId="{2CF6B248-DA5C-4378-8272-98120C756D31}" srcOrd="2" destOrd="0" parTransId="{7E368AD5-07A0-4CCA-A527-C1DB3F509213}" sibTransId="{F6E466BC-CA41-4B77-AE1C-F678FBB5C63B}"/>
    <dgm:cxn modelId="{FBF892B1-9A38-483E-A28F-C2C53C04E110}" type="presParOf" srcId="{2E686DFA-2535-429B-A52A-E55A8660D393}" destId="{18A59A69-4420-4568-A94D-65D8B1E4FDC0}" srcOrd="0" destOrd="0" presId="urn:microsoft.com/office/officeart/2005/8/layout/pyramid2"/>
    <dgm:cxn modelId="{52736C66-1D9D-4999-B27E-263192344DCC}" type="presParOf" srcId="{2E686DFA-2535-429B-A52A-E55A8660D393}" destId="{FA35B84F-8F6E-49C3-A192-9B4227B48247}" srcOrd="1" destOrd="0" presId="urn:microsoft.com/office/officeart/2005/8/layout/pyramid2"/>
    <dgm:cxn modelId="{AB12E9D1-0246-4B08-A501-65AE76A687C3}" type="presParOf" srcId="{FA35B84F-8F6E-49C3-A192-9B4227B48247}" destId="{24F92B3F-ED90-4F9B-AA56-850299269A88}" srcOrd="0" destOrd="0" presId="urn:microsoft.com/office/officeart/2005/8/layout/pyramid2"/>
    <dgm:cxn modelId="{71BB02FE-5CAB-4D01-B25C-7B72F87783C0}" type="presParOf" srcId="{FA35B84F-8F6E-49C3-A192-9B4227B48247}" destId="{8527A0B6-1873-4A01-A545-02E413B62767}" srcOrd="1" destOrd="0" presId="urn:microsoft.com/office/officeart/2005/8/layout/pyramid2"/>
    <dgm:cxn modelId="{314D3561-253E-41EC-852C-10DFFC9DEE14}" type="presParOf" srcId="{FA35B84F-8F6E-49C3-A192-9B4227B48247}" destId="{BF283E87-3CBD-4A5E-905F-E175DE5517DA}" srcOrd="2" destOrd="0" presId="urn:microsoft.com/office/officeart/2005/8/layout/pyramid2"/>
    <dgm:cxn modelId="{53B82ABB-25AE-4031-BCD6-5FB3C622AE1A}" type="presParOf" srcId="{FA35B84F-8F6E-49C3-A192-9B4227B48247}" destId="{0DB9A271-D705-439F-88DD-51C9E010B0E6}" srcOrd="3" destOrd="0" presId="urn:microsoft.com/office/officeart/2005/8/layout/pyramid2"/>
    <dgm:cxn modelId="{FDFE1605-EF00-406D-BC51-4AF428B8FAB4}" type="presParOf" srcId="{FA35B84F-8F6E-49C3-A192-9B4227B48247}" destId="{89D42F5B-EBD6-4621-8552-909817B82779}" srcOrd="4" destOrd="0" presId="urn:microsoft.com/office/officeart/2005/8/layout/pyramid2"/>
    <dgm:cxn modelId="{77FE7C8A-CDC9-44BE-BA63-A63F7CAC6867}" type="presParOf" srcId="{FA35B84F-8F6E-49C3-A192-9B4227B48247}" destId="{E689C05E-20FC-485B-93D9-9D1393491C71}" srcOrd="5" destOrd="0" presId="urn:microsoft.com/office/officeart/2005/8/layout/pyramid2"/>
    <dgm:cxn modelId="{F3D5C671-756E-4CCF-8EDA-B4B19074AB87}" type="presParOf" srcId="{FA35B84F-8F6E-49C3-A192-9B4227B48247}" destId="{4D8DCC31-6909-4776-85D9-E8A3343B064B}" srcOrd="6" destOrd="0" presId="urn:microsoft.com/office/officeart/2005/8/layout/pyramid2"/>
    <dgm:cxn modelId="{99D6F7FC-C8AD-4F97-ADAF-32BD477C2ECA}" type="presParOf" srcId="{FA35B84F-8F6E-49C3-A192-9B4227B48247}" destId="{14B8AEB3-E35F-4745-8202-BF23EBFAFE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D7DC0C-B682-4924-A5C8-ADA955407098}">
      <dsp:nvSpPr>
        <dsp:cNvPr id="0" name=""/>
        <dsp:cNvSpPr/>
      </dsp:nvSpPr>
      <dsp:spPr>
        <a:xfrm>
          <a:off x="42828" y="257167"/>
          <a:ext cx="2570669" cy="220446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EF380-5203-47E9-AAF9-6C89E8BA610D}">
      <dsp:nvSpPr>
        <dsp:cNvPr id="0" name=""/>
        <dsp:cNvSpPr/>
      </dsp:nvSpPr>
      <dsp:spPr>
        <a:xfrm>
          <a:off x="1620" y="278003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Demi Cond" pitchFamily="34" charset="0"/>
            </a:rPr>
            <a:t>становлення навчальних дисциплін на основі інформатики</a:t>
          </a:r>
          <a:endParaRPr lang="uk-UA" sz="2500" kern="1200" dirty="0">
            <a:latin typeface="Franklin Gothic Demi Cond" pitchFamily="34" charset="0"/>
          </a:endParaRPr>
        </a:p>
      </dsp:txBody>
      <dsp:txXfrm>
        <a:off x="1620" y="2780035"/>
        <a:ext cx="2570669" cy="953718"/>
      </dsp:txXfrm>
    </dsp:sp>
    <dsp:sp modelId="{F87A6A28-CC24-4BAE-9CE3-709394B98F09}">
      <dsp:nvSpPr>
        <dsp:cNvPr id="0" name=""/>
        <dsp:cNvSpPr/>
      </dsp:nvSpPr>
      <dsp:spPr>
        <a:xfrm>
          <a:off x="2828925" y="285037"/>
          <a:ext cx="2570669" cy="223120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7504F-E0C5-4A6B-BE79-5F3536F117AB}">
      <dsp:nvSpPr>
        <dsp:cNvPr id="0" name=""/>
        <dsp:cNvSpPr/>
      </dsp:nvSpPr>
      <dsp:spPr>
        <a:xfrm>
          <a:off x="2829465" y="2786721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Demi Cond" pitchFamily="34" charset="0"/>
            </a:rPr>
            <a:t>активне використання комп’ютерів і комп’ютерних комунікацій</a:t>
          </a:r>
          <a:endParaRPr lang="uk-UA" sz="2500" kern="1200" dirty="0">
            <a:latin typeface="Franklin Gothic Demi Cond" pitchFamily="34" charset="0"/>
          </a:endParaRPr>
        </a:p>
      </dsp:txBody>
      <dsp:txXfrm>
        <a:off x="2829465" y="2786721"/>
        <a:ext cx="2570669" cy="953718"/>
      </dsp:txXfrm>
    </dsp:sp>
    <dsp:sp modelId="{334C4C9A-72C2-4824-92D4-1FC893A42E38}">
      <dsp:nvSpPr>
        <dsp:cNvPr id="0" name=""/>
        <dsp:cNvSpPr/>
      </dsp:nvSpPr>
      <dsp:spPr>
        <a:xfrm>
          <a:off x="5614996" y="257158"/>
          <a:ext cx="2570669" cy="220166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B8E5C-2D2B-4007-9901-E1EDA80BD771}">
      <dsp:nvSpPr>
        <dsp:cNvPr id="0" name=""/>
        <dsp:cNvSpPr/>
      </dsp:nvSpPr>
      <dsp:spPr>
        <a:xfrm>
          <a:off x="5657309" y="277933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latin typeface="Franklin Gothic Demi Cond" pitchFamily="34" charset="0"/>
            </a:rPr>
            <a:t>вплив інформатизації на мету навчання</a:t>
          </a:r>
          <a:endParaRPr lang="uk-UA" sz="2500" kern="1200" dirty="0">
            <a:latin typeface="Franklin Gothic Demi Cond" pitchFamily="34" charset="0"/>
          </a:endParaRPr>
        </a:p>
      </dsp:txBody>
      <dsp:txXfrm>
        <a:off x="5657309" y="2779335"/>
        <a:ext cx="2570669" cy="953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56F7-4573-4D0E-83DB-DB0F676F45C1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3852-5CB8-4D08-B22D-43FC43021BF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13852-5CB8-4D08-B22D-43FC43021BF8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2BE45-E39F-46DA-B223-1F9A2F243262}" type="datetimeFigureOut">
              <a:rPr lang="ru-RU" smtClean="0"/>
              <a:pPr/>
              <a:t>27.10.2020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07F0-6AF9-4B97-85D7-332423FC940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ІНФОРМАЦІЙНІ ТЕХНОЛОГІЇ НАВЧАННЯ</a:t>
            </a:r>
            <a:endParaRPr lang="uk-UA" dirty="0">
              <a:latin typeface="Franklin Gothic Demi Cond" pitchFamily="34" charset="0"/>
              <a:ea typeface="Batang" pitchFamily="18" charset="-127"/>
            </a:endParaRPr>
          </a:p>
        </p:txBody>
      </p:sp>
      <p:pic>
        <p:nvPicPr>
          <p:cNvPr id="6" name="Содержимое 5" descr="imagesCCP32EX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085" y="2000240"/>
            <a:ext cx="519024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Зміна мети </a:t>
            </a:r>
            <a:r>
              <a:rPr lang="uk-UA" i="1" dirty="0" smtClean="0">
                <a:latin typeface="Franklin Gothic Demi Cond" pitchFamily="34" charset="0"/>
              </a:rPr>
              <a:t>екологічної </a:t>
            </a:r>
            <a:r>
              <a:rPr lang="uk-UA" i="1" dirty="0" smtClean="0">
                <a:latin typeface="Franklin Gothic Demi Cond" pitchFamily="34" charset="0"/>
              </a:rPr>
              <a:t>освіти з використанням ІТ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uk-UA" sz="2800" dirty="0" smtClean="0">
                <a:latin typeface="Franklin Gothic Demi Cond" pitchFamily="34" charset="0"/>
              </a:rPr>
              <a:t>гігієнічне виховання і формування здорового способу життя, що сприяє збереженню фізичного та морального здоров’я людини в специфічному життєвому середовищі інформаційного суспільства;</a:t>
            </a:r>
            <a:endParaRPr lang="ru-RU" sz="2800" dirty="0" smtClean="0">
              <a:latin typeface="Franklin Gothic Demi Cond" pitchFamily="34" charset="0"/>
            </a:endParaRPr>
          </a:p>
          <a:p>
            <a:pPr>
              <a:spcBef>
                <a:spcPts val="0"/>
              </a:spcBef>
            </a:pPr>
            <a:r>
              <a:rPr lang="uk-UA" sz="2800" dirty="0" smtClean="0">
                <a:latin typeface="Franklin Gothic Demi Cond" pitchFamily="34" charset="0"/>
              </a:rPr>
              <a:t>формування екологічної грамотності студентів, встановлення гармонійних відносин із природою, із усім живим як головною цінністю на Землі, з інформаційним суспільством, із самим собою як його активним та свідомим учасником.</a:t>
            </a:r>
            <a:endParaRPr lang="uk-UA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Компетентності педагога  з вдосконалення методики навчання екології  з ІТ</a:t>
            </a:r>
            <a:endParaRPr lang="uk-UA" sz="3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володіння методикою навчання екології  із застосуванням ІТ;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уміння самостійно добирати засоби ІТ для якісного вивчення тем курсу;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 володіння методикою проведення </a:t>
            </a:r>
            <a:r>
              <a:rPr lang="uk-UA" sz="2600" dirty="0" err="1" smtClean="0">
                <a:latin typeface="Franklin Gothic Demi Cond" pitchFamily="34" charset="0"/>
              </a:rPr>
              <a:t>позааудиторних</a:t>
            </a:r>
            <a:r>
              <a:rPr lang="uk-UA" sz="2600" dirty="0" smtClean="0">
                <a:latin typeface="Franklin Gothic Demi Cond" pitchFamily="34" charset="0"/>
              </a:rPr>
              <a:t> заходів, що відповідають профорієнтації та знанням принципів інтеграції з інформаційними технологіями;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вміння планувати навчальний процес із природничих дисциплін, вибирати структуру інформаційних технологій, адекватних змістові навчального матеріалу;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dirty="0" smtClean="0">
                <a:latin typeface="Franklin Gothic Demi Cond" pitchFamily="34" charset="0"/>
              </a:rPr>
              <a:t> вміння об’єктивно оцінювати знання та вміння студентів в умовах застосування ІТ у вивченні природничих дисциплін</a:t>
            </a:r>
            <a:endParaRPr lang="uk-UA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15262" cy="1162050"/>
          </a:xfrm>
        </p:spPr>
        <p:txBody>
          <a:bodyPr anchor="ctr"/>
          <a:lstStyle/>
          <a:p>
            <a:pPr algn="ctr"/>
            <a:r>
              <a:rPr lang="uk-UA" sz="3600" b="0" i="1" dirty="0" smtClean="0">
                <a:latin typeface="Franklin Gothic Demi Cond" pitchFamily="34" charset="0"/>
              </a:rPr>
              <a:t>Інформаційна культура викладача </a:t>
            </a:r>
            <a:endParaRPr lang="uk-UA" sz="3600" b="0" dirty="0"/>
          </a:p>
        </p:txBody>
      </p:sp>
      <p:pic>
        <p:nvPicPr>
          <p:cNvPr id="6" name="Содержимое 5" descr="imagesF3IYXYG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000240"/>
            <a:ext cx="3384575" cy="3426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6172" cy="4691063"/>
          </a:xfrm>
        </p:spPr>
        <p:txBody>
          <a:bodyPr anchor="ctr">
            <a:normAutofit/>
          </a:bodyPr>
          <a:lstStyle/>
          <a:p>
            <a:pPr indent="17463">
              <a:buNone/>
            </a:pPr>
            <a:r>
              <a:rPr lang="uk-UA" sz="2800" dirty="0" smtClean="0">
                <a:latin typeface="Franklin Gothic Demi Cond" pitchFamily="34" charset="0"/>
              </a:rPr>
              <a:t>передбачає володіння  технічними, системними, програмними,  гігієнічно-ергономічними, навчальними і методичними знаннями</a:t>
            </a:r>
            <a:endParaRPr lang="uk-UA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Зміст комп’ютерної грамотності студентів і викладачів</a:t>
            </a:r>
            <a:endParaRPr lang="uk-UA" sz="3500" dirty="0"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основних понять інформатики й обчислювальної техніки;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принципів дії і функціональних можливостей комп’ютерної техніки;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сучасних операційних систем і володіння їх основними командами;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знання сучасних програмних оболонок і операційних засобів загального призначення (</a:t>
            </a:r>
            <a:r>
              <a:rPr lang="uk-UA" sz="2500" dirty="0" err="1">
                <a:latin typeface="Franklin Gothic Demi Cond" pitchFamily="34" charset="0"/>
              </a:rPr>
              <a:t>Norton</a:t>
            </a:r>
            <a:r>
              <a:rPr lang="uk-UA" sz="2500" dirty="0">
                <a:latin typeface="Franklin Gothic Demi Cond" pitchFamily="34" charset="0"/>
              </a:rPr>
              <a:t> </a:t>
            </a:r>
            <a:r>
              <a:rPr lang="uk-UA" sz="2500" dirty="0" err="1">
                <a:latin typeface="Franklin Gothic Demi Cond" pitchFamily="34" charset="0"/>
              </a:rPr>
              <a:t>Сom-mander</a:t>
            </a:r>
            <a:r>
              <a:rPr lang="uk-UA" sz="2500" dirty="0">
                <a:latin typeface="Franklin Gothic Demi Cond" pitchFamily="34" charset="0"/>
              </a:rPr>
              <a:t>, Windows, їх розширень) і володіння їхніми функціями;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володіння хоча б одним текстовим редактором;</a:t>
            </a:r>
            <a:endParaRPr lang="ru-RU" sz="25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початкові уявлення про алгоритми, мови і пакети програмування;</a:t>
            </a:r>
            <a:endParaRPr lang="ru-RU" sz="2500" dirty="0">
              <a:latin typeface="Franklin Gothic Demi Cond" pitchFamily="34" charset="0"/>
            </a:endParaRPr>
          </a:p>
          <a:p>
            <a:pPr>
              <a:spcBef>
                <a:spcPts val="0"/>
              </a:spcBef>
            </a:pPr>
            <a:r>
              <a:rPr lang="uk-UA" sz="2500" dirty="0">
                <a:latin typeface="Franklin Gothic Demi Cond" pitchFamily="34" charset="0"/>
              </a:rPr>
              <a:t>початковий досвід використання прикладних програм утилітарного призначення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Мультимедійні засоби навчання</a:t>
            </a: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5" name="Содержимое 4" descr="eh_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366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pPr indent="17463">
              <a:buNone/>
            </a:pPr>
            <a:r>
              <a:rPr lang="uk-UA" sz="3000" dirty="0">
                <a:latin typeface="Franklin Gothic Demi Cond" pitchFamily="34" charset="0"/>
              </a:rPr>
              <a:t>сукупність різних засобів навчання</a:t>
            </a:r>
            <a:r>
              <a:rPr lang="uk-UA" sz="3000" dirty="0" smtClean="0">
                <a:latin typeface="Franklin Gothic Demi Cond" pitchFamily="34" charset="0"/>
              </a:rPr>
              <a:t>,</a:t>
            </a:r>
            <a:r>
              <a:rPr lang="uk-UA" sz="3000" dirty="0">
                <a:latin typeface="Franklin Gothic Demi Cond" pitchFamily="34" charset="0"/>
              </a:rPr>
              <a:t> котрі формують матеріальну складову навчального </a:t>
            </a:r>
            <a:r>
              <a:rPr lang="uk-UA" sz="3000" dirty="0" smtClean="0">
                <a:latin typeface="Franklin Gothic Demi Cond" pitchFamily="34" charset="0"/>
              </a:rPr>
              <a:t>середовища (тексти, графічні зображення, музика, відео) </a:t>
            </a:r>
            <a:r>
              <a:rPr lang="uk-UA" sz="3000" dirty="0">
                <a:latin typeface="Franklin Gothic Demi Cond" pitchFamily="34" charset="0"/>
              </a:rPr>
              <a:t>та </a:t>
            </a:r>
            <a:r>
              <a:rPr lang="uk-UA" sz="3000" dirty="0" smtClean="0">
                <a:latin typeface="Franklin Gothic Demi Cond" pitchFamily="34" charset="0"/>
              </a:rPr>
              <a:t>застосовуються </a:t>
            </a:r>
            <a:r>
              <a:rPr lang="uk-UA" sz="3000" dirty="0">
                <a:latin typeface="Franklin Gothic Demi Cond" pitchFamily="34" charset="0"/>
              </a:rPr>
              <a:t>у навчальній </a:t>
            </a:r>
            <a:r>
              <a:rPr lang="uk-UA" sz="3000" dirty="0" smtClean="0">
                <a:latin typeface="Franklin Gothic Demi Cond" pitchFamily="34" charset="0"/>
              </a:rPr>
              <a:t>діяльності</a:t>
            </a:r>
            <a:endParaRPr lang="uk-UA" sz="30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Головна особливість засобів навчання в ІТ - </a:t>
            </a:r>
            <a:r>
              <a:rPr lang="uk-UA" sz="4000" b="1" i="1" dirty="0" smtClean="0">
                <a:latin typeface="Franklin Gothic Demi Cond" pitchFamily="34" charset="0"/>
              </a:rPr>
              <a:t>інтерактивність</a:t>
            </a:r>
            <a:r>
              <a:rPr lang="uk-UA" sz="4000" dirty="0" smtClean="0">
                <a:latin typeface="Franklin Gothic Demi Cond" pitchFamily="34" charset="0"/>
              </a:rPr>
              <a:t>, тобто здатність «відгукуватися» на дії студента і викладача, «вступати» із ними в діалог</a:t>
            </a:r>
            <a:br>
              <a:rPr lang="uk-UA" sz="4000" dirty="0" smtClean="0">
                <a:latin typeface="Franklin Gothic Demi Cond" pitchFamily="34" charset="0"/>
              </a:rPr>
            </a:b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3786214" cy="259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демонстраційні</a:t>
            </a:r>
            <a:endParaRPr lang="uk-UA" sz="35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pic>
        <p:nvPicPr>
          <p:cNvPr id="10" name="Содержимое 9" descr="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68580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імітаційні</a:t>
            </a:r>
          </a:p>
        </p:txBody>
      </p:sp>
      <p:pic>
        <p:nvPicPr>
          <p:cNvPr id="4" name="Содержимое 3" descr="images0E0WAG4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64360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моделюючі</a:t>
            </a:r>
          </a:p>
        </p:txBody>
      </p:sp>
      <p:pic>
        <p:nvPicPr>
          <p:cNvPr id="4" name="Содержимое 3" descr="imagesFROVC51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564360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000" i="1" dirty="0" smtClean="0">
                <a:latin typeface="Franklin Gothic Demi Cond" pitchFamily="34" charset="0"/>
              </a:rPr>
              <a:t/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контролюючі</a:t>
            </a:r>
          </a:p>
        </p:txBody>
      </p:sp>
      <p:pic>
        <p:nvPicPr>
          <p:cNvPr id="4" name="Содержимое 3" descr="imagesGPNP1R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000792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500" i="1" dirty="0" smtClean="0">
                <a:latin typeface="Franklin Gothic Demi Cond" pitchFamily="34" charset="0"/>
                <a:ea typeface="Batang" pitchFamily="18" charset="-127"/>
              </a:rPr>
              <a:t>ПЛАН</a:t>
            </a:r>
            <a:endParaRPr lang="uk-UA" sz="3500" i="1" dirty="0">
              <a:latin typeface="Franklin Gothic Demi Cond" pitchFamily="34" charset="0"/>
              <a:ea typeface="Batang" pitchFamily="18" charset="-127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Загальна характеристика інформаційних технологій навчання в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екології 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Переваги гіпертексту й електронного підручника над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традиційним </a:t>
            </a: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підручником.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Застосування інформаційних технологій як інструментів пізнання.</a:t>
            </a:r>
            <a:endParaRPr lang="ru-RU" i="1" dirty="0">
              <a:latin typeface="Franklin Gothic Demi Cond" pitchFamily="34" charset="0"/>
              <a:ea typeface="Batang" pitchFamily="18" charset="-127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i="1" dirty="0">
                <a:latin typeface="Franklin Gothic Demi Cond" pitchFamily="34" charset="0"/>
                <a:ea typeface="Batang" pitchFamily="18" charset="-127"/>
              </a:rPr>
              <a:t>Комп’ютеризація і розвиток креативності </a:t>
            </a:r>
            <a:r>
              <a:rPr lang="uk-UA" i="1" dirty="0" smtClean="0">
                <a:latin typeface="Franklin Gothic Demi Cond" pitchFamily="34" charset="0"/>
                <a:ea typeface="Batang" pitchFamily="18" charset="-127"/>
              </a:rPr>
              <a:t>студента.</a:t>
            </a:r>
            <a:endParaRPr lang="uk-UA" i="1" dirty="0">
              <a:latin typeface="Franklin Gothic Demi Cond" pitchFamily="34" charset="0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3500" i="1" dirty="0" smtClean="0">
                <a:latin typeface="Franklin Gothic Demi Cond" pitchFamily="34" charset="0"/>
              </a:rPr>
              <a:t/>
            </a:r>
            <a:br>
              <a:rPr lang="uk-UA" sz="3500" i="1" dirty="0" smtClean="0">
                <a:latin typeface="Franklin Gothic Demi Cond" pitchFamily="34" charset="0"/>
              </a:rPr>
            </a:br>
            <a:r>
              <a:rPr lang="uk-UA" sz="3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комунікаційні</a:t>
            </a:r>
            <a:endParaRPr lang="uk-UA" sz="3500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21497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4000" i="1" dirty="0" smtClean="0">
                <a:latin typeface="Franklin Gothic Demi Cond" pitchFamily="34" charset="0"/>
              </a:rPr>
              <a:t/>
            </a:r>
            <a:br>
              <a:rPr lang="uk-UA" sz="4000" i="1" dirty="0" smtClean="0">
                <a:latin typeface="Franklin Gothic Demi Cond" pitchFamily="34" charset="0"/>
              </a:rPr>
            </a:br>
            <a:r>
              <a:rPr lang="uk-UA" sz="3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розрахункові програми</a:t>
            </a:r>
            <a:endParaRPr lang="uk-UA" sz="3900" dirty="0"/>
          </a:p>
        </p:txBody>
      </p:sp>
      <p:pic>
        <p:nvPicPr>
          <p:cNvPr id="4" name="Содержимое 3" descr="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2214554"/>
            <a:ext cx="571503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uk-UA" sz="33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r>
              <a:rPr lang="uk-UA" sz="4000" i="1" dirty="0" smtClean="0">
                <a:latin typeface="Franklin Gothic Demi Cond" pitchFamily="34" charset="0"/>
              </a:rPr>
              <a:t/>
            </a:r>
            <a:br>
              <a:rPr lang="uk-UA" sz="4000" i="1" dirty="0" smtClean="0">
                <a:latin typeface="Franklin Gothic Demi Cond" pitchFamily="34" charset="0"/>
              </a:rPr>
            </a:br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програми з пошуку інформації</a:t>
            </a:r>
            <a:endParaRPr lang="uk-UA" sz="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sD3VMWWQ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564360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uk-UA" sz="3000" i="1" dirty="0" smtClean="0">
                <a:latin typeface="Franklin Gothic Demi Cond" pitchFamily="34" charset="0"/>
              </a:rPr>
              <a:t>Класифікація  мультимедійних засобів навчання за призначенням</a:t>
            </a:r>
            <a:br>
              <a:rPr lang="uk-UA" sz="3000" i="1" dirty="0" smtClean="0">
                <a:latin typeface="Franklin Gothic Demi Cond" pitchFamily="34" charset="0"/>
              </a:rPr>
            </a:br>
            <a:r>
              <a:rPr lang="uk-UA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редактори та інші засоби підготовки, перетворення та обробки текстової, графічної, аудіо та іншої інформації</a:t>
            </a:r>
          </a:p>
        </p:txBody>
      </p:sp>
      <p:pic>
        <p:nvPicPr>
          <p:cNvPr id="6" name="Содержимое 5" descr="images76ESSU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920206"/>
            <a:ext cx="6143668" cy="308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Віртуальна </a:t>
            </a:r>
            <a:r>
              <a:rPr lang="uk-UA" i="1" dirty="0">
                <a:latin typeface="Franklin Gothic Demi Cond" pitchFamily="34" charset="0"/>
              </a:rPr>
              <a:t>реальність</a:t>
            </a:r>
            <a:r>
              <a:rPr lang="uk-UA" b="1" dirty="0">
                <a:latin typeface="Franklin Gothic Demi Cond" pitchFamily="34" charset="0"/>
              </a:rPr>
              <a:t> </a:t>
            </a:r>
            <a:endParaRPr lang="uk-UA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vr-blo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4730"/>
            <a:ext cx="8229600" cy="447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Автоматизовані </a:t>
            </a:r>
            <a:r>
              <a:rPr lang="uk-UA" sz="3800" i="1" dirty="0">
                <a:latin typeface="Franklin Gothic Demi Cond" pitchFamily="34" charset="0"/>
              </a:rPr>
              <a:t>навчальні </a:t>
            </a:r>
            <a:r>
              <a:rPr lang="uk-UA" sz="3800" i="1" dirty="0" smtClean="0">
                <a:latin typeface="Franklin Gothic Demi Cond" pitchFamily="34" charset="0"/>
              </a:rPr>
              <a:t>системи </a:t>
            </a:r>
            <a:r>
              <a:rPr lang="uk-UA" sz="4000" i="1" dirty="0" smtClean="0">
                <a:latin typeface="Franklin Gothic Demi Cond" pitchFamily="34" charset="0"/>
              </a:rPr>
              <a:t>-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indent="17463">
              <a:buNone/>
            </a:pPr>
            <a:r>
              <a:rPr lang="uk-UA" sz="4000" i="1" dirty="0">
                <a:latin typeface="Franklin Gothic Demi Cond" pitchFamily="34" charset="0"/>
              </a:rPr>
              <a:t>ц</a:t>
            </a:r>
            <a:r>
              <a:rPr lang="uk-UA" sz="4000" i="1" dirty="0" smtClean="0">
                <a:latin typeface="Franklin Gothic Demi Cond" pitchFamily="34" charset="0"/>
              </a:rPr>
              <a:t>е комплекс </a:t>
            </a:r>
            <a:r>
              <a:rPr lang="uk-UA" sz="4000" i="1" dirty="0">
                <a:latin typeface="Franklin Gothic Demi Cond" pitchFamily="34" charset="0"/>
              </a:rPr>
              <a:t>навчально-методичних матеріалів та комп’ютерні програми, що керують процесом навчання. </a:t>
            </a:r>
            <a:endParaRPr lang="uk-UA" sz="4000" i="1" dirty="0" smtClean="0">
              <a:latin typeface="Franklin Gothic Demi Cond" pitchFamily="34" charset="0"/>
            </a:endParaRPr>
          </a:p>
          <a:p>
            <a:pPr indent="17463">
              <a:buNone/>
            </a:pPr>
            <a:endParaRPr lang="uk-UA" sz="3600" i="1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комп’ютерні </a:t>
            </a:r>
            <a:r>
              <a:rPr lang="uk-UA" sz="3400" dirty="0">
                <a:latin typeface="Franklin Gothic Demi Cond" pitchFamily="34" charset="0"/>
              </a:rPr>
              <a:t>презентації ілюстративного характеру;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електронні </a:t>
            </a:r>
            <a:r>
              <a:rPr lang="uk-UA" sz="3400" dirty="0">
                <a:latin typeface="Franklin Gothic Demi Cond" pitchFamily="34" charset="0"/>
              </a:rPr>
              <a:t>словники-довідники і підручники;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лабораторні </a:t>
            </a:r>
            <a:r>
              <a:rPr lang="uk-UA" sz="3400" dirty="0">
                <a:latin typeface="Franklin Gothic Demi Cond" pitchFamily="34" charset="0"/>
              </a:rPr>
              <a:t>практикуми з можливістю моделювання реальних процесів;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програми-тренажери</a:t>
            </a:r>
            <a:r>
              <a:rPr lang="uk-UA" sz="3400" dirty="0">
                <a:latin typeface="Franklin Gothic Demi Cond" pitchFamily="34" charset="0"/>
              </a:rPr>
              <a:t>; </a:t>
            </a:r>
            <a:endParaRPr lang="uk-UA" sz="3400" dirty="0" smtClean="0">
              <a:latin typeface="Franklin Gothic Demi Cond" pitchFamily="34" charset="0"/>
            </a:endParaRPr>
          </a:p>
          <a:p>
            <a:pPr indent="17463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uk-UA" sz="3400" dirty="0" smtClean="0">
                <a:latin typeface="Franklin Gothic Demi Cond" pitchFamily="34" charset="0"/>
              </a:rPr>
              <a:t>тестові </a:t>
            </a:r>
            <a:r>
              <a:rPr lang="uk-UA" sz="3400" dirty="0">
                <a:latin typeface="Franklin Gothic Demi Cond" pitchFamily="34" charset="0"/>
              </a:rPr>
              <a:t>системи</a:t>
            </a:r>
            <a:r>
              <a:rPr lang="uk-UA" sz="3400" dirty="0" smtClean="0">
                <a:latin typeface="Franklin Gothic Demi Cond" pitchFamily="34" charset="0"/>
              </a:rPr>
              <a:t>.</a:t>
            </a:r>
          </a:p>
          <a:p>
            <a:pPr indent="17463">
              <a:buNone/>
            </a:pPr>
            <a:endParaRPr lang="uk-UA" dirty="0" smtClean="0">
              <a:latin typeface="Franklin Gothic Demi Cond" pitchFamily="34" charset="0"/>
            </a:endParaRPr>
          </a:p>
          <a:p>
            <a:pPr indent="17463">
              <a:buNone/>
            </a:pPr>
            <a:r>
              <a:rPr lang="uk-UA" dirty="0" smtClean="0">
                <a:latin typeface="Franklin Gothic Demi Cond" pitchFamily="34" charset="0"/>
              </a:rPr>
              <a:t> </a:t>
            </a:r>
            <a:r>
              <a:rPr lang="uk-UA" dirty="0">
                <a:latin typeface="Franklin Gothic Demi Cond" pitchFamily="34" charset="0"/>
              </a:rPr>
              <a:t>Найвідомішими комп’ютерними навчальними програмами є зарубіжні – система PLATO, </a:t>
            </a:r>
            <a:r>
              <a:rPr lang="uk-UA" dirty="0" err="1">
                <a:latin typeface="Franklin Gothic Demi Cond" pitchFamily="34" charset="0"/>
              </a:rPr>
              <a:t>Private</a:t>
            </a:r>
            <a:r>
              <a:rPr lang="uk-UA" dirty="0">
                <a:latin typeface="Franklin Gothic Demi Cond" pitchFamily="34" charset="0"/>
              </a:rPr>
              <a:t> </a:t>
            </a:r>
            <a:r>
              <a:rPr lang="uk-UA" dirty="0" err="1">
                <a:latin typeface="Franklin Gothic Demi Cond" pitchFamily="34" charset="0"/>
              </a:rPr>
              <a:t>Tutor</a:t>
            </a:r>
            <a:r>
              <a:rPr lang="uk-UA" dirty="0">
                <a:latin typeface="Franklin Gothic Demi Cond" pitchFamily="34" charset="0"/>
              </a:rPr>
              <a:t>, </a:t>
            </a:r>
            <a:r>
              <a:rPr lang="uk-UA" dirty="0" err="1">
                <a:latin typeface="Franklin Gothic Demi Cond" pitchFamily="34" charset="0"/>
              </a:rPr>
              <a:t>LinkWay</a:t>
            </a:r>
            <a:r>
              <a:rPr lang="uk-UA" dirty="0">
                <a:latin typeface="Franklin Gothic Demi Cond" pitchFamily="34" charset="0"/>
              </a:rPr>
              <a:t>, </a:t>
            </a:r>
            <a:r>
              <a:rPr lang="uk-UA" dirty="0" err="1">
                <a:latin typeface="Franklin Gothic Demi Cond" pitchFamily="34" charset="0"/>
              </a:rPr>
              <a:t>Costoc</a:t>
            </a:r>
            <a:endParaRPr lang="uk-UA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Інтелектуальні </a:t>
            </a:r>
            <a:r>
              <a:rPr lang="uk-UA" sz="3800" i="1" dirty="0">
                <a:latin typeface="Franklin Gothic Demi Cond" pitchFamily="34" charset="0"/>
              </a:rPr>
              <a:t>навчальні системи</a:t>
            </a:r>
            <a:endParaRPr lang="uk-UA" sz="38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376238">
              <a:buNone/>
            </a:pPr>
            <a:r>
              <a:rPr lang="uk-UA" dirty="0">
                <a:latin typeface="Franklin Gothic Demi Cond" pitchFamily="34" charset="0"/>
              </a:rPr>
              <a:t>Ця якісно нова технологія сама моделює процес навчання; використовує базу знань, яка динамічно розвивається і містить, поряд із традиційним поданням інформації, експертні знання з предметної і психолого-педагогічної областей; автоматично підбирає раціональну стратегію навчання для кожного студента; автоматично веде облік нової інформації, що надходить у базу знань, тобто </a:t>
            </a:r>
            <a:r>
              <a:rPr lang="uk-UA" dirty="0" err="1">
                <a:latin typeface="Franklin Gothic Demi Cond" pitchFamily="34" charset="0"/>
              </a:rPr>
              <a:t>саморегулює</a:t>
            </a:r>
            <a:r>
              <a:rPr lang="uk-UA" dirty="0">
                <a:latin typeface="Franklin Gothic Demi Cond" pitchFamily="34" charset="0"/>
              </a:rPr>
              <a:t> систему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Використання ІТ  на </a:t>
            </a:r>
            <a:r>
              <a:rPr lang="uk-UA" sz="3800" i="1" dirty="0">
                <a:latin typeface="Franklin Gothic Demi Cond" pitchFamily="34" charset="0"/>
              </a:rPr>
              <a:t>лабораторних або практичних  </a:t>
            </a:r>
            <a:r>
              <a:rPr lang="uk-UA" sz="3800" i="1" dirty="0" smtClean="0">
                <a:latin typeface="Franklin Gothic Demi Cond" pitchFamily="34" charset="0"/>
              </a:rPr>
              <a:t>заняттях</a:t>
            </a:r>
            <a:endParaRPr lang="uk-UA" sz="3800" dirty="0">
              <a:latin typeface="Franklin Gothic Demi Cond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9288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800" dirty="0" err="1">
                <a:latin typeface="Franklin Gothic Demi Cond" pitchFamily="34" charset="0"/>
              </a:rPr>
              <a:t>Гіпертекст</a:t>
            </a:r>
            <a:r>
              <a:rPr lang="uk-UA" sz="3800" dirty="0">
                <a:latin typeface="Franklin Gothic Demi Cond" pitchFamily="34" charset="0"/>
              </a:rPr>
              <a:t> (від англ. </a:t>
            </a:r>
            <a:r>
              <a:rPr lang="uk-UA" sz="3800" i="1" dirty="0">
                <a:latin typeface="Franklin Gothic Demi Cond" pitchFamily="34" charset="0"/>
              </a:rPr>
              <a:t>hyper-</a:t>
            </a:r>
            <a:r>
              <a:rPr lang="uk-UA" sz="3800" i="1" dirty="0" err="1">
                <a:latin typeface="Franklin Gothic Demi Cond" pitchFamily="34" charset="0"/>
              </a:rPr>
              <a:t>text</a:t>
            </a:r>
            <a:r>
              <a:rPr lang="uk-UA" sz="3800" i="1" dirty="0">
                <a:latin typeface="Franklin Gothic Demi Cond" pitchFamily="34" charset="0"/>
              </a:rPr>
              <a:t> – </a:t>
            </a:r>
            <a:r>
              <a:rPr lang="uk-UA" sz="3800" dirty="0" err="1">
                <a:latin typeface="Franklin Gothic Demi Cond" pitchFamily="34" charset="0"/>
              </a:rPr>
              <a:t>надтекст</a:t>
            </a:r>
            <a:r>
              <a:rPr lang="uk-UA" sz="3800" dirty="0">
                <a:latin typeface="Franklin Gothic Demi Cond" pitchFamily="34" charset="0"/>
              </a:rPr>
              <a:t>), або гіпертекстова система</a:t>
            </a:r>
          </a:p>
        </p:txBody>
      </p:sp>
      <p:pic>
        <p:nvPicPr>
          <p:cNvPr id="4" name="Содержимое 3" descr="1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2143116"/>
            <a:ext cx="621510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3800" i="1" dirty="0" smtClean="0">
                <a:latin typeface="Franklin Gothic Demi Cond" pitchFamily="34" charset="0"/>
              </a:rPr>
              <a:t>Принципи  моделі електронної енциклопедії</a:t>
            </a:r>
            <a:endParaRPr lang="uk-UA" sz="38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 anchor="ctr"/>
          <a:lstStyle/>
          <a:p>
            <a:pPr indent="17463">
              <a:buFont typeface="Wingdings" pitchFamily="2" charset="2"/>
              <a:buChar char="§"/>
            </a:pPr>
            <a:r>
              <a:rPr lang="uk-UA" dirty="0">
                <a:latin typeface="Franklin Gothic Demi Cond" pitchFamily="34" charset="0"/>
              </a:rPr>
              <a:t>вільне переміщення </a:t>
            </a:r>
            <a:r>
              <a:rPr lang="uk-UA" dirty="0" smtClean="0">
                <a:latin typeface="Franklin Gothic Demi Cond" pitchFamily="34" charset="0"/>
              </a:rPr>
              <a:t>текстом;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стислий </a:t>
            </a:r>
            <a:r>
              <a:rPr lang="uk-UA" dirty="0">
                <a:latin typeface="Franklin Gothic Demi Cond" pitchFamily="34" charset="0"/>
              </a:rPr>
              <a:t>(реферативний) виклад </a:t>
            </a:r>
            <a:r>
              <a:rPr lang="uk-UA" dirty="0" smtClean="0">
                <a:latin typeface="Franklin Gothic Demi Cond" pitchFamily="34" charset="0"/>
              </a:rPr>
              <a:t>інформації;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необов’язковість </a:t>
            </a:r>
            <a:r>
              <a:rPr lang="uk-UA" dirty="0">
                <a:latin typeface="Franklin Gothic Demi Cond" pitchFamily="34" charset="0"/>
              </a:rPr>
              <a:t>суцільного читання </a:t>
            </a:r>
            <a:r>
              <a:rPr lang="uk-UA" dirty="0" smtClean="0">
                <a:latin typeface="Franklin Gothic Demi Cond" pitchFamily="34" charset="0"/>
              </a:rPr>
              <a:t>тексту;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довідковий </a:t>
            </a:r>
            <a:r>
              <a:rPr lang="uk-UA" dirty="0">
                <a:latin typeface="Franklin Gothic Demi Cond" pitchFamily="34" charset="0"/>
              </a:rPr>
              <a:t>характер </a:t>
            </a:r>
            <a:r>
              <a:rPr lang="uk-UA" dirty="0" smtClean="0">
                <a:latin typeface="Franklin Gothic Demi Cond" pitchFamily="34" charset="0"/>
              </a:rPr>
              <a:t>інформації;</a:t>
            </a:r>
          </a:p>
          <a:p>
            <a:pPr indent="17463">
              <a:buFont typeface="Wingdings" pitchFamily="2" charset="2"/>
              <a:buChar char="§"/>
            </a:pPr>
            <a:r>
              <a:rPr lang="uk-UA" dirty="0" smtClean="0">
                <a:latin typeface="Franklin Gothic Demi Cond" pitchFamily="34" charset="0"/>
              </a:rPr>
              <a:t>використання </a:t>
            </a:r>
            <a:r>
              <a:rPr lang="uk-UA" dirty="0">
                <a:latin typeface="Franklin Gothic Demi Cond" pitchFamily="34" charset="0"/>
              </a:rPr>
              <a:t>перехресних посилань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uk-UA" sz="3000" i="1" dirty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Специфіка вищої школи полягає в тому, що вона є, з одного боку, споживачем, а з іншого боку – активним виробником </a:t>
            </a:r>
            <a:r>
              <a:rPr lang="uk-UA" sz="3000" i="1" dirty="0" smtClean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інформаційних </a:t>
            </a:r>
            <a:r>
              <a:rPr lang="uk-UA" sz="3000" i="1" dirty="0">
                <a:latin typeface="Franklin Gothic Demi Cond" pitchFamily="34" charset="0"/>
                <a:ea typeface="Verdana" pitchFamily="34" charset="0"/>
                <a:cs typeface="Verdana" pitchFamily="34" charset="0"/>
              </a:rPr>
              <a:t>технологій.</a:t>
            </a:r>
          </a:p>
        </p:txBody>
      </p:sp>
      <p:pic>
        <p:nvPicPr>
          <p:cNvPr id="6" name="Содержимое 5" descr="images6XVBMV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643182"/>
            <a:ext cx="528641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Комп’ютерні слайд-фільми </a:t>
            </a:r>
            <a:endParaRPr lang="uk-UA" sz="4000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3B02EU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928802"/>
            <a:ext cx="535785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Технологія HTML</a:t>
            </a:r>
            <a:r>
              <a:rPr lang="uk-UA" sz="4000" b="1" i="1" dirty="0">
                <a:latin typeface="Franklin Gothic Demi Cond" pitchFamily="34" charset="0"/>
              </a:rPr>
              <a:t> </a:t>
            </a:r>
            <a:endParaRPr lang="uk-UA" sz="4000" i="1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depositphotos_73824059-stock-photo-html-5-on-blackboa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Переваги електронних видань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>
                <a:latin typeface="Franklin Gothic Demi Cond" pitchFamily="34" charset="0"/>
              </a:rPr>
              <a:t>технологія </a:t>
            </a:r>
            <a:r>
              <a:rPr lang="uk-UA" dirty="0" err="1">
                <a:latin typeface="Franklin Gothic Demi Cond" pitchFamily="34" charset="0"/>
              </a:rPr>
              <a:t>мультимедіа</a:t>
            </a:r>
            <a:r>
              <a:rPr lang="uk-UA" dirty="0">
                <a:latin typeface="Franklin Gothic Demi Cond" pitchFamily="34" charset="0"/>
              </a:rPr>
              <a:t> створює навчальне середовище з яскравим і наочним поданням інформації, що особливо приваблює;</a:t>
            </a:r>
            <a:endParaRPr lang="ru-RU" dirty="0">
              <a:latin typeface="Franklin Gothic Demi Cond" pitchFamily="34" charset="0"/>
            </a:endParaRPr>
          </a:p>
          <a:p>
            <a:pPr lvl="0"/>
            <a:r>
              <a:rPr lang="uk-UA" dirty="0">
                <a:latin typeface="Franklin Gothic Demi Cond" pitchFamily="34" charset="0"/>
              </a:rPr>
              <a:t>здійснюється інтеграція значних обсягів інформації на єдиному носії;</a:t>
            </a:r>
            <a:endParaRPr lang="ru-RU" dirty="0">
              <a:latin typeface="Franklin Gothic Demi Cond" pitchFamily="34" charset="0"/>
            </a:endParaRPr>
          </a:p>
          <a:p>
            <a:pPr lvl="0"/>
            <a:r>
              <a:rPr lang="uk-UA" dirty="0">
                <a:latin typeface="Franklin Gothic Demi Cond" pitchFamily="34" charset="0"/>
              </a:rPr>
              <a:t>гіпертекстова технологія завдяки застосуванню гіперпосилань спрощує навігацію і надає можливість вибору індивідуальної схеми вивчення матеріалу;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>
                <a:latin typeface="Franklin Gothic Demi Cond" pitchFamily="34" charset="0"/>
              </a:rPr>
              <a:t>технологія інтелектуальних навчальних систем на основі моделювання процесу навчання доповнює підручник текстами, відслідковує і направляє траєкторію вивчення матеріалу, здійснює, таким чином, зворотний зв’язок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>
                <a:latin typeface="Franklin Gothic Demi Cond" pitchFamily="34" charset="0"/>
              </a:rPr>
              <a:t>Електронний підручник </a:t>
            </a:r>
            <a:endParaRPr lang="uk-UA" sz="4000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R7TWJMQ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14366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Структура електронного підручника</a:t>
            </a:r>
            <a:endParaRPr lang="uk-UA" i="1" dirty="0">
              <a:latin typeface="Franklin Gothic Demi Cond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368544"/>
          </a:xfrm>
        </p:spPr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Технології </a:t>
            </a:r>
            <a:r>
              <a:rPr lang="uk-UA" sz="3500" i="1" dirty="0">
                <a:latin typeface="Franklin Gothic Demi Cond" pitchFamily="34" charset="0"/>
              </a:rPr>
              <a:t>повинні використовуватися студентами як інструменти побудови знань, а не як програмовані викладачі, а також, що студенти повинні навчатися за допомогою технології, а не з неї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 anchor="ctr">
            <a:normAutofit fontScale="92500" lnSpcReduction="20000"/>
          </a:bodyPr>
          <a:lstStyle/>
          <a:p>
            <a:pPr indent="-73025">
              <a:buNone/>
            </a:pPr>
            <a:r>
              <a:rPr lang="uk-UA" sz="3000" dirty="0">
                <a:latin typeface="Franklin Gothic Demi Cond" pitchFamily="34" charset="0"/>
              </a:rPr>
              <a:t>Ці інструменти включають у себе (але не обмежуються ними</a:t>
            </a:r>
            <a:r>
              <a:rPr lang="uk-UA" sz="3000" dirty="0" smtClean="0">
                <a:latin typeface="Franklin Gothic Demi Cond" pitchFamily="34" charset="0"/>
              </a:rPr>
              <a:t>):</a:t>
            </a: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 </a:t>
            </a:r>
            <a:r>
              <a:rPr lang="uk-UA" sz="3000" dirty="0">
                <a:latin typeface="Franklin Gothic Demi Cond" pitchFamily="34" charset="0"/>
              </a:rPr>
              <a:t>бази даних;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великоформатні </a:t>
            </a:r>
            <a:r>
              <a:rPr lang="uk-UA" sz="3000" dirty="0">
                <a:latin typeface="Franklin Gothic Demi Cond" pitchFamily="34" charset="0"/>
              </a:rPr>
              <a:t>електронні таблиці;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семантичні </a:t>
            </a:r>
            <a:r>
              <a:rPr lang="uk-UA" sz="3000" dirty="0">
                <a:latin typeface="Franklin Gothic Demi Cond" pitchFamily="34" charset="0"/>
              </a:rPr>
              <a:t>мережі;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експертні </a:t>
            </a:r>
            <a:r>
              <a:rPr lang="uk-UA" sz="3000" dirty="0">
                <a:latin typeface="Franklin Gothic Demi Cond" pitchFamily="34" charset="0"/>
              </a:rPr>
              <a:t>системи; </a:t>
            </a:r>
            <a:endParaRPr lang="uk-UA" sz="3000" dirty="0" smtClean="0">
              <a:latin typeface="Franklin Gothic Demi Cond" pitchFamily="34" charset="0"/>
            </a:endParaRPr>
          </a:p>
          <a:p>
            <a:pPr indent="196850">
              <a:buFont typeface="Wingdings" pitchFamily="2" charset="2"/>
              <a:buChar char="ü"/>
            </a:pPr>
            <a:r>
              <a:rPr lang="uk-UA" sz="3000" dirty="0" smtClean="0">
                <a:latin typeface="Franklin Gothic Demi Cond" pitchFamily="34" charset="0"/>
              </a:rPr>
              <a:t>засоби </a:t>
            </a:r>
            <a:r>
              <a:rPr lang="uk-UA" sz="3000" dirty="0" err="1">
                <a:latin typeface="Franklin Gothic Demi Cond" pitchFamily="34" charset="0"/>
              </a:rPr>
              <a:t>мультимедіа</a:t>
            </a:r>
            <a:r>
              <a:rPr lang="uk-UA" sz="3000" dirty="0">
                <a:latin typeface="Franklin Gothic Demi Cond" pitchFamily="34" charset="0"/>
              </a:rPr>
              <a:t>/</a:t>
            </a:r>
            <a:r>
              <a:rPr lang="uk-UA" sz="3000" dirty="0" err="1">
                <a:latin typeface="Franklin Gothic Demi Cond" pitchFamily="34" charset="0"/>
              </a:rPr>
              <a:t>гіпермедіа</a:t>
            </a:r>
            <a:r>
              <a:rPr lang="uk-UA" sz="3000" dirty="0">
                <a:latin typeface="Franklin Gothic Demi Cond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Переваги використання </a:t>
            </a:r>
            <a:r>
              <a:rPr lang="uk-UA" sz="3500" i="1" dirty="0">
                <a:latin typeface="Franklin Gothic Demi Cond" pitchFamily="34" charset="0"/>
              </a:rPr>
              <a:t>комп’ютерів як інструментів пізнання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Franklin Gothic Demi Cond" pitchFamily="34" charset="0"/>
              </a:rPr>
              <a:t>студенти </a:t>
            </a:r>
            <a:r>
              <a:rPr lang="uk-UA" dirty="0">
                <a:latin typeface="Franklin Gothic Demi Cond" pitchFamily="34" charset="0"/>
              </a:rPr>
              <a:t>самі розробляють навчальний матеріал;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знання </a:t>
            </a:r>
            <a:r>
              <a:rPr lang="uk-UA" dirty="0">
                <a:latin typeface="Franklin Gothic Demi Cond" pitchFamily="34" charset="0"/>
              </a:rPr>
              <a:t>ними конструюються, а не копіюються;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не </a:t>
            </a:r>
            <a:r>
              <a:rPr lang="uk-UA" dirty="0">
                <a:latin typeface="Franklin Gothic Demi Cond" pitchFamily="34" charset="0"/>
              </a:rPr>
              <a:t>комп’ютер керує процесом навчання, а сам студент;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створюються </a:t>
            </a:r>
            <a:r>
              <a:rPr lang="uk-UA" dirty="0">
                <a:latin typeface="Franklin Gothic Demi Cond" pitchFamily="34" charset="0"/>
              </a:rPr>
              <a:t>кращі можливості для розвитку інтелектуального потенціалу студентів;</a:t>
            </a:r>
            <a:endParaRPr lang="ru-RU" dirty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у </a:t>
            </a:r>
            <a:r>
              <a:rPr lang="uk-UA" dirty="0">
                <a:latin typeface="Franklin Gothic Demi Cond" pitchFamily="34" charset="0"/>
              </a:rPr>
              <a:t>ході навчання між комп’ютером і студентом відбувається розподіл ролей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Franklin Gothic Demi Cond" pitchFamily="34" charset="0"/>
              </a:rPr>
              <a:t>Комп’ютеризація і розвиток креативності студента</a:t>
            </a:r>
            <a:endParaRPr lang="uk-UA" dirty="0">
              <a:latin typeface="Franklin Gothic Demi Cond" pitchFamily="34" charset="0"/>
            </a:endParaRPr>
          </a:p>
        </p:txBody>
      </p:sp>
      <p:pic>
        <p:nvPicPr>
          <p:cNvPr id="4" name="Содержимое 3" descr="imagesVF0ZU0H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214554"/>
            <a:ext cx="5143536" cy="342902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/>
          <a:lstStyle/>
          <a:p>
            <a:r>
              <a:rPr lang="uk-UA" i="1" dirty="0" smtClean="0">
                <a:latin typeface="Franklin Gothic Demi Cond" pitchFamily="34" charset="0"/>
              </a:rPr>
              <a:t>ДЯКУЮ ЗА УВАГУ!</a:t>
            </a:r>
            <a:endParaRPr lang="uk-UA" i="1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 anchor="ctr"/>
          <a:lstStyle/>
          <a:p>
            <a:r>
              <a:rPr lang="uk-UA" b="0" i="1" dirty="0" smtClean="0">
                <a:latin typeface="Franklin Gothic Demi Cond" pitchFamily="34" charset="0"/>
              </a:rPr>
              <a:t>Інформаційна </a:t>
            </a:r>
            <a:r>
              <a:rPr lang="uk-UA" b="0" i="1" dirty="0">
                <a:latin typeface="Franklin Gothic Demi Cond" pitchFamily="34" charset="0"/>
              </a:rPr>
              <a:t>технологія</a:t>
            </a:r>
          </a:p>
        </p:txBody>
      </p:sp>
      <p:pic>
        <p:nvPicPr>
          <p:cNvPr id="7" name="Содержимое 6" descr="imagesOFK1U1W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Franklin Gothic Demi Cond" pitchFamily="34" charset="0"/>
              </a:rPr>
              <a:t>спосіб </a:t>
            </a:r>
            <a:r>
              <a:rPr lang="uk-UA" dirty="0">
                <a:latin typeface="Franklin Gothic Demi Cond" pitchFamily="34" charset="0"/>
              </a:rPr>
              <a:t>збору, переробки й передачі інформації для одержання нових даних про досліджуваний </a:t>
            </a:r>
            <a:r>
              <a:rPr lang="uk-UA" dirty="0" smtClean="0">
                <a:latin typeface="Franklin Gothic Demi Cond" pitchFamily="34" charset="0"/>
              </a:rPr>
              <a:t>об’єкт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latin typeface="Franklin Gothic Demi Cond" pitchFamily="34" charset="0"/>
              </a:rPr>
              <a:t>сукупність </a:t>
            </a:r>
            <a:r>
              <a:rPr lang="uk-UA" dirty="0">
                <a:latin typeface="Franklin Gothic Demi Cond" pitchFamily="34" charset="0"/>
              </a:rPr>
              <a:t>знань про способи і засоби роботи з інформаційними </a:t>
            </a:r>
            <a:r>
              <a:rPr lang="uk-UA" dirty="0" smtClean="0">
                <a:latin typeface="Franklin Gothic Demi Cond" pitchFamily="34" charset="0"/>
              </a:rPr>
              <a:t>ресурсами</a:t>
            </a:r>
          </a:p>
          <a:p>
            <a:pPr>
              <a:buFont typeface="Wingdings" pitchFamily="2" charset="2"/>
              <a:buChar char="v"/>
            </a:pPr>
            <a:r>
              <a:rPr lang="uk-UA" dirty="0">
                <a:latin typeface="Franklin Gothic Demi Cond" pitchFamily="34" charset="0"/>
              </a:rPr>
              <a:t>усі технології, що використовують спеціальні технічні інформаційні засоби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i="1" dirty="0" smtClean="0">
                <a:latin typeface="Franklin Gothic Demi Cond" pitchFamily="34" charset="0"/>
              </a:rPr>
              <a:t>Цілі застосування </a:t>
            </a:r>
            <a:r>
              <a:rPr lang="uk-UA" sz="4000" i="1" dirty="0">
                <a:latin typeface="Franklin Gothic Demi Cond" pitchFamily="34" charset="0"/>
              </a:rPr>
              <a:t>ІТ навчання</a:t>
            </a:r>
            <a:endParaRPr lang="uk-UA" sz="4000" dirty="0">
              <a:latin typeface="Franklin Gothic Demi Cond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>
                <a:latin typeface="Franklin Gothic Demi Cond" pitchFamily="34" charset="0"/>
              </a:rPr>
              <a:t>формування умінь студентів працювати з інформацією, розвиток комунікативних здібностей; </a:t>
            </a:r>
            <a:endParaRPr lang="uk-UA" dirty="0" smtClean="0">
              <a:latin typeface="Franklin Gothic Demi Cond" pitchFamily="34" charset="0"/>
            </a:endParaRPr>
          </a:p>
          <a:p>
            <a:r>
              <a:rPr lang="uk-UA" dirty="0" smtClean="0">
                <a:latin typeface="Franklin Gothic Demi Cond" pitchFamily="34" charset="0"/>
              </a:rPr>
              <a:t>підготовка особистості </a:t>
            </a:r>
            <a:r>
              <a:rPr lang="uk-UA" dirty="0">
                <a:latin typeface="Franklin Gothic Demi Cond" pitchFamily="34" charset="0"/>
              </a:rPr>
              <a:t>«інформаційного суспільства</a:t>
            </a:r>
            <a:r>
              <a:rPr lang="uk-UA" dirty="0" smtClean="0">
                <a:latin typeface="Franklin Gothic Demi Cond" pitchFamily="34" charset="0"/>
              </a:rPr>
              <a:t>»;</a:t>
            </a:r>
          </a:p>
          <a:p>
            <a:r>
              <a:rPr lang="uk-UA" dirty="0" smtClean="0">
                <a:latin typeface="Franklin Gothic Demi Cond" pitchFamily="34" charset="0"/>
              </a:rPr>
              <a:t>збільшення </a:t>
            </a:r>
            <a:r>
              <a:rPr lang="uk-UA" dirty="0">
                <a:latin typeface="Franklin Gothic Demi Cond" pitchFamily="34" charset="0"/>
              </a:rPr>
              <a:t>обсягу навчального матеріалу для творчого засвоєння й використання його </a:t>
            </a:r>
            <a:r>
              <a:rPr lang="uk-UA" dirty="0" smtClean="0">
                <a:latin typeface="Franklin Gothic Demi Cond" pitchFamily="34" charset="0"/>
              </a:rPr>
              <a:t>студентами;</a:t>
            </a:r>
          </a:p>
          <a:p>
            <a:r>
              <a:rPr lang="uk-UA" dirty="0" smtClean="0">
                <a:latin typeface="Franklin Gothic Demi Cond" pitchFamily="34" charset="0"/>
              </a:rPr>
              <a:t>формування </a:t>
            </a:r>
            <a:r>
              <a:rPr lang="uk-UA" dirty="0">
                <a:latin typeface="Franklin Gothic Demi Cond" pitchFamily="34" charset="0"/>
              </a:rPr>
              <a:t>дослідницьких </a:t>
            </a:r>
            <a:r>
              <a:rPr lang="uk-UA" dirty="0" smtClean="0">
                <a:latin typeface="Franklin Gothic Demi Cond" pitchFamily="34" charset="0"/>
              </a:rPr>
              <a:t>умінь;</a:t>
            </a:r>
          </a:p>
          <a:p>
            <a:r>
              <a:rPr lang="uk-UA" dirty="0" smtClean="0">
                <a:latin typeface="Franklin Gothic Demi Cond" pitchFamily="34" charset="0"/>
              </a:rPr>
              <a:t>формування вмінь </a:t>
            </a:r>
            <a:r>
              <a:rPr lang="uk-UA" dirty="0">
                <a:latin typeface="Franklin Gothic Demi Cond" pitchFamily="34" charset="0"/>
              </a:rPr>
              <a:t>приймати оптимальні рішення тощо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latin typeface="Franklin Gothic Demi Cond" pitchFamily="34" charset="0"/>
              </a:rPr>
              <a:t>Основоположні принципи в ІТ навчання в СПШ і ВНЗ</a:t>
            </a:r>
            <a:endParaRPr lang="uk-UA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адаптації</a:t>
            </a:r>
            <a:r>
              <a:rPr lang="uk-UA" sz="2600" dirty="0">
                <a:latin typeface="Franklin Gothic Demi Cond" pitchFamily="34" charset="0"/>
              </a:rPr>
              <a:t> </a:t>
            </a:r>
            <a:r>
              <a:rPr lang="uk-UA" sz="2600" dirty="0" smtClean="0">
                <a:latin typeface="Franklin Gothic Demi Cond" pitchFamily="34" charset="0"/>
              </a:rPr>
              <a:t> (</a:t>
            </a:r>
            <a:r>
              <a:rPr lang="uk-UA" sz="2600" dirty="0">
                <a:latin typeface="Franklin Gothic Demi Cond" pitchFamily="34" charset="0"/>
              </a:rPr>
              <a:t>пристосування комп’ютера до індивідуальних особливостей студента);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діалогового характеру навчання</a:t>
            </a:r>
            <a:r>
              <a:rPr lang="uk-UA" sz="2600" dirty="0">
                <a:latin typeface="Franklin Gothic Demi Cond" pitchFamily="34" charset="0"/>
              </a:rPr>
              <a:t>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керованості</a:t>
            </a:r>
            <a:r>
              <a:rPr lang="uk-UA" sz="2600" dirty="0">
                <a:latin typeface="Franklin Gothic Demi Cond" pitchFamily="34" charset="0"/>
              </a:rPr>
              <a:t> (будь-якого моменту можлива корекція викладачем процесу навчання);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багатоманітної взаємодії студента з комп’ютером</a:t>
            </a:r>
            <a:r>
              <a:rPr lang="uk-UA" sz="2600" dirty="0">
                <a:latin typeface="Franklin Gothic Demi Cond" pitchFamily="34" charset="0"/>
              </a:rPr>
              <a:t> (суб’єкт-об’єкт, суб’єкт-суб’єкт, об’єкт-суб’єкт);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оптимального поєднання індивідуальної і групової роботи</a:t>
            </a:r>
            <a:r>
              <a:rPr lang="uk-UA" sz="2600" dirty="0">
                <a:latin typeface="Franklin Gothic Demi Cond" pitchFamily="34" charset="0"/>
              </a:rPr>
              <a:t>;</a:t>
            </a:r>
            <a:endParaRPr lang="ru-RU" sz="26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підтримки стану психологічного комфорту</a:t>
            </a:r>
            <a:r>
              <a:rPr lang="uk-UA" sz="2600" dirty="0">
                <a:latin typeface="Franklin Gothic Demi Cond" pitchFamily="34" charset="0"/>
              </a:rPr>
              <a:t> під час спілкування з комп’ютером;</a:t>
            </a:r>
            <a:endParaRPr lang="ru-RU" sz="2600" dirty="0">
              <a:latin typeface="Franklin Gothic Demi Cond" pitchFamily="34" charset="0"/>
            </a:endParaRP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uk-UA" sz="2600" i="1" dirty="0">
                <a:latin typeface="Franklin Gothic Demi Cond" pitchFamily="34" charset="0"/>
              </a:rPr>
              <a:t>необмеженого навчання</a:t>
            </a:r>
            <a:r>
              <a:rPr lang="uk-UA" sz="2600" dirty="0">
                <a:latin typeface="Franklin Gothic Demi Cond" pitchFamily="34" charset="0"/>
              </a:rPr>
              <a:t> (зміст, його інтерпретації і доповнення надзвичайно великі).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indent="287338">
              <a:buNone/>
            </a:pPr>
            <a:r>
              <a:rPr lang="uk-UA" i="1" dirty="0">
                <a:latin typeface="Franklin Gothic Demi Cond" pitchFamily="34" charset="0"/>
              </a:rPr>
              <a:t>Інформаційні технології навчання </a:t>
            </a:r>
            <a:r>
              <a:rPr lang="uk-UA" i="1" dirty="0" smtClean="0">
                <a:latin typeface="Franklin Gothic Demi Cond" pitchFamily="34" charset="0"/>
              </a:rPr>
              <a:t>екології </a:t>
            </a:r>
            <a:r>
              <a:rPr lang="uk-UA" dirty="0" smtClean="0">
                <a:latin typeface="Franklin Gothic Demi Cond" pitchFamily="34" charset="0"/>
              </a:rPr>
              <a:t> </a:t>
            </a:r>
            <a:r>
              <a:rPr lang="uk-UA" dirty="0">
                <a:latin typeface="Franklin Gothic Demi Cond" pitchFamily="34" charset="0"/>
              </a:rPr>
              <a:t>– це дидактичний комплекс навчальних та навчально-методичних матеріалів, що представлені на різних носіях інформації; технічних та інструментальних засобів обчислювальної техніки навчального призначення, а також система наукових знань про роль і місце комп’ютерної техніки у забезпеченні освітніх потреб студентів та удосконалення праці викладачів.</a:t>
            </a:r>
            <a:endParaRPr lang="ru-RU" dirty="0">
              <a:latin typeface="Franklin Gothic Demi Cond" pitchFamily="34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Зміна </a:t>
            </a:r>
            <a:r>
              <a:rPr lang="uk-UA" sz="3500" i="1" dirty="0">
                <a:latin typeface="Franklin Gothic Demi Cond" pitchFamily="34" charset="0"/>
              </a:rPr>
              <a:t>мети і змісту навчання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uk-UA" sz="3500" i="1" dirty="0" smtClean="0">
                <a:latin typeface="Franklin Gothic Demi Cond" pitchFamily="34" charset="0"/>
              </a:rPr>
              <a:t>Зміна мети екологічної освіти з використанням ІТ</a:t>
            </a:r>
            <a:endParaRPr lang="uk-UA" sz="3500" i="1" dirty="0">
              <a:latin typeface="Franklin Gothic Demi Con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3883021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одержання студентами знань про живу і неживу природу, про інформаційні взаємовідносини</a:t>
            </a:r>
            <a:r>
              <a:rPr lang="uk-UA" sz="2800" i="1" dirty="0">
                <a:latin typeface="Franklin Gothic Demi Cond" pitchFamily="34" charset="0"/>
              </a:rPr>
              <a:t> </a:t>
            </a:r>
            <a:r>
              <a:rPr lang="uk-UA" sz="2800" dirty="0">
                <a:latin typeface="Franklin Gothic Demi Cond" pitchFamily="34" charset="0"/>
              </a:rPr>
              <a:t>як між різними об’єктами живої природи, так і між живими організмами і оточуючим світом;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оволодіння доступними методами вивчення живої природи і відповідними вміннями, включаючи методи, </a:t>
            </a:r>
            <a:r>
              <a:rPr lang="uk-UA" sz="2800" dirty="0" smtClean="0">
                <a:latin typeface="Franklin Gothic Demi Cond" pitchFamily="34" charset="0"/>
              </a:rPr>
              <a:t>на </a:t>
            </a:r>
            <a:r>
              <a:rPr lang="uk-UA" sz="2800" dirty="0">
                <a:latin typeface="Franklin Gothic Demi Cond" pitchFamily="34" charset="0"/>
              </a:rPr>
              <a:t>основі </a:t>
            </a:r>
            <a:r>
              <a:rPr lang="uk-UA" sz="2800" dirty="0" smtClean="0">
                <a:latin typeface="Franklin Gothic Demi Cond" pitchFamily="34" charset="0"/>
              </a:rPr>
              <a:t>ІТ</a:t>
            </a:r>
            <a:r>
              <a:rPr lang="uk-UA" sz="2800" dirty="0">
                <a:latin typeface="Franklin Gothic Demi Cond" pitchFamily="34" charset="0"/>
              </a:rPr>
              <a:t>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r>
              <a:rPr lang="uk-UA" sz="2800" dirty="0">
                <a:latin typeface="Franklin Gothic Demi Cond" pitchFamily="34" charset="0"/>
              </a:rPr>
              <a:t>формування на базі засвоєних знань і вмінь світогляду, заснованого на синтезі всіх методів пізнання природи – науки, мистецтва і релігії;</a:t>
            </a:r>
            <a:endParaRPr lang="ru-RU" sz="2800" dirty="0">
              <a:latin typeface="Franklin Gothic Demi Cond" pitchFamily="34" charset="0"/>
            </a:endParaRPr>
          </a:p>
          <a:p>
            <a:pPr lvl="0">
              <a:spcBef>
                <a:spcPts val="0"/>
              </a:spcBef>
            </a:pPr>
            <a:endParaRPr lang="uk-UA" sz="2800" dirty="0">
              <a:latin typeface="Franklin Gothic Demi Con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1119</Words>
  <Application>Microsoft Office PowerPoint</Application>
  <PresentationFormat>Экран (4:3)</PresentationFormat>
  <Paragraphs>117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ІНФОРМАЦІЙНІ ТЕХНОЛОГІЇ НАВЧАННЯ</vt:lpstr>
      <vt:lpstr>ПЛАН</vt:lpstr>
      <vt:lpstr>Специфіка вищої школи полягає в тому, що вона є, з одного боку, споживачем, а з іншого боку – активним виробником інформаційних технологій.</vt:lpstr>
      <vt:lpstr>Інформаційна технологія</vt:lpstr>
      <vt:lpstr>Цілі застосування ІТ навчання</vt:lpstr>
      <vt:lpstr>Основоположні принципи в ІТ навчання в СПШ і ВНЗ</vt:lpstr>
      <vt:lpstr>Слайд 7</vt:lpstr>
      <vt:lpstr>Зміна мети і змісту навчання </vt:lpstr>
      <vt:lpstr>Зміна мети екологічної освіти з використанням ІТ</vt:lpstr>
      <vt:lpstr>Зміна мети екологічної освіти з використанням ІТ</vt:lpstr>
      <vt:lpstr>Компетентності педагога  з вдосконалення методики навчання екології  з ІТ</vt:lpstr>
      <vt:lpstr>Інформаційна культура викладача </vt:lpstr>
      <vt:lpstr>Зміст комп’ютерної грамотності студентів і викладачів</vt:lpstr>
      <vt:lpstr>Мультимедійні засоби навчання</vt:lpstr>
      <vt:lpstr>Головна особливість засобів навчання в ІТ - інтерактивність, тобто здатність «відгукуватися» на дії студента і викладача, «вступати» із ними в діалог </vt:lpstr>
      <vt:lpstr>Класифікація  мультимедійних засобів навчання за призначенням демонстраційні</vt:lpstr>
      <vt:lpstr>Класифікація  мультимедійних засобів навчання за призначенням імітаційні</vt:lpstr>
      <vt:lpstr>Класифікація  мультимедійних засобів навчання за призначенням моделюючі</vt:lpstr>
      <vt:lpstr>Класифікація  мультимедійних засобів навчання за призначенням контролюючі</vt:lpstr>
      <vt:lpstr>Класифікація  мультимедійних засобів навчання за призначенням комунікаційні</vt:lpstr>
      <vt:lpstr>Класифікація  мультимедійних засобів навчання за призначенням розрахункові програми</vt:lpstr>
      <vt:lpstr>Класифікація  мультимедійних засобів навчання за призначенням програми з пошуку інформації</vt:lpstr>
      <vt:lpstr>Класифікація  мультимедійних засобів навчання за призначенням редактори та інші засоби підготовки, перетворення та обробки текстової, графічної, аудіо та іншої інформації</vt:lpstr>
      <vt:lpstr>Віртуальна реальність </vt:lpstr>
      <vt:lpstr>Автоматизовані навчальні системи -</vt:lpstr>
      <vt:lpstr>Інтелектуальні навчальні системи</vt:lpstr>
      <vt:lpstr>Використання ІТ  на лабораторних або практичних  заняттях</vt:lpstr>
      <vt:lpstr>Гіпертекст (від англ. hyper-text – надтекст), або гіпертекстова система</vt:lpstr>
      <vt:lpstr>Принципи  моделі електронної енциклопедії</vt:lpstr>
      <vt:lpstr>Комп’ютерні слайд-фільми </vt:lpstr>
      <vt:lpstr>Технологія HTML </vt:lpstr>
      <vt:lpstr>Переваги електронних видань</vt:lpstr>
      <vt:lpstr>Електронний підручник </vt:lpstr>
      <vt:lpstr>Структура електронного підручника</vt:lpstr>
      <vt:lpstr>Технології повинні використовуватися студентами як інструменти побудови знань, а не як програмовані викладачі, а також, що студенти повинні навчатися за допомогою технології, а не з неї</vt:lpstr>
      <vt:lpstr>Переваги використання комп’ютерів як інструментів пізнання </vt:lpstr>
      <vt:lpstr>Комп’ютеризація і розвиток креативності студента</vt:lpstr>
      <vt:lpstr>ДЯКУЮ ЗА УВАГУ!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ІНФОРМАЦІЙНІ ТЕХНОЛОГІЇ НАВЧАННЯ</dc:title>
  <dc:creator>User</dc:creator>
  <cp:lastModifiedBy>User</cp:lastModifiedBy>
  <cp:revision>60</cp:revision>
  <dcterms:created xsi:type="dcterms:W3CDTF">2018-10-23T18:46:07Z</dcterms:created>
  <dcterms:modified xsi:type="dcterms:W3CDTF">2020-10-27T12:21:45Z</dcterms:modified>
</cp:coreProperties>
</file>