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7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16FC-3F67-4C5E-BF55-2126FACFD50A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7990-63FF-49B5-9F26-5DA025187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15" y="8891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4240" y="3683318"/>
            <a:ext cx="9144000" cy="1655762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778" y="1182810"/>
            <a:ext cx="83351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р. № 580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ст.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порядку;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Закон України &quot;Про Національну поліцію&quot;. Станом на 03.07.2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62" y="1708028"/>
            <a:ext cx="3127375" cy="4378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6892" y="1681803"/>
            <a:ext cx="8335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2145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Закон України Про освіт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5" y="1907931"/>
            <a:ext cx="3098583" cy="40720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3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778" y="1845591"/>
            <a:ext cx="8335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р. № 2402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Закон України “Про охорону дитинства”, Конвенція про права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68" y="1738573"/>
            <a:ext cx="3014541" cy="4262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0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лужба у справах ді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1182810"/>
            <a:ext cx="3971191" cy="29783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3093" y="2879727"/>
            <a:ext cx="8335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р. № 2558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− коло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3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232" y="1024550"/>
            <a:ext cx="8335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р. № 20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служб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вісімнадцятирічного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приймальники-розподільники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кримінально-виконавчої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соціально-реабілітаційні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Служба у справах дітей – Петрівсько-Роменська гром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82" y="2666633"/>
            <a:ext cx="41243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6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6892" y="1937675"/>
            <a:ext cx="8335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2229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організаційноправові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коло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порядок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Криворізький районний суд Дніпропетров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1717431"/>
            <a:ext cx="3539881" cy="44108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2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854" y="1182810"/>
            <a:ext cx="83351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МВС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1044.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9" y="1748875"/>
            <a:ext cx="4712921" cy="47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8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854" y="1182810"/>
            <a:ext cx="8335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1970" y="2871217"/>
            <a:ext cx="3156438" cy="2591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органу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66039" y="2291495"/>
            <a:ext cx="4059114" cy="2591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Республіці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областях та м.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(ГУНП);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76393" y="1937871"/>
            <a:ext cx="2883877" cy="2591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9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с человечками для презентации (40 лучших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2" y="5172074"/>
            <a:ext cx="2705100" cy="1685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5464"/>
            <a:ext cx="946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uk-UA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вчинили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унесення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заходах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Картинки человечек для презентации (24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5464"/>
            <a:ext cx="946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uk-UA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постанови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 № 684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годин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вноситься до журналу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просвітницько-профілактичних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9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80" y="90805"/>
            <a:ext cx="10515600" cy="1325563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курсу: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83" y="1186961"/>
            <a:ext cx="7595186" cy="5468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Ювенальна превенція Рівненського районного управління поліції | Ri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47" y="2062602"/>
            <a:ext cx="3946940" cy="39469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8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35464"/>
            <a:ext cx="946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uk-UA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службами у справах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участь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судовому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обвинуваченого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статей 496, 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 </a:t>
            </a:r>
          </a:p>
        </p:txBody>
      </p:sp>
      <p:pic>
        <p:nvPicPr>
          <p:cNvPr id="15362" name="Picture 2" descr="Человечки для презентации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69" y="4004712"/>
            <a:ext cx="4792052" cy="24796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0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дитинакривдник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1732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притягнута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вчинила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386" name="Picture 2" descr="Презентации шк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77" y="3678875"/>
            <a:ext cx="4100147" cy="41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31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(постанова) суду,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набрав(ла)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173-2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 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173-4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68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на квартал;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раз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півроку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410" name="Picture 2" descr="Человечки Презентации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26" y="3491134"/>
            <a:ext cx="5054337" cy="33668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7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органами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та практик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</a:t>
            </a:r>
          </a:p>
        </p:txBody>
      </p:sp>
    </p:spTree>
    <p:extLst>
      <p:ext uri="{BB962C8B-B14F-4D97-AF65-F5344CB8AC3E}">
        <p14:creationId xmlns:p14="http://schemas.microsoft.com/office/powerpoint/2010/main" val="4071607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Человечки для презентации - 5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84" y="4122724"/>
            <a:ext cx="3408485" cy="28407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855" y="1182810"/>
            <a:ext cx="114006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р. № 658.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41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59" y="1137920"/>
            <a:ext cx="11282680" cy="5509065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порядку,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грамотно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 та 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обстановку,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противник,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2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для презентации человечки без фона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8" y="2189285"/>
            <a:ext cx="4656993" cy="45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78" y="11626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79" y="2734407"/>
            <a:ext cx="8235460" cy="4000500"/>
          </a:xfrm>
        </p:spPr>
        <p:txBody>
          <a:bodyPr/>
          <a:lstStyle/>
          <a:p>
            <a:r>
              <a:rPr lang="ru-RU" dirty="0" smtClean="0"/>
              <a:t>1. Нормативно-</a:t>
            </a:r>
            <a:r>
              <a:rPr lang="ru-RU" dirty="0" err="1" smtClean="0"/>
              <a:t>правове</a:t>
            </a:r>
            <a:r>
              <a:rPr lang="ru-RU" dirty="0" smtClean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ювенальної</a:t>
            </a:r>
            <a:r>
              <a:rPr lang="ru-RU" dirty="0"/>
              <a:t> </a:t>
            </a:r>
            <a:r>
              <a:rPr lang="ru-RU" dirty="0" err="1"/>
              <a:t>превенції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функції</a:t>
            </a:r>
            <a:r>
              <a:rPr lang="ru-RU" dirty="0"/>
              <a:t> та структура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ювенальної</a:t>
            </a:r>
            <a:r>
              <a:rPr lang="ru-RU" dirty="0"/>
              <a:t> </a:t>
            </a:r>
            <a:r>
              <a:rPr lang="ru-RU" dirty="0" err="1"/>
              <a:t>превенції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/>
              <a:t>процесуальних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ювенальної</a:t>
            </a:r>
            <a:r>
              <a:rPr lang="ru-RU" dirty="0"/>
              <a:t> </a:t>
            </a:r>
            <a:r>
              <a:rPr lang="ru-RU" dirty="0" err="1"/>
              <a:t>превенції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6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Фон с человечками для презентации (5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54" y="2508373"/>
            <a:ext cx="4409587" cy="27135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40" y="2297357"/>
            <a:ext cx="7839806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і свобод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AutoShape 2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Человечки для фото - 99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Картинки Для Презентации Человечки - 63 фо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178778" y="869644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заради розвитку»</a:t>
            </a: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3792416" y="869644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7406055" y="846626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1985597" y="2192097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6378819" y="2256326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8852387" y="3232272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10" name="Овал 9"/>
          <p:cNvSpPr/>
          <p:nvPr/>
        </p:nvSpPr>
        <p:spPr>
          <a:xfrm>
            <a:off x="4201259" y="3294737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«Маю право бути собою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84261" y="3380225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7406054" y="4743883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мене!»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1559171" y="4742119"/>
            <a:ext cx="3288323" cy="1951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4295776" y="4806348"/>
            <a:ext cx="3288323" cy="1951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«Amber Alert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8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Скачать картинки Маленькие человечки, стоковые фото Маленькие человечки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2501940" y="856681"/>
            <a:ext cx="112549" cy="1125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Компьютерные человечки - 8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22" y="1907621"/>
            <a:ext cx="3517167" cy="26906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892" y="1166843"/>
            <a:ext cx="83351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нормативно-правовими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931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Україна часто змінює Конституцію. Це поган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785"/>
            <a:ext cx="3373560" cy="29582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508" y="533797"/>
            <a:ext cx="83351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честь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Держава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0223" y="3270382"/>
            <a:ext cx="8777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держав-учасниць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ув’язнення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крайньому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катуванням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нелюдським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принижують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оскаржувати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безстороннім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84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милки у законах воєнного часу: щодо змін Кримінального кодексу України -  Мережа U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8" y="1182810"/>
            <a:ext cx="3452445" cy="2404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778" y="118281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1078" y="1182810"/>
            <a:ext cx="8335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кримінально-протиправних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778" y="3683621"/>
            <a:ext cx="8006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неухильного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Кодекс України про адміністративні правопоруш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85" y="3491134"/>
            <a:ext cx="2467707" cy="31572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10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3165</Words>
  <Application>Microsoft Office PowerPoint</Application>
  <PresentationFormat>Широкоэкранный</PresentationFormat>
  <Paragraphs>164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«Організація діяльності підрозділів ювенальної превенції»</vt:lpstr>
      <vt:lpstr>Мета курсу:</vt:lpstr>
      <vt:lpstr>Вміти:</vt:lpstr>
      <vt:lpstr>Тема 1. Правові та організаційні основи діяльності поліцейського ювенальної превенції План:</vt:lpstr>
      <vt:lpstr>1. Нормативно-правове забезпечення діяльності підрозділів ювенальної превенції.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«Адміністративно – деліктне право»</dc:title>
  <dc:creator>User</dc:creator>
  <cp:lastModifiedBy>RePack by Diakov</cp:lastModifiedBy>
  <cp:revision>27</cp:revision>
  <dcterms:created xsi:type="dcterms:W3CDTF">2022-09-04T15:29:10Z</dcterms:created>
  <dcterms:modified xsi:type="dcterms:W3CDTF">2024-09-04T13:03:04Z</dcterms:modified>
</cp:coreProperties>
</file>