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Політичні бренди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Ілюстративний матеріал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99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7" y="2139156"/>
            <a:ext cx="652462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04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Вплив</a:t>
            </a:r>
            <a:r>
              <a:rPr lang="ru-RU" b="1" dirty="0"/>
              <a:t> </a:t>
            </a:r>
            <a:r>
              <a:rPr lang="ru-RU" b="1" dirty="0" smtClean="0"/>
              <a:t>бренд</a:t>
            </a:r>
            <a:r>
              <a:rPr lang="uk-UA" b="1" dirty="0"/>
              <a:t>и</a:t>
            </a:r>
            <a:r>
              <a:rPr lang="ru-RU" b="1" dirty="0" err="1" smtClean="0"/>
              <a:t>нгу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виборців</a:t>
            </a:r>
            <a:r>
              <a:rPr lang="ru-RU" b="1" dirty="0"/>
              <a:t>: США</a:t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90040"/>
            <a:ext cx="8229600" cy="274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05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72416"/>
            <a:ext cx="8229600" cy="198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254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12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Політичні бренди</vt:lpstr>
      <vt:lpstr>Презентация PowerPoint</vt:lpstr>
      <vt:lpstr>Вплив брендингу на виборців: США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</cp:revision>
  <dcterms:created xsi:type="dcterms:W3CDTF">2023-10-02T16:12:36Z</dcterms:created>
  <dcterms:modified xsi:type="dcterms:W3CDTF">2023-10-20T21:20:00Z</dcterms:modified>
</cp:coreProperties>
</file>