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7" r:id="rId2"/>
    <p:sldId id="258" r:id="rId3"/>
    <p:sldId id="278" r:id="rId4"/>
    <p:sldId id="277" r:id="rId5"/>
    <p:sldId id="279" r:id="rId6"/>
    <p:sldId id="280" r:id="rId7"/>
    <p:sldId id="276" r:id="rId8"/>
    <p:sldId id="259" r:id="rId9"/>
    <p:sldId id="260" r:id="rId10"/>
    <p:sldId id="261" r:id="rId11"/>
    <p:sldId id="262" r:id="rId12"/>
    <p:sldId id="264" r:id="rId13"/>
    <p:sldId id="281" r:id="rId14"/>
    <p:sldId id="282" r:id="rId15"/>
    <p:sldId id="263" r:id="rId16"/>
    <p:sldId id="274" r:id="rId17"/>
    <p:sldId id="283" r:id="rId18"/>
    <p:sldId id="284" r:id="rId19"/>
    <p:sldId id="285" r:id="rId20"/>
    <p:sldId id="286" r:id="rId21"/>
    <p:sldId id="287" r:id="rId22"/>
    <p:sldId id="288" r:id="rId23"/>
  </p:sldIdLst>
  <p:sldSz cx="9144000" cy="5143500" type="screen16x9"/>
  <p:notesSz cx="6858000" cy="9144000"/>
  <p:embeddedFontLst>
    <p:embeddedFont>
      <p:font typeface="Roboto" pitchFamily="2" charset="0"/>
      <p:regular r:id="rId25"/>
    </p:embeddedFont>
    <p:embeddedFont>
      <p:font typeface="Arial Black" pitchFamily="34" charset="0"/>
      <p:bold r:id="rId26"/>
    </p:embeddedFont>
    <p:embeddedFont>
      <p:font typeface="Batang" pitchFamily="18" charset="-127"/>
      <p:regular r:id="rId27"/>
    </p:embeddedFont>
    <p:embeddedFont>
      <p:font typeface="Aharoni" pitchFamily="2" charset="-79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981644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06d781a56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06d781a56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06d781a56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06d781a56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06d781a56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06d781a56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06d781a56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06d781a56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06d781a56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606d781a56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06d781a56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06d781a56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06d781a56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606d781a56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06d781a56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06d781a56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06d781a56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06d781a56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sz="1800" dirty="0" smtClean="0"/>
              <a:t>Тема 3. </a:t>
            </a:r>
            <a:r>
              <a:rPr lang="uk-UA" sz="1800" smtClean="0"/>
              <a:t>Якість товарів, її дослідження й контроль якості</a:t>
            </a:r>
            <a:endParaRPr lang="ru-RU" sz="1800" dirty="0"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dirty="0" smtClean="0"/>
              <a:t>Поняття  якості.  </a:t>
            </a:r>
          </a:p>
          <a:p>
            <a:r>
              <a:rPr lang="uk-UA" dirty="0" smtClean="0"/>
              <a:t>Значення та сутність управління якістю</a:t>
            </a:r>
          </a:p>
          <a:p>
            <a:r>
              <a:rPr lang="uk-UA" dirty="0" smtClean="0"/>
              <a:t>Фактори, що забезпечують якість</a:t>
            </a:r>
          </a:p>
          <a:p>
            <a:r>
              <a:rPr lang="uk-UA" dirty="0" smtClean="0"/>
              <a:t>Пріоритетні напрями управління якістю в Україні.</a:t>
            </a:r>
            <a:endParaRPr lang="ru-RU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406586" y="811963"/>
            <a:ext cx="8222100" cy="96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0" y="1143910"/>
            <a:ext cx="9144000" cy="32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uk-UA" sz="1600" dirty="0" smtClean="0"/>
          </a:p>
          <a:p>
            <a:endParaRPr lang="uk-UA" dirty="0" smtClean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7037" y="317950"/>
            <a:ext cx="6382139" cy="404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97255" y="1466512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</a:pPr>
            <a:r>
              <a:rPr lang="uk-UA" dirty="0" smtClean="0"/>
              <a:t/>
            </a:r>
            <a:br>
              <a:rPr lang="uk-UA" dirty="0" smtClean="0"/>
            </a:br>
            <a:endParaRPr>
              <a:solidFill>
                <a:srgbClr val="000000"/>
              </a:solidFill>
            </a:endParaRPr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051" y="513184"/>
            <a:ext cx="8011395" cy="434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endParaRPr sz="2800" b="1" i="1" u="sng">
              <a:solidFill>
                <a:schemeClr val="bg2"/>
              </a:solidFill>
            </a:endParaRPr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151" y="297445"/>
            <a:ext cx="7612406" cy="438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900" y="990652"/>
            <a:ext cx="8222100" cy="767700"/>
          </a:xfrm>
        </p:spPr>
        <p:txBody>
          <a:bodyPr/>
          <a:lstStyle/>
          <a:p>
            <a:pPr algn="just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136" y="380776"/>
            <a:ext cx="7427166" cy="386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891" y="953329"/>
            <a:ext cx="8222100" cy="767700"/>
          </a:xfrm>
        </p:spPr>
        <p:txBody>
          <a:bodyPr/>
          <a:lstStyle/>
          <a:p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8257" y="278461"/>
            <a:ext cx="5297066" cy="1441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6162" y="1742162"/>
            <a:ext cx="5455104" cy="300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471900" y="1261240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just"/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0808" y="575133"/>
            <a:ext cx="4808570" cy="418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84" name="Google Shape;184;p3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9673" y="133511"/>
            <a:ext cx="5737160" cy="471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737119"/>
            <a:ext cx="6527663" cy="343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7584" y="661162"/>
            <a:ext cx="5987143" cy="431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7119" y="326571"/>
            <a:ext cx="6224394" cy="4601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sz="1400" b="1" dirty="0" smtClean="0">
                <a:solidFill>
                  <a:schemeClr val="bg2"/>
                </a:solidFill>
                <a:latin typeface="Arial Black" pitchFamily="34" charset="0"/>
              </a:rPr>
              <a:t/>
            </a:r>
            <a:br>
              <a:rPr lang="uk-UA" sz="1400" b="1" dirty="0" smtClean="0">
                <a:solidFill>
                  <a:schemeClr val="bg2"/>
                </a:solidFill>
                <a:latin typeface="Arial Black" pitchFamily="34" charset="0"/>
              </a:rPr>
            </a:br>
            <a:r>
              <a:rPr lang="uk-UA" sz="1400" b="1" dirty="0" smtClean="0">
                <a:solidFill>
                  <a:schemeClr val="bg2"/>
                </a:solidFill>
                <a:latin typeface="Arial Black" pitchFamily="34" charset="0"/>
              </a:rPr>
              <a:t/>
            </a:r>
            <a:br>
              <a:rPr lang="uk-UA" sz="1400" b="1" dirty="0" smtClean="0">
                <a:solidFill>
                  <a:schemeClr val="bg2"/>
                </a:solidFill>
                <a:latin typeface="Arial Black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sz="1400"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353" y="1954567"/>
            <a:ext cx="8070028" cy="211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066" y="317241"/>
            <a:ext cx="7556203" cy="31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0851" y="401115"/>
            <a:ext cx="5189084" cy="422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428625"/>
            <a:ext cx="61912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892" y="822700"/>
            <a:ext cx="8222100" cy="767700"/>
          </a:xfrm>
        </p:spPr>
        <p:txBody>
          <a:bodyPr/>
          <a:lstStyle/>
          <a:p>
            <a:pPr algn="just"/>
            <a:r>
              <a:rPr lang="ru-RU" sz="1600" b="1" i="1" dirty="0" smtClean="0">
                <a:solidFill>
                  <a:schemeClr val="bg2"/>
                </a:solidFill>
              </a:rPr>
              <a:t/>
            </a:r>
            <a:br>
              <a:rPr lang="ru-RU" sz="1600" b="1" i="1" dirty="0" smtClean="0">
                <a:solidFill>
                  <a:schemeClr val="bg2"/>
                </a:solidFill>
              </a:rPr>
            </a:b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3239" y="1349908"/>
            <a:ext cx="8222100" cy="2710200"/>
          </a:xfrm>
        </p:spPr>
        <p:txBody>
          <a:bodyPr/>
          <a:lstStyle/>
          <a:p>
            <a:pPr>
              <a:buNone/>
            </a:pPr>
            <a:endParaRPr lang="ru-RU" sz="1600" dirty="0">
              <a:latin typeface="+mj-lt"/>
              <a:ea typeface="Batang" pitchFamily="18" charset="-127"/>
              <a:cs typeface="Aharoni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434" y="783771"/>
            <a:ext cx="7388121" cy="292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3527" y="923344"/>
            <a:ext cx="6376070" cy="356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239" y="225541"/>
            <a:ext cx="8222100" cy="767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1982" y="510152"/>
            <a:ext cx="8793398" cy="2710200"/>
          </a:xfrm>
        </p:spPr>
        <p:txBody>
          <a:bodyPr/>
          <a:lstStyle/>
          <a:p>
            <a:pPr>
              <a:buNone/>
            </a:pP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0" y="1222214"/>
            <a:ext cx="8000881" cy="34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594" y="818063"/>
            <a:ext cx="8222100" cy="2710200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bg2"/>
                </a:solidFill>
              </a:rPr>
              <a:t>-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984" y="905070"/>
            <a:ext cx="8212814" cy="348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900" y="272195"/>
            <a:ext cx="8222100" cy="767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998" y="622119"/>
            <a:ext cx="8756076" cy="2710200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solidFill>
                  <a:schemeClr val="bg2"/>
                </a:solidFill>
              </a:rPr>
              <a:t>1.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238" y="774441"/>
            <a:ext cx="7607693" cy="372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12700" lvl="0" indent="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299600" y="1270825"/>
            <a:ext cx="8563800" cy="33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2700" lvl="0" indent="34290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638" y="671803"/>
            <a:ext cx="8567043" cy="368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338675" y="137575"/>
            <a:ext cx="8290200" cy="43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 i="1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026" y="345525"/>
            <a:ext cx="7755846" cy="359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34</Words>
  <Application>Microsoft Office PowerPoint</Application>
  <PresentationFormat>Экран (16:9)</PresentationFormat>
  <Paragraphs>11</Paragraphs>
  <Slides>22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Roboto</vt:lpstr>
      <vt:lpstr>Arial Black</vt:lpstr>
      <vt:lpstr>Batang</vt:lpstr>
      <vt:lpstr>Aharoni</vt:lpstr>
      <vt:lpstr>Times New Roman</vt:lpstr>
      <vt:lpstr>Material</vt:lpstr>
      <vt:lpstr>Тема 3. Якість товарів, її дослідження й контроль якості</vt:lpstr>
      <vt:lpstr>     </vt:lpstr>
      <vt:lpstr> </vt:lpstr>
      <vt:lpstr>Слайд 4</vt:lpstr>
      <vt:lpstr>Слайд 5</vt:lpstr>
      <vt:lpstr>Слайд 6</vt:lpstr>
      <vt:lpstr>Слайд 7</vt:lpstr>
      <vt:lpstr> </vt:lpstr>
      <vt:lpstr>Слайд 9</vt:lpstr>
      <vt:lpstr>Слайд 10</vt:lpstr>
      <vt:lpstr>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Обладнання підприємств торівлі та послуг</dc:title>
  <cp:lastModifiedBy>admin</cp:lastModifiedBy>
  <cp:revision>20</cp:revision>
  <dcterms:modified xsi:type="dcterms:W3CDTF">2020-09-04T06:32:46Z</dcterms:modified>
</cp:coreProperties>
</file>