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8" r:id="rId11"/>
    <p:sldId id="279" r:id="rId12"/>
    <p:sldId id="280" r:id="rId13"/>
    <p:sldId id="282" r:id="rId14"/>
    <p:sldId id="283" r:id="rId15"/>
    <p:sldId id="284" r:id="rId16"/>
    <p:sldId id="281" r:id="rId17"/>
    <p:sldId id="267" r:id="rId18"/>
    <p:sldId id="266" r:id="rId19"/>
    <p:sldId id="271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4660"/>
  </p:normalViewPr>
  <p:slideViewPr>
    <p:cSldViewPr snapToGrid="0">
      <p:cViewPr varScale="1">
        <p:scale>
          <a:sx n="80" d="100"/>
          <a:sy n="80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3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9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5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0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4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3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0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9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8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26906-1750-4FF1-85A0-8B78E9B2BD7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9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6794" y="3634550"/>
            <a:ext cx="10765155" cy="2387600"/>
          </a:xfrm>
        </p:spPr>
        <p:txBody>
          <a:bodyPr>
            <a:no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ДІТЕЙ, ПОЗБАВЛЕНИХ БАТЬКІВСЬКОГО</a:t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ПІКЛУВАННЯ. ВЗАЄМОДІЯ ЮВЕНАЛЬНОЇ ПРЕВЕНЦІЇ ІЗ</a:t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 ІНСТИТУЦІЯМИ З МЕТОЮ ЗАБЕЗПЕЧЕННЯ ПРАВ</a:t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1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Человечки для презентаций на прозрачном фоне анимация - Zefirka.club фото и 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8" y="1453896"/>
            <a:ext cx="333634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8386" y="1130300"/>
            <a:ext cx="8900159" cy="52895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у справах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недоцільність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закладу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-сироти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закладу,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-сироти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недоцільність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опікуна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піклувальника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дитячий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закладу,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13–25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цьогоПорядку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недоцільність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6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597" y="357187"/>
            <a:ext cx="10753725" cy="58816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сусіди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недоцільність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надсилається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закладу,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Думка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зазначена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доцільність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недоцільність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батькам, особам,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примірниках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перший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такому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у справах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з них,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проживала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дітей-сиріт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служба у справах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батьки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розлучених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у справах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8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748" y="271463"/>
            <a:ext cx="7275958" cy="5289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розлученої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сім’єю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первинний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акт про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розлученої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сім’єю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формою,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у справах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прав,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-сироти,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формою,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комісією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-сирота,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службою у справах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урахуваннямпропозицій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19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1923188"/>
            <a:ext cx="4221480" cy="482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066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748" y="271463"/>
            <a:ext cx="8131302" cy="5289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-сирота,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влаштована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дитячий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службою у справах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поставлена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дітей-сиріт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усиновлювачів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опікунів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піклувальників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батьківвихователів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обліково-статистичній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обліково-статистичної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виготовляється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дублікат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паперовому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носії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дублікат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обліково-статистичної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Дублікат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обліково-статистичної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оператором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скріпленим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печаткою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дублікат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обліково-статистичної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момент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Служба у справах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-сироти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повноліття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справах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фіксуються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електронній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обліково-статистичній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картці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-сироту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справа, яка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повноліття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Человечки для презентации вектор (50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859024"/>
            <a:ext cx="4522726" cy="452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708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747" y="271462"/>
            <a:ext cx="8217027" cy="6148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-сироти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статусу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у справах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усиновленою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держадміністрації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Нацсоцслужбі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додаються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копії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у справах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вносить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обліково-статистичної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службах у справах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службі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дитинисироти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позбавленої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набула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статусу, вона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службі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прийняла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первинний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заносяться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книги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дітейсиріт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номер і дата листа-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600" dirty="0"/>
              <a:t>. 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19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590" y="1465988"/>
            <a:ext cx="4221480" cy="482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45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747" y="271462"/>
            <a:ext cx="8217027" cy="6148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-сироти,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навчання,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фестивалях,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конкурсах,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кордоном, у тому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опікуни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піклувальники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батьки, батьки-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 у справах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дитинисироти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на 90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опікуни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піклувальники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батьки-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 у справах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фактичного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Человечки для презентации вектор (50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859024"/>
            <a:ext cx="4522726" cy="452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9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647" y="423863"/>
            <a:ext cx="10753725" cy="52895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приймається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відповідною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службою у справах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оформлюється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у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одного з 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усиновлення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повноліття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дієздатності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такою,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вноситься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книги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дітей-сиріт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розлученої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сім’єю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приймається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біженцемабо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ДМС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біженця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біженцем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біженця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36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" y="244475"/>
            <a:ext cx="7842885" cy="5289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5.2. ВЗАЄМОДІЯ ЮВЕНАЛЬНОЇ ПРЕВЕНЦІЇ З ІНШИМИ ІНСТИТУЦІЯМИ З МЕТОЮ ЗАБЕЗПЕЧЕННЯ ПРАВ ДІТЕЙ </a:t>
            </a:r>
            <a:endParaRPr lang="ru-RU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інституціями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органами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органами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громадами,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такими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напрямками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бездоглядності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 та практик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законом,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514350" indent="-514350">
              <a:buAutoNum type="arabicParenR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заходах.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засадах партнерства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19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589" y="1732978"/>
            <a:ext cx="4409384" cy="503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6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859" y="39649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нарадах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столах;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висвітлюють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тому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заходи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НПУ,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заінтересованими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громадами,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репресивний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таких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зводитися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домінімуму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Крімтого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керівніпринципи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дружнього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заохочують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альтернатив судовому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альтернативніметоди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спорів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найкращим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33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5199" y="280988"/>
            <a:ext cx="8505825" cy="516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досягла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вчинила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поліцейські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попереджувальної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співбесіди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правопорушника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делікту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правопорушника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вибачення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усиновителів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опікунів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піклувальників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навчання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МВС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та умов,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суду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е)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алкогольному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сп’янінні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доставляють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закладу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інспектори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разом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судовому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думку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ж)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ініціюють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службами у справах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Человек для презентации на прозрачном фоне - Zefirka.club фото и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69" y="1955864"/>
            <a:ext cx="3868864" cy="386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6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інституціями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88" y="3218688"/>
            <a:ext cx="3639312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65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 література: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2848" y="1027906"/>
            <a:ext cx="9793224" cy="4351338"/>
          </a:xfrm>
        </p:spPr>
        <p:txBody>
          <a:bodyPr>
            <a:normAutofit fontScale="25000" lnSpcReduction="20000"/>
          </a:bodyPr>
          <a:lstStyle/>
          <a:p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за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О. І.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Безпалової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[О. І.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Безпалова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В. ДжагуО64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С. Макаренко 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;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О. І.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Безпалової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;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нац. ун-т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справ. –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ХНУВС, 2022. – 204с.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Гончарук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Омелянюк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З початку 2021-го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надійшло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Нацполіція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сайт. 30.08.2021.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https://suspilne.media/159549-z-pocatku-roku-v-ukraini-rozsukali-ponad-9tisac-ditej-nacpolicia/. 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Закон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12.07.2018 № 2505-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 //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(БД) «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/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(ВР)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https://zakon.rada.gov.ua/ laws/show/2505-19.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тікають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дому 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KOLO.NEWS :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сайт. 31.05.2019.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https://kolo.news/category/suspilstvo/14477;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Геращенко О. В.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схільних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бродяжництва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автореф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… канд. психол. наук : 19.00.06.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23 с.  6Літун О. О.,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Фесак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А.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актуалізації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націоальна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(м.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 берез. 2021 р.) /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справ.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2021. С. 344–345. 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Літун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О.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розшукового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результатами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вісник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Дніпропетровського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справ. 2020. № 2 (105). С. 304–308.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Кононець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П., Кравченко І. С.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Вид.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 О., 2020. С. 83.</a:t>
            </a:r>
          </a:p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Літун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О.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Оперативно-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практики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(м.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 р.) /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справ.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2018. Ч. 1. С. 43.  12 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негласних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кримінальному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Наказ Ген.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прикордонної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юстиції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16.11.2012 № 114/1042/516/1199/ 936/1687/5 // БД «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/ ВР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https://zakon. rada.gov.ua/laws/show/v0114900-12.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заяви і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оперативного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органах (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Наказ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27.04.2020 № 357 // БД «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/ ВР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https://zakon.rada.gov.ua/laws/show/z0443-20.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 // Служба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Магнолія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сайт.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https://missingchildren.org.ua/uk/content/pro-sluzhbu. 16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Нацполіція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запускає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сповіщення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сприятиме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сайт. 22.09.2021.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https://www.npu.gov.ua/news/preventivna-robota/ naczpolicziya-razom-iz-Facebook-zapuskaje-sistemu-spovishhennya-yakaspriyatime-rozshuku-zniklix-ditej/. 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Бахаєва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С.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собаки як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кінологічної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наук.-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(м.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2021 р.) /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нац. ун-т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справ.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2021. С. 19–22.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Law-Enforcement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Procedures for Reports of Missing and Abducted Children : A model. October 2011 // The National Center for Missing &amp; Exploited Children :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https://www.missingkids.org/content/ dam/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missingkids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/pdfs/Law%20Enforcement%20Missing%20Child%20Policy.p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Missing Children Protocol. Procedures regarding children missing from home and care. September 2021 //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Tri.x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https://www.proceduresonline. com/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nesubregion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/files/gateshead_misper.pdf. 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Law-Enforcement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аnd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Procedures for Reports of Missing and Abducted Children : A model. October 2011 // The National Center for Missing &amp; Exploited Children 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URL: https://www.missingkids.org/content/dam/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missingkids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/pdfs/Law%20Enforcement%20Missing%20Child%20Policy.pdf.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348" y="2418112"/>
            <a:ext cx="3424904" cy="34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959" y="309625"/>
            <a:ext cx="8448041" cy="4879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факт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 у справах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справах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селищної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ради,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надійшло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залишилась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залишилась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адресу особи,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надійшло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справах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розлучених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сім’єю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іноземцями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набути статусу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біженця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яка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біженців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у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порядку,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Кабінетом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1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Человечки для презентации вектор (50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859024"/>
            <a:ext cx="4522726" cy="452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3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44" y="421640"/>
            <a:ext cx="8218424" cy="5222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селищний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селищної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залишилась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служба у справах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залишились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справах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села, селища,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виконавчийоргансільської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селищноїрадиразомзпрацівниками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залишилась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стану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з’ясовують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залишилась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стан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залишилась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проводиться у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притулку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25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315" y="1400110"/>
            <a:ext cx="3524685" cy="424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5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0500"/>
            <a:ext cx="12059920" cy="5638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покинута в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пологовому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підкинута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 за формою,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МОЗ і МВС.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шлюбі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забрала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пологового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повідомляє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 у справах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центр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 для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службу у справах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зобов’язаний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забрати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пологового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провести у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підтримкиматері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зметою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поінформувати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двомісячний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 службу у справах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справах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 до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за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9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39" y="2430145"/>
            <a:ext cx="11698986" cy="1741805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батька,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126 і 128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служба у справах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вживає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з’ясування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йогофактичногомісцезнаходження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надсилає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вручає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письмове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обов’язок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забрати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пологового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у справах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адресу закладу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строк,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забрати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відмовиться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забрати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забере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пологового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визначений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строк.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негайне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відібрання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відібрання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служба у справах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2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9074" y="715010"/>
            <a:ext cx="1159192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 результатами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потреби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невідкладно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направлена до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нею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влаштована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у справах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той же день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мм.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держадміністрації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ради,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селищній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клопотання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невідкладене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відібрання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клопотання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мм.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держадміністрації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ради,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селищної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дня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порушене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відповідне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відібрання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ж дня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інформує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семиденний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звертається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суду з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позовом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з них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батьківських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прав, про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відібрання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батька без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батьківських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прав.</a:t>
            </a:r>
            <a:endParaRPr lang="en-US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47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217" y="216281"/>
            <a:ext cx="11513058" cy="3003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у справах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держадміністрації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органуміської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селищної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ради, у тому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опіки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суду про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з них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батьківських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відібрання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батька без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батьківських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прав. </a:t>
            </a:r>
            <a:endParaRPr lang="ru-RU" sz="1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відібрання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служба у справах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враховуються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службою у справах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доцільність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поновлення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батьківських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прав. 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судомрішення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відібрання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усунені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причини,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перешкоджали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належному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вихованню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служба у справах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батьківських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залишилась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служба у справах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адміністрацією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закладу,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влаштовано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органами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вживає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дитини,місця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родичів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з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сім’ю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заклад,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самовільно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-сироти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позбавленої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8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Человечки для презентаций на прозрачном фоне анимация - Zefirka.club фото и 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237" y="799497"/>
            <a:ext cx="3531388" cy="62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505" y="564134"/>
            <a:ext cx="9543669" cy="59128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-сироти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позбавленої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у справах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розлученій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статусу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біженців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додаткового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тимчасового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біженцем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у справах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службу у справах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-сироти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службу у справах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73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4545</Words>
  <Application>Microsoft Office PowerPoint</Application>
  <PresentationFormat>Широкоэкранный</PresentationFormat>
  <Paragraphs>111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ВИЯВЛЕННЯ ДІТЕЙ, ПОЗБАВЛЕНИХ БАТЬКІВСЬКОГО ПІКЛУВАННЯ. ВЗАЄМОДІЯ ЮВЕНАЛЬНОЇ ПРЕВЕНЦІЇ ІЗ ІНШИМИ ІНСТИТУЦІЯМИ З МЕТОЮ ЗАБЕЗПЕЧЕННЯ ПРАВ ДІТЕЙ</vt:lpstr>
      <vt:lpstr> План:</vt:lpstr>
      <vt:lpstr>Презентация PowerPoint</vt:lpstr>
      <vt:lpstr>Презентация PowerPoint</vt:lpstr>
      <vt:lpstr>Презентация PowerPoint</vt:lpstr>
      <vt:lpstr>Після надходження від відділу державної реєстрації актів цивільного стану повного витягу з Державного реєстру актів цивільного стану громадян про реєстрацію народження дитини із зазначенням відомостей про батька, записаних на підставі статей 126 і 128 Сімейного кодексу України, служба у справах дітей вживає заходів до з’ясування йогофактичногомісцезнаходження та надсилає (вручає) йому письмове повідомлення про обов’язок забрати дитину для утримання та виховання з пологового будинку або з іншого закладу охорони здоров’я  У повідомленні служба у справах дітей зазначає відомості про дитину, адресу закладу охорони здоров’я, у якому перебуває дитина, строк, протягом якого необхідно забрати дитину, а також правові наслідки у разі, якщо батько відмовиться забрати або не забере дитину з пологового будинку або з іншого закладу охорони здоров’я у визначений строк.   Якщо виникла безпосередня загроза життю або здоров’ю дитини, орган опіки та піклування, якому стало відомо про це, приймає рішення про негайне відібрання дитини у батьків або осіб, які їх замінюють.   Для прийняття рішення про негайне відібрання дитини у батьків або осіб, які їх замінюють, служба у справах дітей негайно після отримання повідомлення про безпосередню загрозу життю або здоров’ю дитини разом з уповноваженим підрозділом органів Національної поліції, фахівцем із соціальної роботи, представниками закладу охорони здоров’я проводить оцінку рівня безпеки дитини.   До проведення оцінки рівня безпеки дитини можуть бути додатково залучені уповноважені суб’єкти в межах своїх повноважень.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Рекомендована література: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Адміністративне правопорушення та його юридичний склад</dc:title>
  <dc:creator>User</dc:creator>
  <cp:lastModifiedBy>User</cp:lastModifiedBy>
  <cp:revision>22</cp:revision>
  <dcterms:created xsi:type="dcterms:W3CDTF">2022-09-04T17:35:51Z</dcterms:created>
  <dcterms:modified xsi:type="dcterms:W3CDTF">2024-11-05T15:51:45Z</dcterms:modified>
</cp:coreProperties>
</file>