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0" r:id="rId8"/>
    <p:sldId id="261" r:id="rId9"/>
    <p:sldId id="259" r:id="rId10"/>
    <p:sldId id="266" r:id="rId11"/>
    <p:sldId id="267" r:id="rId12"/>
    <p:sldId id="268" r:id="rId13"/>
    <p:sldId id="25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2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EE45C-A34C-4F59-96B0-B566FF72866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1FF2C1F-D45F-4508-97A8-461152CFE28D}">
      <dgm:prSet phldrT="[Текст]" custT="1"/>
      <dgm:spPr/>
      <dgm:t>
        <a:bodyPr/>
        <a:lstStyle/>
        <a:p>
          <a:r>
            <a:rPr lang="ru-RU" sz="1800" dirty="0" err="1" smtClean="0"/>
            <a:t>перехідні</a:t>
          </a:r>
          <a:r>
            <a:rPr lang="ru-RU" sz="1800" dirty="0" smtClean="0"/>
            <a:t> </a:t>
          </a:r>
          <a:r>
            <a:rPr lang="ru-RU" sz="1800" dirty="0" err="1" smtClean="0"/>
            <a:t>умови</a:t>
          </a:r>
          <a:r>
            <a:rPr lang="ru-RU" sz="1800" dirty="0" smtClean="0"/>
            <a:t> </a:t>
          </a:r>
          <a:r>
            <a:rPr lang="ru-RU" sz="1800" dirty="0" err="1" smtClean="0"/>
            <a:t>від</a:t>
          </a:r>
          <a:r>
            <a:rPr lang="ru-RU" sz="1800" dirty="0" smtClean="0"/>
            <a:t> одного до </a:t>
          </a:r>
          <a:r>
            <a:rPr lang="ru-RU" sz="1800" dirty="0" err="1" smtClean="0"/>
            <a:t>іншого</a:t>
          </a:r>
          <a:r>
            <a:rPr lang="ru-RU" sz="1800" dirty="0" smtClean="0"/>
            <a:t> </a:t>
          </a:r>
          <a:r>
            <a:rPr lang="ru-RU" sz="1800" dirty="0" err="1" smtClean="0"/>
            <a:t>елементу</a:t>
          </a:r>
          <a:r>
            <a:rPr lang="ru-RU" sz="1800" dirty="0" smtClean="0"/>
            <a:t> </a:t>
          </a:r>
          <a:r>
            <a:rPr lang="ru-RU" sz="1800" dirty="0" err="1" smtClean="0"/>
            <a:t>екосистеми</a:t>
          </a:r>
          <a:endParaRPr lang="ru-RU" dirty="0"/>
        </a:p>
      </dgm:t>
    </dgm:pt>
    <dgm:pt modelId="{17505430-E174-4FAB-BC90-6A06E479D1C2}" type="parTrans" cxnId="{1C5E9873-1D6A-4231-BCE1-E83C7CEAC1F9}">
      <dgm:prSet/>
      <dgm:spPr/>
      <dgm:t>
        <a:bodyPr/>
        <a:lstStyle/>
        <a:p>
          <a:endParaRPr lang="ru-RU"/>
        </a:p>
      </dgm:t>
    </dgm:pt>
    <dgm:pt modelId="{F2511BF7-AB61-45FC-A067-2A626848A872}" type="sibTrans" cxnId="{1C5E9873-1D6A-4231-BCE1-E83C7CEAC1F9}">
      <dgm:prSet/>
      <dgm:spPr/>
      <dgm:t>
        <a:bodyPr/>
        <a:lstStyle/>
        <a:p>
          <a:endParaRPr lang="ru-RU"/>
        </a:p>
      </dgm:t>
    </dgm:pt>
    <dgm:pt modelId="{DED88CE9-9A23-4B08-AAB5-C11E56801607}">
      <dgm:prSet phldrT="[Текст]" custT="1"/>
      <dgm:spPr/>
      <dgm:t>
        <a:bodyPr/>
        <a:lstStyle/>
        <a:p>
          <a:r>
            <a:rPr lang="ru-RU" sz="1800" dirty="0" err="1" smtClean="0"/>
            <a:t>можуть</a:t>
          </a:r>
          <a:r>
            <a:rPr lang="ru-RU" sz="1800" dirty="0" smtClean="0"/>
            <a:t> </a:t>
          </a:r>
          <a:r>
            <a:rPr lang="ru-RU" sz="1800" dirty="0" err="1" smtClean="0"/>
            <a:t>траплятися</a:t>
          </a:r>
          <a:r>
            <a:rPr lang="ru-RU" sz="1800" dirty="0" smtClean="0"/>
            <a:t> </a:t>
          </a:r>
          <a:r>
            <a:rPr lang="ru-RU" sz="1800" dirty="0" err="1" smtClean="0"/>
            <a:t>види</a:t>
          </a:r>
          <a:r>
            <a:rPr lang="ru-RU" sz="1800" dirty="0" smtClean="0"/>
            <a:t> </a:t>
          </a:r>
          <a:r>
            <a:rPr lang="ru-RU" sz="1800" dirty="0" err="1" smtClean="0"/>
            <a:t>зі</a:t>
          </a:r>
          <a:r>
            <a:rPr lang="ru-RU" sz="1800" dirty="0" smtClean="0"/>
            <a:t> складу </a:t>
          </a:r>
          <a:r>
            <a:rPr lang="ru-RU" sz="1800" dirty="0" err="1" smtClean="0"/>
            <a:t>обох</a:t>
          </a:r>
          <a:r>
            <a:rPr lang="ru-RU" sz="1800" dirty="0" smtClean="0"/>
            <a:t> </a:t>
          </a:r>
          <a:r>
            <a:rPr lang="ru-RU" sz="1800" dirty="0" err="1" smtClean="0"/>
            <a:t>біоценозів</a:t>
          </a:r>
          <a:r>
            <a:rPr lang="ru-RU" sz="1800" dirty="0" smtClean="0"/>
            <a:t> та часто </a:t>
          </a:r>
          <a:r>
            <a:rPr lang="ru-RU" sz="1800" dirty="0" err="1" smtClean="0"/>
            <a:t>мешкають</a:t>
          </a:r>
          <a:r>
            <a:rPr lang="ru-RU" sz="1800" dirty="0" smtClean="0"/>
            <a:t> </a:t>
          </a:r>
          <a:r>
            <a:rPr lang="ru-RU" sz="1800" dirty="0" err="1" smtClean="0"/>
            <a:t>специфічні</a:t>
          </a:r>
          <a:r>
            <a:rPr lang="ru-RU" sz="1800" dirty="0" smtClean="0"/>
            <a:t> </a:t>
          </a:r>
          <a:r>
            <a:rPr lang="ru-RU" sz="1800" dirty="0" err="1" smtClean="0"/>
            <a:t>групи</a:t>
          </a:r>
          <a:r>
            <a:rPr lang="ru-RU" sz="1800" dirty="0" smtClean="0"/>
            <a:t> </a:t>
          </a:r>
          <a:r>
            <a:rPr lang="ru-RU" sz="1800" dirty="0" err="1" smtClean="0"/>
            <a:t>організмів</a:t>
          </a:r>
          <a:r>
            <a:rPr lang="ru-RU" sz="1800" dirty="0" smtClean="0"/>
            <a:t>, </a:t>
          </a:r>
          <a:r>
            <a:rPr lang="ru-RU" sz="1800" dirty="0" err="1" smtClean="0"/>
            <a:t>які</a:t>
          </a:r>
          <a:r>
            <a:rPr lang="ru-RU" sz="1800" dirty="0" smtClean="0"/>
            <a:t> не </a:t>
          </a:r>
          <a:r>
            <a:rPr lang="ru-RU" sz="1800" dirty="0" err="1" smtClean="0"/>
            <a:t>трапляються</a:t>
          </a:r>
          <a:r>
            <a:rPr lang="ru-RU" sz="1800" dirty="0" smtClean="0"/>
            <a:t> в </a:t>
          </a:r>
          <a:r>
            <a:rPr lang="ru-RU" sz="1800" dirty="0" err="1" smtClean="0"/>
            <a:t>основних</a:t>
          </a:r>
          <a:r>
            <a:rPr lang="ru-RU" sz="1800" dirty="0" smtClean="0"/>
            <a:t> </a:t>
          </a:r>
          <a:r>
            <a:rPr lang="ru-RU" sz="1800" dirty="0" err="1" smtClean="0"/>
            <a:t>біоценозах</a:t>
          </a:r>
          <a:r>
            <a:rPr lang="ru-RU" sz="1800" dirty="0" smtClean="0"/>
            <a:t>.</a:t>
          </a:r>
          <a:endParaRPr lang="ru-RU" dirty="0"/>
        </a:p>
      </dgm:t>
    </dgm:pt>
    <dgm:pt modelId="{E8E60D8B-22F9-4F9E-8837-F5996C8F1456}" type="parTrans" cxnId="{C7EDE769-C6A5-43F1-8B9E-F3BE4411F25A}">
      <dgm:prSet/>
      <dgm:spPr/>
      <dgm:t>
        <a:bodyPr/>
        <a:lstStyle/>
        <a:p>
          <a:endParaRPr lang="ru-RU"/>
        </a:p>
      </dgm:t>
    </dgm:pt>
    <dgm:pt modelId="{D916C37B-AAAA-4D46-A536-43D60AA5B329}" type="sibTrans" cxnId="{C7EDE769-C6A5-43F1-8B9E-F3BE4411F25A}">
      <dgm:prSet/>
      <dgm:spPr/>
      <dgm:t>
        <a:bodyPr/>
        <a:lstStyle/>
        <a:p>
          <a:endParaRPr lang="ru-RU"/>
        </a:p>
      </dgm:t>
    </dgm:pt>
    <dgm:pt modelId="{918B4627-FDF3-4633-A096-26BDF9D722E9}">
      <dgm:prSet phldrT="[Текст]" custT="1"/>
      <dgm:spPr/>
      <dgm:t>
        <a:bodyPr/>
        <a:lstStyle/>
        <a:p>
          <a:r>
            <a:rPr lang="ru-RU" sz="1800" dirty="0" err="1" smtClean="0"/>
            <a:t>спостерігається</a:t>
          </a:r>
          <a:r>
            <a:rPr lang="ru-RU" sz="1800" dirty="0" smtClean="0"/>
            <a:t> </a:t>
          </a:r>
          <a:r>
            <a:rPr lang="ru-RU" sz="1800" dirty="0" err="1" smtClean="0"/>
            <a:t>більш</a:t>
          </a:r>
          <a:r>
            <a:rPr lang="ru-RU" sz="1800" dirty="0" smtClean="0"/>
            <a:t> </a:t>
          </a:r>
          <a:r>
            <a:rPr lang="ru-RU" sz="1800" dirty="0" err="1" smtClean="0"/>
            <a:t>високе</a:t>
          </a:r>
          <a:r>
            <a:rPr lang="ru-RU" sz="1800" dirty="0" smtClean="0"/>
            <a:t> </a:t>
          </a:r>
          <a:r>
            <a:rPr lang="ru-RU" sz="1800" dirty="0" err="1" smtClean="0"/>
            <a:t>видове</a:t>
          </a:r>
          <a:r>
            <a:rPr lang="ru-RU" sz="1800" dirty="0" smtClean="0"/>
            <a:t> </a:t>
          </a:r>
          <a:r>
            <a:rPr lang="ru-RU" sz="1800" dirty="0" err="1" smtClean="0"/>
            <a:t>багатство</a:t>
          </a:r>
          <a:r>
            <a:rPr lang="ru-RU" sz="1800" dirty="0" smtClean="0"/>
            <a:t> у </a:t>
          </a:r>
          <a:r>
            <a:rPr lang="ru-RU" sz="1800" dirty="0" err="1" smtClean="0"/>
            <a:t>порівнянні</a:t>
          </a:r>
          <a:r>
            <a:rPr lang="ru-RU" sz="1800" dirty="0" smtClean="0"/>
            <a:t> з </a:t>
          </a:r>
          <a:r>
            <a:rPr lang="ru-RU" sz="1800" dirty="0" err="1" smtClean="0"/>
            <a:t>біоценозами</a:t>
          </a:r>
          <a:r>
            <a:rPr lang="ru-RU" sz="1800" dirty="0" smtClean="0"/>
            <a:t>, </a:t>
          </a:r>
          <a:r>
            <a:rPr lang="ru-RU" sz="1800" dirty="0" err="1" smtClean="0"/>
            <a:t>що</a:t>
          </a:r>
          <a:r>
            <a:rPr lang="ru-RU" sz="1800" dirty="0" smtClean="0"/>
            <a:t> </a:t>
          </a:r>
          <a:r>
            <a:rPr lang="ru-RU" sz="1800" dirty="0" err="1" smtClean="0"/>
            <a:t>контактують</a:t>
          </a:r>
          <a:endParaRPr lang="ru-RU" dirty="0"/>
        </a:p>
      </dgm:t>
    </dgm:pt>
    <dgm:pt modelId="{6196BE94-A712-488E-BB25-80722C0055E4}" type="parTrans" cxnId="{266072F1-900B-4115-A90C-C58099B5C849}">
      <dgm:prSet/>
      <dgm:spPr/>
      <dgm:t>
        <a:bodyPr/>
        <a:lstStyle/>
        <a:p>
          <a:endParaRPr lang="ru-RU"/>
        </a:p>
      </dgm:t>
    </dgm:pt>
    <dgm:pt modelId="{30592B04-E861-4CD6-9D24-B7CAAF42ED0E}" type="sibTrans" cxnId="{266072F1-900B-4115-A90C-C58099B5C849}">
      <dgm:prSet/>
      <dgm:spPr/>
      <dgm:t>
        <a:bodyPr/>
        <a:lstStyle/>
        <a:p>
          <a:endParaRPr lang="ru-RU"/>
        </a:p>
      </dgm:t>
    </dgm:pt>
    <dgm:pt modelId="{999EA4BD-944E-4A18-8177-1851CAED6DD8}" type="pres">
      <dgm:prSet presAssocID="{071EE45C-A34C-4F59-96B0-B566FF728662}" presName="Name0" presStyleCnt="0">
        <dgm:presLayoutVars>
          <dgm:dir/>
          <dgm:resizeHandles val="exact"/>
        </dgm:presLayoutVars>
      </dgm:prSet>
      <dgm:spPr/>
    </dgm:pt>
    <dgm:pt modelId="{D57F977A-BEFF-49BD-B271-472A48F1B8AF}" type="pres">
      <dgm:prSet presAssocID="{51FF2C1F-D45F-4508-97A8-461152CFE28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22C0A-6D43-4FE7-BD1B-3D80D9B5045E}" type="pres">
      <dgm:prSet presAssocID="{F2511BF7-AB61-45FC-A067-2A626848A872}" presName="sibTrans" presStyleLbl="sibTrans2D1" presStyleIdx="0" presStyleCnt="2"/>
      <dgm:spPr/>
    </dgm:pt>
    <dgm:pt modelId="{8D5E2622-6968-41A7-A225-704C3C7AD0CC}" type="pres">
      <dgm:prSet presAssocID="{F2511BF7-AB61-45FC-A067-2A626848A872}" presName="connectorText" presStyleLbl="sibTrans2D1" presStyleIdx="0" presStyleCnt="2"/>
      <dgm:spPr/>
    </dgm:pt>
    <dgm:pt modelId="{9886BC78-6B45-40E2-8D22-31E96D63A770}" type="pres">
      <dgm:prSet presAssocID="{DED88CE9-9A23-4B08-AAB5-C11E56801607}" presName="node" presStyleLbl="node1" presStyleIdx="1" presStyleCnt="3" custScaleX="284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DC849-6842-4309-B04D-92DF0702F06C}" type="pres">
      <dgm:prSet presAssocID="{D916C37B-AAAA-4D46-A536-43D60AA5B329}" presName="sibTrans" presStyleLbl="sibTrans2D1" presStyleIdx="1" presStyleCnt="2"/>
      <dgm:spPr/>
    </dgm:pt>
    <dgm:pt modelId="{101339C3-C569-40AB-8E75-6BE4A0024F53}" type="pres">
      <dgm:prSet presAssocID="{D916C37B-AAAA-4D46-A536-43D60AA5B329}" presName="connectorText" presStyleLbl="sibTrans2D1" presStyleIdx="1" presStyleCnt="2"/>
      <dgm:spPr/>
    </dgm:pt>
    <dgm:pt modelId="{0330D95C-DB55-4C2E-A63D-6E92199F23DA}" type="pres">
      <dgm:prSet presAssocID="{918B4627-FDF3-4633-A096-26BDF9D722E9}" presName="node" presStyleLbl="node1" presStyleIdx="2" presStyleCnt="3" custScaleX="137011" custScaleY="109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4863A1-5B76-4CE2-833B-1D1E2D34B3A8}" type="presOf" srcId="{D916C37B-AAAA-4D46-A536-43D60AA5B329}" destId="{CE1DC849-6842-4309-B04D-92DF0702F06C}" srcOrd="0" destOrd="0" presId="urn:microsoft.com/office/officeart/2005/8/layout/process1"/>
    <dgm:cxn modelId="{1188B3A5-61FE-4DE7-B942-75008C43CEA3}" type="presOf" srcId="{F2511BF7-AB61-45FC-A067-2A626848A872}" destId="{BA022C0A-6D43-4FE7-BD1B-3D80D9B5045E}" srcOrd="0" destOrd="0" presId="urn:microsoft.com/office/officeart/2005/8/layout/process1"/>
    <dgm:cxn modelId="{931F2055-04C0-4987-8DD6-D4709A62EAE5}" type="presOf" srcId="{51FF2C1F-D45F-4508-97A8-461152CFE28D}" destId="{D57F977A-BEFF-49BD-B271-472A48F1B8AF}" srcOrd="0" destOrd="0" presId="urn:microsoft.com/office/officeart/2005/8/layout/process1"/>
    <dgm:cxn modelId="{1C5E9873-1D6A-4231-BCE1-E83C7CEAC1F9}" srcId="{071EE45C-A34C-4F59-96B0-B566FF728662}" destId="{51FF2C1F-D45F-4508-97A8-461152CFE28D}" srcOrd="0" destOrd="0" parTransId="{17505430-E174-4FAB-BC90-6A06E479D1C2}" sibTransId="{F2511BF7-AB61-45FC-A067-2A626848A872}"/>
    <dgm:cxn modelId="{F66560D6-0224-4850-A0A6-1BF67B535F38}" type="presOf" srcId="{D916C37B-AAAA-4D46-A536-43D60AA5B329}" destId="{101339C3-C569-40AB-8E75-6BE4A0024F53}" srcOrd="1" destOrd="0" presId="urn:microsoft.com/office/officeart/2005/8/layout/process1"/>
    <dgm:cxn modelId="{266072F1-900B-4115-A90C-C58099B5C849}" srcId="{071EE45C-A34C-4F59-96B0-B566FF728662}" destId="{918B4627-FDF3-4633-A096-26BDF9D722E9}" srcOrd="2" destOrd="0" parTransId="{6196BE94-A712-488E-BB25-80722C0055E4}" sibTransId="{30592B04-E861-4CD6-9D24-B7CAAF42ED0E}"/>
    <dgm:cxn modelId="{C7EDE769-C6A5-43F1-8B9E-F3BE4411F25A}" srcId="{071EE45C-A34C-4F59-96B0-B566FF728662}" destId="{DED88CE9-9A23-4B08-AAB5-C11E56801607}" srcOrd="1" destOrd="0" parTransId="{E8E60D8B-22F9-4F9E-8837-F5996C8F1456}" sibTransId="{D916C37B-AAAA-4D46-A536-43D60AA5B329}"/>
    <dgm:cxn modelId="{5DE664E6-EF38-4F5F-AB85-26F47969F095}" type="presOf" srcId="{DED88CE9-9A23-4B08-AAB5-C11E56801607}" destId="{9886BC78-6B45-40E2-8D22-31E96D63A770}" srcOrd="0" destOrd="0" presId="urn:microsoft.com/office/officeart/2005/8/layout/process1"/>
    <dgm:cxn modelId="{6D09A3FB-8472-4BAB-8393-E1B95A6E2B21}" type="presOf" srcId="{918B4627-FDF3-4633-A096-26BDF9D722E9}" destId="{0330D95C-DB55-4C2E-A63D-6E92199F23DA}" srcOrd="0" destOrd="0" presId="urn:microsoft.com/office/officeart/2005/8/layout/process1"/>
    <dgm:cxn modelId="{AFD4A106-E848-4BCD-8173-AADE2A6F6542}" type="presOf" srcId="{F2511BF7-AB61-45FC-A067-2A626848A872}" destId="{8D5E2622-6968-41A7-A225-704C3C7AD0CC}" srcOrd="1" destOrd="0" presId="urn:microsoft.com/office/officeart/2005/8/layout/process1"/>
    <dgm:cxn modelId="{606FBA88-C2EE-4E81-9299-9E4AB669E636}" type="presOf" srcId="{071EE45C-A34C-4F59-96B0-B566FF728662}" destId="{999EA4BD-944E-4A18-8177-1851CAED6DD8}" srcOrd="0" destOrd="0" presId="urn:microsoft.com/office/officeart/2005/8/layout/process1"/>
    <dgm:cxn modelId="{69605BC4-4ADD-4819-885D-30B44C1C0C57}" type="presParOf" srcId="{999EA4BD-944E-4A18-8177-1851CAED6DD8}" destId="{D57F977A-BEFF-49BD-B271-472A48F1B8AF}" srcOrd="0" destOrd="0" presId="urn:microsoft.com/office/officeart/2005/8/layout/process1"/>
    <dgm:cxn modelId="{4FAEE933-11A0-48EE-8897-A3FDE815AEBF}" type="presParOf" srcId="{999EA4BD-944E-4A18-8177-1851CAED6DD8}" destId="{BA022C0A-6D43-4FE7-BD1B-3D80D9B5045E}" srcOrd="1" destOrd="0" presId="urn:microsoft.com/office/officeart/2005/8/layout/process1"/>
    <dgm:cxn modelId="{7ADD98F0-A6CD-429D-8457-ED6C9C003602}" type="presParOf" srcId="{BA022C0A-6D43-4FE7-BD1B-3D80D9B5045E}" destId="{8D5E2622-6968-41A7-A225-704C3C7AD0CC}" srcOrd="0" destOrd="0" presId="urn:microsoft.com/office/officeart/2005/8/layout/process1"/>
    <dgm:cxn modelId="{39F68F52-9874-4727-9EAC-522AF9314A12}" type="presParOf" srcId="{999EA4BD-944E-4A18-8177-1851CAED6DD8}" destId="{9886BC78-6B45-40E2-8D22-31E96D63A770}" srcOrd="2" destOrd="0" presId="urn:microsoft.com/office/officeart/2005/8/layout/process1"/>
    <dgm:cxn modelId="{F3E7EAA8-949B-4A4D-BDFF-D5729FAF8ACF}" type="presParOf" srcId="{999EA4BD-944E-4A18-8177-1851CAED6DD8}" destId="{CE1DC849-6842-4309-B04D-92DF0702F06C}" srcOrd="3" destOrd="0" presId="urn:microsoft.com/office/officeart/2005/8/layout/process1"/>
    <dgm:cxn modelId="{D85E84B7-FCDD-4F3F-A0D9-B0B105774FA3}" type="presParOf" srcId="{CE1DC849-6842-4309-B04D-92DF0702F06C}" destId="{101339C3-C569-40AB-8E75-6BE4A0024F53}" srcOrd="0" destOrd="0" presId="urn:microsoft.com/office/officeart/2005/8/layout/process1"/>
    <dgm:cxn modelId="{634BD1A1-F69B-4E29-8EF7-0DF394EA2234}" type="presParOf" srcId="{999EA4BD-944E-4A18-8177-1851CAED6DD8}" destId="{0330D95C-DB55-4C2E-A63D-6E92199F23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0A29F6-13F4-4D3C-89F5-6FA3D1A7210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4047FC-4E3B-49A8-9FD2-E1DEDD753E9B}">
      <dgm:prSet phldrT="[Текст]"/>
      <dgm:spPr/>
      <dgm:t>
        <a:bodyPr/>
        <a:lstStyle/>
        <a:p>
          <a:r>
            <a:rPr lang="uk-UA" b="1" dirty="0" smtClean="0"/>
            <a:t>Кількість виду</a:t>
          </a:r>
          <a:endParaRPr lang="ru-RU" dirty="0"/>
        </a:p>
      </dgm:t>
    </dgm:pt>
    <dgm:pt modelId="{430D4B99-C07E-42B8-93DA-8268CF9CD12A}" type="parTrans" cxnId="{4DF0F0ED-01AD-4DF5-87C8-FC97B206533C}">
      <dgm:prSet/>
      <dgm:spPr/>
      <dgm:t>
        <a:bodyPr/>
        <a:lstStyle/>
        <a:p>
          <a:endParaRPr lang="ru-RU"/>
        </a:p>
      </dgm:t>
    </dgm:pt>
    <dgm:pt modelId="{5D68341A-758B-41EA-92AF-99B32C2C999C}" type="sibTrans" cxnId="{4DF0F0ED-01AD-4DF5-87C8-FC97B206533C}">
      <dgm:prSet/>
      <dgm:spPr/>
      <dgm:t>
        <a:bodyPr/>
        <a:lstStyle/>
        <a:p>
          <a:endParaRPr lang="ru-RU"/>
        </a:p>
      </dgm:t>
    </dgm:pt>
    <dgm:pt modelId="{2A24F855-2D2D-4567-98CA-47371F318565}">
      <dgm:prSet phldrT="[Текст]"/>
      <dgm:spPr/>
      <dgm:t>
        <a:bodyPr/>
        <a:lstStyle/>
        <a:p>
          <a:r>
            <a:rPr lang="uk-UA" dirty="0" smtClean="0"/>
            <a:t>число особин даного виду на одиницю площі або обсягу займаного простору</a:t>
          </a:r>
          <a:endParaRPr lang="ru-RU" dirty="0"/>
        </a:p>
      </dgm:t>
    </dgm:pt>
    <dgm:pt modelId="{4EFA940F-ADEB-4744-B3A1-B64C0C4732C1}" type="parTrans" cxnId="{DAF3412E-A8DC-46E6-BE2E-6275220A4F3E}">
      <dgm:prSet/>
      <dgm:spPr/>
      <dgm:t>
        <a:bodyPr/>
        <a:lstStyle/>
        <a:p>
          <a:endParaRPr lang="ru-RU"/>
        </a:p>
      </dgm:t>
    </dgm:pt>
    <dgm:pt modelId="{064C596B-F8AA-4040-9D19-96CAC617D2FA}" type="sibTrans" cxnId="{DAF3412E-A8DC-46E6-BE2E-6275220A4F3E}">
      <dgm:prSet/>
      <dgm:spPr/>
      <dgm:t>
        <a:bodyPr/>
        <a:lstStyle/>
        <a:p>
          <a:endParaRPr lang="ru-RU"/>
        </a:p>
      </dgm:t>
    </dgm:pt>
    <dgm:pt modelId="{0315B073-B116-4D47-9AED-595B420884F7}">
      <dgm:prSet phldrT="[Текст]"/>
      <dgm:spPr/>
      <dgm:t>
        <a:bodyPr/>
        <a:lstStyle/>
        <a:p>
          <a:r>
            <a:rPr lang="uk-UA" b="1" dirty="0" smtClean="0"/>
            <a:t>Частота </a:t>
          </a:r>
          <a:r>
            <a:rPr lang="uk-UA" b="1" dirty="0" err="1" smtClean="0"/>
            <a:t>зустрічаємості</a:t>
          </a:r>
          <a:r>
            <a:rPr lang="uk-UA" b="1" dirty="0" smtClean="0"/>
            <a:t> </a:t>
          </a:r>
          <a:endParaRPr lang="ru-RU" dirty="0"/>
        </a:p>
      </dgm:t>
    </dgm:pt>
    <dgm:pt modelId="{25E868E0-57AD-4CB1-B703-77D42F93244A}" type="parTrans" cxnId="{85C8DC1C-3EEC-4D9B-9581-668C17A2FFC6}">
      <dgm:prSet/>
      <dgm:spPr/>
      <dgm:t>
        <a:bodyPr/>
        <a:lstStyle/>
        <a:p>
          <a:endParaRPr lang="ru-RU"/>
        </a:p>
      </dgm:t>
    </dgm:pt>
    <dgm:pt modelId="{9F7550E5-0357-4298-B572-7A4E8330623F}" type="sibTrans" cxnId="{85C8DC1C-3EEC-4D9B-9581-668C17A2FFC6}">
      <dgm:prSet/>
      <dgm:spPr/>
      <dgm:t>
        <a:bodyPr/>
        <a:lstStyle/>
        <a:p>
          <a:endParaRPr lang="ru-RU"/>
        </a:p>
      </dgm:t>
    </dgm:pt>
    <dgm:pt modelId="{EFB0598F-C3EE-4898-9EAB-0D6EFFAC3547}">
      <dgm:prSet phldrT="[Текст]"/>
      <dgm:spPr/>
      <dgm:t>
        <a:bodyPr/>
        <a:lstStyle/>
        <a:p>
          <a:r>
            <a:rPr lang="uk-UA" dirty="0" smtClean="0"/>
            <a:t>характеризує рівномірність або нерівномірність розподілу виду в біоценозі</a:t>
          </a:r>
          <a:endParaRPr lang="ru-RU" dirty="0"/>
        </a:p>
      </dgm:t>
    </dgm:pt>
    <dgm:pt modelId="{2F864EF0-FA8D-4B45-A0C1-7FBFD5AF35BF}" type="parTrans" cxnId="{8BB53FA4-026D-4FF6-BFE5-2D2423078EFE}">
      <dgm:prSet/>
      <dgm:spPr/>
      <dgm:t>
        <a:bodyPr/>
        <a:lstStyle/>
        <a:p>
          <a:endParaRPr lang="ru-RU"/>
        </a:p>
      </dgm:t>
    </dgm:pt>
    <dgm:pt modelId="{6893159E-66F6-43A7-992D-DFDD7568D825}" type="sibTrans" cxnId="{8BB53FA4-026D-4FF6-BFE5-2D2423078EFE}">
      <dgm:prSet/>
      <dgm:spPr/>
      <dgm:t>
        <a:bodyPr/>
        <a:lstStyle/>
        <a:p>
          <a:endParaRPr lang="ru-RU"/>
        </a:p>
      </dgm:t>
    </dgm:pt>
    <dgm:pt modelId="{A072FD0E-7F41-4631-85BD-4B8F44A36456}">
      <dgm:prSet phldrT="[Текст]"/>
      <dgm:spPr/>
      <dgm:t>
        <a:bodyPr/>
        <a:lstStyle/>
        <a:p>
          <a:r>
            <a:rPr lang="uk-UA" dirty="0" smtClean="0"/>
            <a:t>розраховується як процентне відношення кількості проб або облікових майданчиків, де зустрічається вид, до загальної кількості таких проб або майданчиків</a:t>
          </a:r>
          <a:endParaRPr lang="ru-RU" dirty="0"/>
        </a:p>
      </dgm:t>
    </dgm:pt>
    <dgm:pt modelId="{AF48EABA-5AF4-4B15-A82C-A43D83DA4C98}" type="parTrans" cxnId="{C191ED55-1840-484A-8801-CBED7871E4DC}">
      <dgm:prSet/>
      <dgm:spPr/>
      <dgm:t>
        <a:bodyPr/>
        <a:lstStyle/>
        <a:p>
          <a:endParaRPr lang="ru-RU"/>
        </a:p>
      </dgm:t>
    </dgm:pt>
    <dgm:pt modelId="{EAEE3842-DFDB-4414-9729-7B1E72B69C8B}" type="sibTrans" cxnId="{C191ED55-1840-484A-8801-CBED7871E4DC}">
      <dgm:prSet/>
      <dgm:spPr/>
      <dgm:t>
        <a:bodyPr/>
        <a:lstStyle/>
        <a:p>
          <a:endParaRPr lang="ru-RU"/>
        </a:p>
      </dgm:t>
    </dgm:pt>
    <dgm:pt modelId="{C19EAFA9-77EB-4F75-818D-15D1C9723975}">
      <dgm:prSet phldrT="[Текст]"/>
      <dgm:spPr/>
      <dgm:t>
        <a:bodyPr/>
        <a:lstStyle/>
        <a:p>
          <a:r>
            <a:rPr lang="uk-UA" b="1" dirty="0" smtClean="0"/>
            <a:t>Ступінь домінування</a:t>
          </a:r>
          <a:r>
            <a:rPr lang="uk-UA" dirty="0" smtClean="0"/>
            <a:t> </a:t>
          </a:r>
          <a:endParaRPr lang="ru-RU" dirty="0"/>
        </a:p>
      </dgm:t>
    </dgm:pt>
    <dgm:pt modelId="{C0FFD62B-39DF-4852-B24A-E746570FC44C}" type="parTrans" cxnId="{19DF7748-0E2B-4C54-98BE-CE9E88534BE8}">
      <dgm:prSet/>
      <dgm:spPr/>
      <dgm:t>
        <a:bodyPr/>
        <a:lstStyle/>
        <a:p>
          <a:endParaRPr lang="ru-RU"/>
        </a:p>
      </dgm:t>
    </dgm:pt>
    <dgm:pt modelId="{35A2D06E-F855-4984-BA24-F89A08A59598}" type="sibTrans" cxnId="{19DF7748-0E2B-4C54-98BE-CE9E88534BE8}">
      <dgm:prSet/>
      <dgm:spPr/>
      <dgm:t>
        <a:bodyPr/>
        <a:lstStyle/>
        <a:p>
          <a:endParaRPr lang="ru-RU"/>
        </a:p>
      </dgm:t>
    </dgm:pt>
    <dgm:pt modelId="{93911E53-28D6-4DD0-AD7E-2E44C5473B64}">
      <dgm:prSet phldrT="[Текст]"/>
      <dgm:spPr/>
      <dgm:t>
        <a:bodyPr/>
        <a:lstStyle/>
        <a:p>
          <a:r>
            <a:rPr lang="uk-UA" dirty="0" smtClean="0"/>
            <a:t>відображає відношення числа особин даного виду до загальної кількості всіх особин даного угруповання</a:t>
          </a:r>
          <a:endParaRPr lang="ru-RU" dirty="0"/>
        </a:p>
      </dgm:t>
    </dgm:pt>
    <dgm:pt modelId="{1EF2A083-4DC6-49AE-89A0-85AABC583FEC}" type="parTrans" cxnId="{138A7778-84FB-4019-A560-949F8A962406}">
      <dgm:prSet/>
      <dgm:spPr/>
      <dgm:t>
        <a:bodyPr/>
        <a:lstStyle/>
        <a:p>
          <a:endParaRPr lang="ru-RU"/>
        </a:p>
      </dgm:t>
    </dgm:pt>
    <dgm:pt modelId="{A006C8C5-DA72-424C-9EE9-90CA325309E7}" type="sibTrans" cxnId="{138A7778-84FB-4019-A560-949F8A962406}">
      <dgm:prSet/>
      <dgm:spPr/>
      <dgm:t>
        <a:bodyPr/>
        <a:lstStyle/>
        <a:p>
          <a:endParaRPr lang="ru-RU"/>
        </a:p>
      </dgm:t>
    </dgm:pt>
    <dgm:pt modelId="{E6CCC129-D264-48C1-981C-5D784856286D}">
      <dgm:prSet phldrT="[Текст]"/>
      <dgm:spPr/>
      <dgm:t>
        <a:bodyPr/>
        <a:lstStyle/>
        <a:p>
          <a:r>
            <a:rPr lang="uk-UA" dirty="0" smtClean="0"/>
            <a:t>розраховують не для спільноти в цілому, а для окремих угруповань, в межах яких різницею в розмірах окремих форм можна знехтувати</a:t>
          </a:r>
          <a:endParaRPr lang="ru-RU" dirty="0"/>
        </a:p>
      </dgm:t>
    </dgm:pt>
    <dgm:pt modelId="{9B995B34-5906-479A-8384-C211D858D2DB}" type="parTrans" cxnId="{0C77FA0E-8901-453E-9600-6700F5F55DEC}">
      <dgm:prSet/>
      <dgm:spPr/>
      <dgm:t>
        <a:bodyPr/>
        <a:lstStyle/>
        <a:p>
          <a:endParaRPr lang="ru-RU"/>
        </a:p>
      </dgm:t>
    </dgm:pt>
    <dgm:pt modelId="{0BAF16C5-8ABE-4638-B13F-9F8B2CEF10D4}" type="sibTrans" cxnId="{0C77FA0E-8901-453E-9600-6700F5F55DEC}">
      <dgm:prSet/>
      <dgm:spPr/>
      <dgm:t>
        <a:bodyPr/>
        <a:lstStyle/>
        <a:p>
          <a:endParaRPr lang="ru-RU"/>
        </a:p>
      </dgm:t>
    </dgm:pt>
    <dgm:pt modelId="{AE853F11-CEB0-47F6-BA0F-C8983D9F2059}" type="pres">
      <dgm:prSet presAssocID="{DF0A29F6-13F4-4D3C-89F5-6FA3D1A72104}" presName="Name0" presStyleCnt="0">
        <dgm:presLayoutVars>
          <dgm:dir/>
          <dgm:animLvl val="lvl"/>
          <dgm:resizeHandles val="exact"/>
        </dgm:presLayoutVars>
      </dgm:prSet>
      <dgm:spPr/>
    </dgm:pt>
    <dgm:pt modelId="{3DFD39FF-E487-4E8F-A9B8-710F81861E8D}" type="pres">
      <dgm:prSet presAssocID="{574047FC-4E3B-49A8-9FD2-E1DEDD753E9B}" presName="linNode" presStyleCnt="0"/>
      <dgm:spPr/>
    </dgm:pt>
    <dgm:pt modelId="{19F1CF8A-9ACD-4868-A6A4-24C9C1926C7C}" type="pres">
      <dgm:prSet presAssocID="{574047FC-4E3B-49A8-9FD2-E1DEDD753E9B}" presName="parentText" presStyleLbl="node1" presStyleIdx="0" presStyleCnt="3" custScaleX="82073" custScaleY="563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82679-F13F-4AC7-9243-6AB547C84512}" type="pres">
      <dgm:prSet presAssocID="{574047FC-4E3B-49A8-9FD2-E1DEDD753E9B}" presName="descendantText" presStyleLbl="alignAccFollowNode1" presStyleIdx="0" presStyleCnt="3" custScaleX="89496" custScaleY="49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8652F-A984-4F27-A605-A9FEE951EFD5}" type="pres">
      <dgm:prSet presAssocID="{5D68341A-758B-41EA-92AF-99B32C2C999C}" presName="sp" presStyleCnt="0"/>
      <dgm:spPr/>
    </dgm:pt>
    <dgm:pt modelId="{6935276E-D602-40F9-B56A-B6E5FBE38A42}" type="pres">
      <dgm:prSet presAssocID="{0315B073-B116-4D47-9AED-595B420884F7}" presName="linNode" presStyleCnt="0"/>
      <dgm:spPr/>
    </dgm:pt>
    <dgm:pt modelId="{BFF3FEBB-6FC5-41CE-8D71-BE82A50273D1}" type="pres">
      <dgm:prSet presAssocID="{0315B073-B116-4D47-9AED-595B420884F7}" presName="parentText" presStyleLbl="node1" presStyleIdx="1" presStyleCnt="3" custScaleX="82073" custScaleY="681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7C3A0-3805-4C2C-8991-E4FB1B769D0A}" type="pres">
      <dgm:prSet presAssocID="{0315B073-B116-4D47-9AED-595B420884F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34D2F-1427-463C-93FD-0978A348ABF2}" type="pres">
      <dgm:prSet presAssocID="{9F7550E5-0357-4298-B572-7A4E8330623F}" presName="sp" presStyleCnt="0"/>
      <dgm:spPr/>
    </dgm:pt>
    <dgm:pt modelId="{BE0B76E8-BDB6-42F2-ABEF-9A7EDB48F810}" type="pres">
      <dgm:prSet presAssocID="{C19EAFA9-77EB-4F75-818D-15D1C9723975}" presName="linNode" presStyleCnt="0"/>
      <dgm:spPr/>
    </dgm:pt>
    <dgm:pt modelId="{62B6EB0E-0BA4-4C1A-97D9-3AA1BBF9A108}" type="pres">
      <dgm:prSet presAssocID="{C19EAFA9-77EB-4F75-818D-15D1C9723975}" presName="parentText" presStyleLbl="node1" presStyleIdx="2" presStyleCnt="3" custScaleX="82073" custScaleY="758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0E749-4D51-4D49-A8ED-310A18F1DEF8}" type="pres">
      <dgm:prSet presAssocID="{C19EAFA9-77EB-4F75-818D-15D1C972397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F3412E-A8DC-46E6-BE2E-6275220A4F3E}" srcId="{574047FC-4E3B-49A8-9FD2-E1DEDD753E9B}" destId="{2A24F855-2D2D-4567-98CA-47371F318565}" srcOrd="0" destOrd="0" parTransId="{4EFA940F-ADEB-4744-B3A1-B64C0C4732C1}" sibTransId="{064C596B-F8AA-4040-9D19-96CAC617D2FA}"/>
    <dgm:cxn modelId="{19DF7748-0E2B-4C54-98BE-CE9E88534BE8}" srcId="{DF0A29F6-13F4-4D3C-89F5-6FA3D1A72104}" destId="{C19EAFA9-77EB-4F75-818D-15D1C9723975}" srcOrd="2" destOrd="0" parTransId="{C0FFD62B-39DF-4852-B24A-E746570FC44C}" sibTransId="{35A2D06E-F855-4984-BA24-F89A08A59598}"/>
    <dgm:cxn modelId="{85C8DC1C-3EEC-4D9B-9581-668C17A2FFC6}" srcId="{DF0A29F6-13F4-4D3C-89F5-6FA3D1A72104}" destId="{0315B073-B116-4D47-9AED-595B420884F7}" srcOrd="1" destOrd="0" parTransId="{25E868E0-57AD-4CB1-B703-77D42F93244A}" sibTransId="{9F7550E5-0357-4298-B572-7A4E8330623F}"/>
    <dgm:cxn modelId="{4DF0F0ED-01AD-4DF5-87C8-FC97B206533C}" srcId="{DF0A29F6-13F4-4D3C-89F5-6FA3D1A72104}" destId="{574047FC-4E3B-49A8-9FD2-E1DEDD753E9B}" srcOrd="0" destOrd="0" parTransId="{430D4B99-C07E-42B8-93DA-8268CF9CD12A}" sibTransId="{5D68341A-758B-41EA-92AF-99B32C2C999C}"/>
    <dgm:cxn modelId="{74F0DCAC-E4E6-4CC7-82F7-4CC831478DDB}" type="presOf" srcId="{EFB0598F-C3EE-4898-9EAB-0D6EFFAC3547}" destId="{6EB7C3A0-3805-4C2C-8991-E4FB1B769D0A}" srcOrd="0" destOrd="0" presId="urn:microsoft.com/office/officeart/2005/8/layout/vList5"/>
    <dgm:cxn modelId="{C191ED55-1840-484A-8801-CBED7871E4DC}" srcId="{0315B073-B116-4D47-9AED-595B420884F7}" destId="{A072FD0E-7F41-4631-85BD-4B8F44A36456}" srcOrd="1" destOrd="0" parTransId="{AF48EABA-5AF4-4B15-A82C-A43D83DA4C98}" sibTransId="{EAEE3842-DFDB-4414-9729-7B1E72B69C8B}"/>
    <dgm:cxn modelId="{0C77FA0E-8901-453E-9600-6700F5F55DEC}" srcId="{C19EAFA9-77EB-4F75-818D-15D1C9723975}" destId="{E6CCC129-D264-48C1-981C-5D784856286D}" srcOrd="1" destOrd="0" parTransId="{9B995B34-5906-479A-8384-C211D858D2DB}" sibTransId="{0BAF16C5-8ABE-4638-B13F-9F8B2CEF10D4}"/>
    <dgm:cxn modelId="{138A7778-84FB-4019-A560-949F8A962406}" srcId="{C19EAFA9-77EB-4F75-818D-15D1C9723975}" destId="{93911E53-28D6-4DD0-AD7E-2E44C5473B64}" srcOrd="0" destOrd="0" parTransId="{1EF2A083-4DC6-49AE-89A0-85AABC583FEC}" sibTransId="{A006C8C5-DA72-424C-9EE9-90CA325309E7}"/>
    <dgm:cxn modelId="{5B0C255A-F057-4781-B396-C4EBE3BB1934}" type="presOf" srcId="{2A24F855-2D2D-4567-98CA-47371F318565}" destId="{4ED82679-F13F-4AC7-9243-6AB547C84512}" srcOrd="0" destOrd="0" presId="urn:microsoft.com/office/officeart/2005/8/layout/vList5"/>
    <dgm:cxn modelId="{25F8E3D6-CE8D-4017-A4A0-4DF5E37E2510}" type="presOf" srcId="{93911E53-28D6-4DD0-AD7E-2E44C5473B64}" destId="{76E0E749-4D51-4D49-A8ED-310A18F1DEF8}" srcOrd="0" destOrd="0" presId="urn:microsoft.com/office/officeart/2005/8/layout/vList5"/>
    <dgm:cxn modelId="{1B58BFBC-096A-4A92-8BA2-F2868A3D30A5}" type="presOf" srcId="{0315B073-B116-4D47-9AED-595B420884F7}" destId="{BFF3FEBB-6FC5-41CE-8D71-BE82A50273D1}" srcOrd="0" destOrd="0" presId="urn:microsoft.com/office/officeart/2005/8/layout/vList5"/>
    <dgm:cxn modelId="{ACD9EE1C-7706-4A05-9EF5-B1D992C52814}" type="presOf" srcId="{A072FD0E-7F41-4631-85BD-4B8F44A36456}" destId="{6EB7C3A0-3805-4C2C-8991-E4FB1B769D0A}" srcOrd="0" destOrd="1" presId="urn:microsoft.com/office/officeart/2005/8/layout/vList5"/>
    <dgm:cxn modelId="{8D64095C-048B-4A9D-A48C-BA2C061DB1AB}" type="presOf" srcId="{DF0A29F6-13F4-4D3C-89F5-6FA3D1A72104}" destId="{AE853F11-CEB0-47F6-BA0F-C8983D9F2059}" srcOrd="0" destOrd="0" presId="urn:microsoft.com/office/officeart/2005/8/layout/vList5"/>
    <dgm:cxn modelId="{8BE19EDB-7327-4B07-A5E3-510A8A88B242}" type="presOf" srcId="{574047FC-4E3B-49A8-9FD2-E1DEDD753E9B}" destId="{19F1CF8A-9ACD-4868-A6A4-24C9C1926C7C}" srcOrd="0" destOrd="0" presId="urn:microsoft.com/office/officeart/2005/8/layout/vList5"/>
    <dgm:cxn modelId="{8BB53FA4-026D-4FF6-BFE5-2D2423078EFE}" srcId="{0315B073-B116-4D47-9AED-595B420884F7}" destId="{EFB0598F-C3EE-4898-9EAB-0D6EFFAC3547}" srcOrd="0" destOrd="0" parTransId="{2F864EF0-FA8D-4B45-A0C1-7FBFD5AF35BF}" sibTransId="{6893159E-66F6-43A7-992D-DFDD7568D825}"/>
    <dgm:cxn modelId="{1BA43C94-212B-4DE1-A807-827863F652FD}" type="presOf" srcId="{C19EAFA9-77EB-4F75-818D-15D1C9723975}" destId="{62B6EB0E-0BA4-4C1A-97D9-3AA1BBF9A108}" srcOrd="0" destOrd="0" presId="urn:microsoft.com/office/officeart/2005/8/layout/vList5"/>
    <dgm:cxn modelId="{CD70F557-88C2-4CF3-A78D-098262CE2CCE}" type="presOf" srcId="{E6CCC129-D264-48C1-981C-5D784856286D}" destId="{76E0E749-4D51-4D49-A8ED-310A18F1DEF8}" srcOrd="0" destOrd="1" presId="urn:microsoft.com/office/officeart/2005/8/layout/vList5"/>
    <dgm:cxn modelId="{38C4B051-60B7-483A-991F-04EB415091DC}" type="presParOf" srcId="{AE853F11-CEB0-47F6-BA0F-C8983D9F2059}" destId="{3DFD39FF-E487-4E8F-A9B8-710F81861E8D}" srcOrd="0" destOrd="0" presId="urn:microsoft.com/office/officeart/2005/8/layout/vList5"/>
    <dgm:cxn modelId="{5DB42831-59D9-4D7D-B073-DB80832C4EC5}" type="presParOf" srcId="{3DFD39FF-E487-4E8F-A9B8-710F81861E8D}" destId="{19F1CF8A-9ACD-4868-A6A4-24C9C1926C7C}" srcOrd="0" destOrd="0" presId="urn:microsoft.com/office/officeart/2005/8/layout/vList5"/>
    <dgm:cxn modelId="{25AEED27-F973-4F35-B393-51C35AAECF63}" type="presParOf" srcId="{3DFD39FF-E487-4E8F-A9B8-710F81861E8D}" destId="{4ED82679-F13F-4AC7-9243-6AB547C84512}" srcOrd="1" destOrd="0" presId="urn:microsoft.com/office/officeart/2005/8/layout/vList5"/>
    <dgm:cxn modelId="{A4D592BC-3BB2-4FA0-B033-25846703D44B}" type="presParOf" srcId="{AE853F11-CEB0-47F6-BA0F-C8983D9F2059}" destId="{34C8652F-A984-4F27-A605-A9FEE951EFD5}" srcOrd="1" destOrd="0" presId="urn:microsoft.com/office/officeart/2005/8/layout/vList5"/>
    <dgm:cxn modelId="{D443D3DD-3F3B-41D6-BA93-12E80E23DCBA}" type="presParOf" srcId="{AE853F11-CEB0-47F6-BA0F-C8983D9F2059}" destId="{6935276E-D602-40F9-B56A-B6E5FBE38A42}" srcOrd="2" destOrd="0" presId="urn:microsoft.com/office/officeart/2005/8/layout/vList5"/>
    <dgm:cxn modelId="{D1275AD6-24FE-4697-9DBF-772DD8CA4C22}" type="presParOf" srcId="{6935276E-D602-40F9-B56A-B6E5FBE38A42}" destId="{BFF3FEBB-6FC5-41CE-8D71-BE82A50273D1}" srcOrd="0" destOrd="0" presId="urn:microsoft.com/office/officeart/2005/8/layout/vList5"/>
    <dgm:cxn modelId="{4B0D3E2D-EE3B-44BD-9CA7-98A2640CA0CC}" type="presParOf" srcId="{6935276E-D602-40F9-B56A-B6E5FBE38A42}" destId="{6EB7C3A0-3805-4C2C-8991-E4FB1B769D0A}" srcOrd="1" destOrd="0" presId="urn:microsoft.com/office/officeart/2005/8/layout/vList5"/>
    <dgm:cxn modelId="{2AE1B8F3-C921-4AF4-AADE-EDC877AF84FA}" type="presParOf" srcId="{AE853F11-CEB0-47F6-BA0F-C8983D9F2059}" destId="{AFD34D2F-1427-463C-93FD-0978A348ABF2}" srcOrd="3" destOrd="0" presId="urn:microsoft.com/office/officeart/2005/8/layout/vList5"/>
    <dgm:cxn modelId="{CB255454-A8CC-4D0F-926F-20486D73E2BB}" type="presParOf" srcId="{AE853F11-CEB0-47F6-BA0F-C8983D9F2059}" destId="{BE0B76E8-BDB6-42F2-ABEF-9A7EDB48F810}" srcOrd="4" destOrd="0" presId="urn:microsoft.com/office/officeart/2005/8/layout/vList5"/>
    <dgm:cxn modelId="{1258FBC9-7AF9-4BBE-A317-3F7C6CE08A86}" type="presParOf" srcId="{BE0B76E8-BDB6-42F2-ABEF-9A7EDB48F810}" destId="{62B6EB0E-0BA4-4C1A-97D9-3AA1BBF9A108}" srcOrd="0" destOrd="0" presId="urn:microsoft.com/office/officeart/2005/8/layout/vList5"/>
    <dgm:cxn modelId="{E056DD9C-BCD0-42BA-8041-C4714F258E12}" type="presParOf" srcId="{BE0B76E8-BDB6-42F2-ABEF-9A7EDB48F810}" destId="{76E0E749-4D51-4D49-A8ED-310A18F1DE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D0F6EB-A9C1-4E4D-8D87-65867CCA21F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70DA51-FA14-455A-A491-E37937507D0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dirty="0" smtClean="0"/>
            <a:t>Біотичні</a:t>
          </a:r>
          <a:r>
            <a:rPr lang="uk-UA" sz="1100" b="1" dirty="0" smtClean="0"/>
            <a:t> </a:t>
          </a:r>
          <a:r>
            <a:rPr lang="uk-UA" sz="1800" b="1" dirty="0" smtClean="0"/>
            <a:t>відношення</a:t>
          </a:r>
          <a:endParaRPr lang="ru-RU" sz="1800" b="1" dirty="0" smtClean="0"/>
        </a:p>
        <a:p>
          <a:pPr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AA330133-34D0-40B8-8B4E-42A007BD6520}" type="parTrans" cxnId="{A8D90CB8-9B51-4539-91CC-ADCB75A7A587}">
      <dgm:prSet/>
      <dgm:spPr/>
      <dgm:t>
        <a:bodyPr/>
        <a:lstStyle/>
        <a:p>
          <a:endParaRPr lang="ru-RU"/>
        </a:p>
      </dgm:t>
    </dgm:pt>
    <dgm:pt modelId="{9B2FEA05-526D-46A8-BF76-DF3D230E27F5}" type="sibTrans" cxnId="{A8D90CB8-9B51-4539-91CC-ADCB75A7A587}">
      <dgm:prSet/>
      <dgm:spPr/>
      <dgm:t>
        <a:bodyPr/>
        <a:lstStyle/>
        <a:p>
          <a:endParaRPr lang="ru-RU"/>
        </a:p>
      </dgm:t>
    </dgm:pt>
    <dgm:pt modelId="{BEA59093-05CA-490F-B4B5-18B24D4E4EB9}">
      <dgm:prSet phldrT="[Текст]" custT="1"/>
      <dgm:spPr/>
      <dgm:t>
        <a:bodyPr/>
        <a:lstStyle/>
        <a:p>
          <a:r>
            <a:rPr lang="uk-UA" sz="2400" dirty="0" smtClean="0"/>
            <a:t>топічні</a:t>
          </a:r>
          <a:endParaRPr lang="ru-RU" sz="2400" dirty="0"/>
        </a:p>
      </dgm:t>
    </dgm:pt>
    <dgm:pt modelId="{30D8A209-72E6-46CA-93DE-6C46177F8F76}" type="parTrans" cxnId="{875437B5-B1B9-411C-A53E-7412999E00E2}">
      <dgm:prSet/>
      <dgm:spPr/>
      <dgm:t>
        <a:bodyPr/>
        <a:lstStyle/>
        <a:p>
          <a:endParaRPr lang="ru-RU"/>
        </a:p>
      </dgm:t>
    </dgm:pt>
    <dgm:pt modelId="{698A4B0C-09F2-45B8-BE98-F255FA9451C5}" type="sibTrans" cxnId="{875437B5-B1B9-411C-A53E-7412999E00E2}">
      <dgm:prSet/>
      <dgm:spPr/>
      <dgm:t>
        <a:bodyPr/>
        <a:lstStyle/>
        <a:p>
          <a:endParaRPr lang="ru-RU"/>
        </a:p>
      </dgm:t>
    </dgm:pt>
    <dgm:pt modelId="{BE7DF32F-0A29-4CDA-971A-7574771FA012}">
      <dgm:prSet phldrT="[Текст]" custT="1"/>
      <dgm:spPr/>
      <dgm:t>
        <a:bodyPr/>
        <a:lstStyle/>
        <a:p>
          <a:r>
            <a:rPr lang="uk-UA" sz="2400" dirty="0" smtClean="0"/>
            <a:t>трофічні</a:t>
          </a:r>
          <a:endParaRPr lang="ru-RU" sz="2400" dirty="0"/>
        </a:p>
      </dgm:t>
    </dgm:pt>
    <dgm:pt modelId="{DC7E5B64-D1DF-43EC-888F-0660FC6DECA0}" type="parTrans" cxnId="{0ABED112-31E1-4E62-9B0A-AFFB05102FBE}">
      <dgm:prSet/>
      <dgm:spPr/>
      <dgm:t>
        <a:bodyPr/>
        <a:lstStyle/>
        <a:p>
          <a:endParaRPr lang="ru-RU"/>
        </a:p>
      </dgm:t>
    </dgm:pt>
    <dgm:pt modelId="{BC9E5952-59AD-44D9-B9C1-FDC0B97242C3}" type="sibTrans" cxnId="{0ABED112-31E1-4E62-9B0A-AFFB05102FBE}">
      <dgm:prSet/>
      <dgm:spPr/>
      <dgm:t>
        <a:bodyPr/>
        <a:lstStyle/>
        <a:p>
          <a:endParaRPr lang="ru-RU"/>
        </a:p>
      </dgm:t>
    </dgm:pt>
    <dgm:pt modelId="{895DAC08-E863-4811-86EF-DBF71413F16C}">
      <dgm:prSet phldrT="[Текст]" custT="1"/>
      <dgm:spPr/>
      <dgm:t>
        <a:bodyPr/>
        <a:lstStyle/>
        <a:p>
          <a:r>
            <a:rPr lang="uk-UA" sz="2000" dirty="0" smtClean="0"/>
            <a:t>нейтралізм</a:t>
          </a:r>
          <a:endParaRPr lang="ru-RU" sz="2000" dirty="0"/>
        </a:p>
      </dgm:t>
    </dgm:pt>
    <dgm:pt modelId="{6F374286-0C71-420F-90D5-2779FB094773}" type="parTrans" cxnId="{10D92EA7-8837-4AD5-B28E-1C1C54676CB4}">
      <dgm:prSet/>
      <dgm:spPr/>
      <dgm:t>
        <a:bodyPr/>
        <a:lstStyle/>
        <a:p>
          <a:endParaRPr lang="ru-RU"/>
        </a:p>
      </dgm:t>
    </dgm:pt>
    <dgm:pt modelId="{7DB4C07B-B3CF-4382-902C-13665ED7CB27}" type="sibTrans" cxnId="{10D92EA7-8837-4AD5-B28E-1C1C54676CB4}">
      <dgm:prSet/>
      <dgm:spPr/>
      <dgm:t>
        <a:bodyPr/>
        <a:lstStyle/>
        <a:p>
          <a:endParaRPr lang="ru-RU"/>
        </a:p>
      </dgm:t>
    </dgm:pt>
    <dgm:pt modelId="{5076EFC5-9DCA-4B83-ACFB-BD12293F7738}">
      <dgm:prSet custT="1"/>
      <dgm:spPr/>
      <dgm:t>
        <a:bodyPr/>
        <a:lstStyle/>
        <a:p>
          <a:r>
            <a:rPr lang="uk-UA" sz="2400" dirty="0" err="1" smtClean="0"/>
            <a:t>форичні</a:t>
          </a:r>
          <a:endParaRPr lang="ru-RU" sz="2400" dirty="0"/>
        </a:p>
      </dgm:t>
    </dgm:pt>
    <dgm:pt modelId="{6C4B87D5-5AE2-4358-A45F-31F5C06FA3BA}" type="parTrans" cxnId="{510EA26D-92DC-4599-83B7-17CBA916623C}">
      <dgm:prSet/>
      <dgm:spPr/>
      <dgm:t>
        <a:bodyPr/>
        <a:lstStyle/>
        <a:p>
          <a:endParaRPr lang="ru-RU"/>
        </a:p>
      </dgm:t>
    </dgm:pt>
    <dgm:pt modelId="{ABA549E1-06BA-422D-AA40-C06C01B6061B}" type="sibTrans" cxnId="{510EA26D-92DC-4599-83B7-17CBA916623C}">
      <dgm:prSet/>
      <dgm:spPr/>
      <dgm:t>
        <a:bodyPr/>
        <a:lstStyle/>
        <a:p>
          <a:endParaRPr lang="ru-RU"/>
        </a:p>
      </dgm:t>
    </dgm:pt>
    <dgm:pt modelId="{E88D18E0-1B7C-4F0D-98FE-DF325299F58B}">
      <dgm:prSet custT="1"/>
      <dgm:spPr/>
      <dgm:t>
        <a:bodyPr/>
        <a:lstStyle/>
        <a:p>
          <a:r>
            <a:rPr lang="uk-UA" sz="2400" dirty="0" smtClean="0"/>
            <a:t>фабричні</a:t>
          </a:r>
          <a:endParaRPr lang="ru-RU" sz="2400" dirty="0"/>
        </a:p>
      </dgm:t>
    </dgm:pt>
    <dgm:pt modelId="{09044F0E-ED82-447E-96FA-8D0A762E017F}" type="parTrans" cxnId="{A880C4A7-0111-49C4-9637-1385AC18F404}">
      <dgm:prSet/>
      <dgm:spPr/>
      <dgm:t>
        <a:bodyPr/>
        <a:lstStyle/>
        <a:p>
          <a:endParaRPr lang="ru-RU"/>
        </a:p>
      </dgm:t>
    </dgm:pt>
    <dgm:pt modelId="{5EFD9348-CC23-40FF-852C-F60D39B52EB0}" type="sibTrans" cxnId="{A880C4A7-0111-49C4-9637-1385AC18F404}">
      <dgm:prSet/>
      <dgm:spPr/>
      <dgm:t>
        <a:bodyPr/>
        <a:lstStyle/>
        <a:p>
          <a:endParaRPr lang="ru-RU"/>
        </a:p>
      </dgm:t>
    </dgm:pt>
    <dgm:pt modelId="{A4AB4DDA-F1DF-41BF-8B31-9E993E28CA2E}">
      <dgm:prSet custT="1"/>
      <dgm:spPr/>
      <dgm:t>
        <a:bodyPr/>
        <a:lstStyle/>
        <a:p>
          <a:r>
            <a:rPr lang="uk-UA" sz="2000" dirty="0" smtClean="0"/>
            <a:t>антибіотичні</a:t>
          </a:r>
          <a:endParaRPr lang="ru-RU" sz="2000" dirty="0"/>
        </a:p>
      </dgm:t>
    </dgm:pt>
    <dgm:pt modelId="{D8E7B43A-6D0E-4A8E-972B-91F4325EFAD6}" type="parTrans" cxnId="{5832C5BB-55CF-4E45-BB6C-40BF5A65019D}">
      <dgm:prSet/>
      <dgm:spPr/>
      <dgm:t>
        <a:bodyPr/>
        <a:lstStyle/>
        <a:p>
          <a:endParaRPr lang="ru-RU"/>
        </a:p>
      </dgm:t>
    </dgm:pt>
    <dgm:pt modelId="{8CF18A36-8F47-416E-B6A1-5CB686549B60}" type="sibTrans" cxnId="{5832C5BB-55CF-4E45-BB6C-40BF5A65019D}">
      <dgm:prSet/>
      <dgm:spPr/>
      <dgm:t>
        <a:bodyPr/>
        <a:lstStyle/>
        <a:p>
          <a:endParaRPr lang="ru-RU"/>
        </a:p>
      </dgm:t>
    </dgm:pt>
    <dgm:pt modelId="{CE70F581-F347-4FDF-8EED-99ABAE36318E}">
      <dgm:prSet custT="1"/>
      <dgm:spPr/>
      <dgm:t>
        <a:bodyPr/>
        <a:lstStyle/>
        <a:p>
          <a:r>
            <a:rPr lang="uk-UA" sz="2000" dirty="0" smtClean="0"/>
            <a:t>симбіотичні</a:t>
          </a:r>
          <a:endParaRPr lang="ru-RU" sz="2000" dirty="0"/>
        </a:p>
      </dgm:t>
    </dgm:pt>
    <dgm:pt modelId="{95DBF1E3-C253-46F3-8CCF-8A9BACED5CB0}" type="parTrans" cxnId="{252733FE-BFF4-4C5C-9612-900C9F61A17F}">
      <dgm:prSet/>
      <dgm:spPr/>
      <dgm:t>
        <a:bodyPr/>
        <a:lstStyle/>
        <a:p>
          <a:endParaRPr lang="ru-RU"/>
        </a:p>
      </dgm:t>
    </dgm:pt>
    <dgm:pt modelId="{B6FD4C19-6328-48E9-BAC5-4261D76F8A0D}" type="sibTrans" cxnId="{252733FE-BFF4-4C5C-9612-900C9F61A17F}">
      <dgm:prSet/>
      <dgm:spPr/>
      <dgm:t>
        <a:bodyPr/>
        <a:lstStyle/>
        <a:p>
          <a:endParaRPr lang="ru-RU"/>
        </a:p>
      </dgm:t>
    </dgm:pt>
    <dgm:pt modelId="{A8718FAA-2EE5-48F2-8845-F914BB9CFD32}">
      <dgm:prSet custT="1"/>
      <dgm:spPr/>
      <dgm:t>
        <a:bodyPr/>
        <a:lstStyle/>
        <a:p>
          <a:r>
            <a:rPr lang="uk-UA" sz="1800" dirty="0" smtClean="0"/>
            <a:t>Конкуренція</a:t>
          </a:r>
          <a:r>
            <a:rPr lang="uk-UA" sz="1300" dirty="0" smtClean="0"/>
            <a:t> (--)</a:t>
          </a:r>
        </a:p>
        <a:p>
          <a:r>
            <a:rPr lang="uk-UA" sz="1800" dirty="0" smtClean="0"/>
            <a:t>Хижацтво</a:t>
          </a:r>
          <a:r>
            <a:rPr lang="uk-UA" sz="1300" dirty="0" smtClean="0"/>
            <a:t> (+-)</a:t>
          </a:r>
        </a:p>
        <a:p>
          <a:r>
            <a:rPr lang="uk-UA" sz="1800" dirty="0" smtClean="0"/>
            <a:t>Паразитизм</a:t>
          </a:r>
          <a:r>
            <a:rPr lang="uk-UA" sz="1300" dirty="0" smtClean="0"/>
            <a:t> (+-)</a:t>
          </a:r>
        </a:p>
        <a:p>
          <a:r>
            <a:rPr lang="uk-UA" sz="1800" dirty="0" smtClean="0"/>
            <a:t>Аменсалізм</a:t>
          </a:r>
          <a:r>
            <a:rPr lang="uk-UA" sz="1300" dirty="0" smtClean="0"/>
            <a:t> (-0)</a:t>
          </a:r>
        </a:p>
        <a:p>
          <a:endParaRPr lang="ru-RU" sz="1300" dirty="0"/>
        </a:p>
      </dgm:t>
    </dgm:pt>
    <dgm:pt modelId="{37604178-DFF9-408F-B3D4-F0BBCB7FBF26}" type="parTrans" cxnId="{E623378A-CA7B-4D62-98CE-DC9040F7BBB7}">
      <dgm:prSet/>
      <dgm:spPr/>
      <dgm:t>
        <a:bodyPr/>
        <a:lstStyle/>
        <a:p>
          <a:endParaRPr lang="ru-RU"/>
        </a:p>
      </dgm:t>
    </dgm:pt>
    <dgm:pt modelId="{E7557D34-D351-49D7-B36A-9F263C512941}" type="sibTrans" cxnId="{E623378A-CA7B-4D62-98CE-DC9040F7BBB7}">
      <dgm:prSet/>
      <dgm:spPr/>
      <dgm:t>
        <a:bodyPr/>
        <a:lstStyle/>
        <a:p>
          <a:endParaRPr lang="ru-RU"/>
        </a:p>
      </dgm:t>
    </dgm:pt>
    <dgm:pt modelId="{2C7B5B1B-6457-4EFA-94F0-4D9BF492ABE5}">
      <dgm:prSet custT="1"/>
      <dgm:spPr/>
      <dgm:t>
        <a:bodyPr/>
        <a:lstStyle/>
        <a:p>
          <a:r>
            <a:rPr lang="uk-UA" sz="1800" dirty="0" smtClean="0"/>
            <a:t>Коменсалізм</a:t>
          </a:r>
          <a:r>
            <a:rPr lang="uk-UA" sz="1500" dirty="0" smtClean="0"/>
            <a:t> (+0)</a:t>
          </a:r>
        </a:p>
        <a:p>
          <a:r>
            <a:rPr lang="uk-UA" sz="1800" dirty="0" err="1" smtClean="0"/>
            <a:t>Протокооперація</a:t>
          </a:r>
          <a:r>
            <a:rPr lang="uk-UA" sz="1500" dirty="0" smtClean="0"/>
            <a:t> (++)</a:t>
          </a:r>
        </a:p>
        <a:p>
          <a:r>
            <a:rPr lang="uk-UA" sz="1800" dirty="0" smtClean="0"/>
            <a:t>Мутуалізм</a:t>
          </a:r>
          <a:r>
            <a:rPr lang="uk-UA" sz="1500" dirty="0" smtClean="0"/>
            <a:t> (++)</a:t>
          </a:r>
          <a:endParaRPr lang="ru-RU" sz="1500" dirty="0"/>
        </a:p>
      </dgm:t>
    </dgm:pt>
    <dgm:pt modelId="{4CF9B164-6736-4AFC-9474-C04005AB41A1}" type="parTrans" cxnId="{5D6AF057-5B42-47FC-A8F2-58C7AA3E3B77}">
      <dgm:prSet/>
      <dgm:spPr/>
      <dgm:t>
        <a:bodyPr/>
        <a:lstStyle/>
        <a:p>
          <a:endParaRPr lang="ru-RU"/>
        </a:p>
      </dgm:t>
    </dgm:pt>
    <dgm:pt modelId="{B8A76E1B-DAAE-403A-BA4C-6760A6649713}" type="sibTrans" cxnId="{5D6AF057-5B42-47FC-A8F2-58C7AA3E3B77}">
      <dgm:prSet/>
      <dgm:spPr/>
      <dgm:t>
        <a:bodyPr/>
        <a:lstStyle/>
        <a:p>
          <a:endParaRPr lang="ru-RU"/>
        </a:p>
      </dgm:t>
    </dgm:pt>
    <dgm:pt modelId="{34F7EBD1-1E42-4642-8828-8D567734724F}">
      <dgm:prSet/>
      <dgm:spPr/>
      <dgm:t>
        <a:bodyPr/>
        <a:lstStyle/>
        <a:p>
          <a:r>
            <a:rPr lang="uk-UA" dirty="0" err="1" smtClean="0"/>
            <a:t>зоохорія</a:t>
          </a:r>
          <a:endParaRPr lang="ru-RU" dirty="0"/>
        </a:p>
      </dgm:t>
    </dgm:pt>
    <dgm:pt modelId="{44F1C53B-3918-4953-9F3C-B1B116BE86BC}" type="parTrans" cxnId="{8D13DAC2-9D90-42CA-BB42-2B77FAA26527}">
      <dgm:prSet/>
      <dgm:spPr/>
      <dgm:t>
        <a:bodyPr/>
        <a:lstStyle/>
        <a:p>
          <a:endParaRPr lang="ru-RU"/>
        </a:p>
      </dgm:t>
    </dgm:pt>
    <dgm:pt modelId="{E9EDF881-A685-488A-9100-7E76075A114B}" type="sibTrans" cxnId="{8D13DAC2-9D90-42CA-BB42-2B77FAA26527}">
      <dgm:prSet/>
      <dgm:spPr/>
      <dgm:t>
        <a:bodyPr/>
        <a:lstStyle/>
        <a:p>
          <a:endParaRPr lang="ru-RU"/>
        </a:p>
      </dgm:t>
    </dgm:pt>
    <dgm:pt modelId="{4D1641E3-D4A1-4932-BCAE-3EA6187884F7}">
      <dgm:prSet/>
      <dgm:spPr/>
      <dgm:t>
        <a:bodyPr/>
        <a:lstStyle/>
        <a:p>
          <a:r>
            <a:rPr lang="uk-UA" dirty="0" err="1" smtClean="0"/>
            <a:t>форезія</a:t>
          </a:r>
          <a:endParaRPr lang="ru-RU" dirty="0"/>
        </a:p>
      </dgm:t>
    </dgm:pt>
    <dgm:pt modelId="{71C3E035-28BB-42CF-984B-638F3F26F108}" type="parTrans" cxnId="{C5B08BE3-BE75-4FD2-873F-A43172F6FAA5}">
      <dgm:prSet/>
      <dgm:spPr/>
      <dgm:t>
        <a:bodyPr/>
        <a:lstStyle/>
        <a:p>
          <a:endParaRPr lang="ru-RU"/>
        </a:p>
      </dgm:t>
    </dgm:pt>
    <dgm:pt modelId="{E72BD937-E251-4E19-B606-6C1609829B4E}" type="sibTrans" cxnId="{C5B08BE3-BE75-4FD2-873F-A43172F6FAA5}">
      <dgm:prSet/>
      <dgm:spPr/>
      <dgm:t>
        <a:bodyPr/>
        <a:lstStyle/>
        <a:p>
          <a:endParaRPr lang="ru-RU"/>
        </a:p>
      </dgm:t>
    </dgm:pt>
    <dgm:pt modelId="{0A8A07C7-DD31-4A28-BB17-E55E54120F9E}" type="pres">
      <dgm:prSet presAssocID="{B5D0F6EB-A9C1-4E4D-8D87-65867CCA21F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63F604-E210-4D16-AFCB-ECDFE5AC4C5E}" type="pres">
      <dgm:prSet presAssocID="{5270DA51-FA14-455A-A491-E37937507D0A}" presName="hierRoot1" presStyleCnt="0"/>
      <dgm:spPr/>
    </dgm:pt>
    <dgm:pt modelId="{1B27E0C8-2589-4B2F-A00C-3394435AA46A}" type="pres">
      <dgm:prSet presAssocID="{5270DA51-FA14-455A-A491-E37937507D0A}" presName="composite" presStyleCnt="0"/>
      <dgm:spPr/>
    </dgm:pt>
    <dgm:pt modelId="{0A8B8614-B6B0-4036-B909-16BE9C53BD9E}" type="pres">
      <dgm:prSet presAssocID="{5270DA51-FA14-455A-A491-E37937507D0A}" presName="background" presStyleLbl="node0" presStyleIdx="0" presStyleCnt="1"/>
      <dgm:spPr/>
    </dgm:pt>
    <dgm:pt modelId="{2E1E7E30-FA88-4637-B9D3-1E6CCBF91336}" type="pres">
      <dgm:prSet presAssocID="{5270DA51-FA14-455A-A491-E37937507D0A}" presName="text" presStyleLbl="fgAcc0" presStyleIdx="0" presStyleCnt="1" custScaleX="263846">
        <dgm:presLayoutVars>
          <dgm:chPref val="3"/>
        </dgm:presLayoutVars>
      </dgm:prSet>
      <dgm:spPr/>
    </dgm:pt>
    <dgm:pt modelId="{B76C1CBE-2015-4322-9C8A-EF810EF0755A}" type="pres">
      <dgm:prSet presAssocID="{5270DA51-FA14-455A-A491-E37937507D0A}" presName="hierChild2" presStyleCnt="0"/>
      <dgm:spPr/>
    </dgm:pt>
    <dgm:pt modelId="{6E44E3A4-DA91-4D0C-9FC7-D40ABAF677CA}" type="pres">
      <dgm:prSet presAssocID="{30D8A209-72E6-46CA-93DE-6C46177F8F76}" presName="Name10" presStyleLbl="parChTrans1D2" presStyleIdx="0" presStyleCnt="4"/>
      <dgm:spPr/>
    </dgm:pt>
    <dgm:pt modelId="{1C2231AF-4EDC-4F5F-B144-E584A9F4BDFE}" type="pres">
      <dgm:prSet presAssocID="{BEA59093-05CA-490F-B4B5-18B24D4E4EB9}" presName="hierRoot2" presStyleCnt="0"/>
      <dgm:spPr/>
    </dgm:pt>
    <dgm:pt modelId="{D381A4AC-CB84-4D15-9CF9-B2BA5222B785}" type="pres">
      <dgm:prSet presAssocID="{BEA59093-05CA-490F-B4B5-18B24D4E4EB9}" presName="composite2" presStyleCnt="0"/>
      <dgm:spPr/>
    </dgm:pt>
    <dgm:pt modelId="{6798C881-A1F4-4F1D-BE7C-1CBC07735027}" type="pres">
      <dgm:prSet presAssocID="{BEA59093-05CA-490F-B4B5-18B24D4E4EB9}" presName="background2" presStyleLbl="node2" presStyleIdx="0" presStyleCnt="4"/>
      <dgm:spPr>
        <a:solidFill>
          <a:srgbClr val="00B050"/>
        </a:solidFill>
      </dgm:spPr>
    </dgm:pt>
    <dgm:pt modelId="{4AA48562-B70A-4149-B0FF-8F6FD41761D4}" type="pres">
      <dgm:prSet presAssocID="{BEA59093-05CA-490F-B4B5-18B24D4E4EB9}" presName="text2" presStyleLbl="fgAcc2" presStyleIdx="0" presStyleCnt="4" custScaleX="126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5B01EC-D842-4664-B3A7-B038B7ABA6D9}" type="pres">
      <dgm:prSet presAssocID="{BEA59093-05CA-490F-B4B5-18B24D4E4EB9}" presName="hierChild3" presStyleCnt="0"/>
      <dgm:spPr/>
    </dgm:pt>
    <dgm:pt modelId="{F8C9FDF6-39E3-4FFE-972E-8B77B8F23F37}" type="pres">
      <dgm:prSet presAssocID="{DC7E5B64-D1DF-43EC-888F-0660FC6DECA0}" presName="Name10" presStyleLbl="parChTrans1D2" presStyleIdx="1" presStyleCnt="4"/>
      <dgm:spPr/>
    </dgm:pt>
    <dgm:pt modelId="{C7917F72-8FF9-4E0E-B77E-7FEE1BFE0013}" type="pres">
      <dgm:prSet presAssocID="{BE7DF32F-0A29-4CDA-971A-7574771FA012}" presName="hierRoot2" presStyleCnt="0"/>
      <dgm:spPr/>
    </dgm:pt>
    <dgm:pt modelId="{4B6AE1FA-DF18-4764-899C-E9F692103AD4}" type="pres">
      <dgm:prSet presAssocID="{BE7DF32F-0A29-4CDA-971A-7574771FA012}" presName="composite2" presStyleCnt="0"/>
      <dgm:spPr/>
    </dgm:pt>
    <dgm:pt modelId="{6EF16ED1-3AA0-4028-B414-C551CB51E3BC}" type="pres">
      <dgm:prSet presAssocID="{BE7DF32F-0A29-4CDA-971A-7574771FA012}" presName="background2" presStyleLbl="node2" presStyleIdx="1" presStyleCnt="4"/>
      <dgm:spPr>
        <a:solidFill>
          <a:srgbClr val="FF0000"/>
        </a:solidFill>
      </dgm:spPr>
    </dgm:pt>
    <dgm:pt modelId="{F1734F8B-D20D-44FF-AB3C-0EF90A88DAD5}" type="pres">
      <dgm:prSet presAssocID="{BE7DF32F-0A29-4CDA-971A-7574771FA012}" presName="text2" presStyleLbl="fgAcc2" presStyleIdx="1" presStyleCnt="4" custScaleX="149569">
        <dgm:presLayoutVars>
          <dgm:chPref val="3"/>
        </dgm:presLayoutVars>
      </dgm:prSet>
      <dgm:spPr/>
    </dgm:pt>
    <dgm:pt modelId="{A454F873-3D0F-4149-9EE4-4596C81E0775}" type="pres">
      <dgm:prSet presAssocID="{BE7DF32F-0A29-4CDA-971A-7574771FA012}" presName="hierChild3" presStyleCnt="0"/>
      <dgm:spPr/>
    </dgm:pt>
    <dgm:pt modelId="{C486B627-C5EF-4169-B096-06A89EAB1372}" type="pres">
      <dgm:prSet presAssocID="{6F374286-0C71-420F-90D5-2779FB094773}" presName="Name17" presStyleLbl="parChTrans1D3" presStyleIdx="0" presStyleCnt="5"/>
      <dgm:spPr/>
    </dgm:pt>
    <dgm:pt modelId="{00BA2C42-CBE2-4DC9-A633-9F6522F2F733}" type="pres">
      <dgm:prSet presAssocID="{895DAC08-E863-4811-86EF-DBF71413F16C}" presName="hierRoot3" presStyleCnt="0"/>
      <dgm:spPr/>
    </dgm:pt>
    <dgm:pt modelId="{C8C0D546-AF8A-453C-B674-770FBE66D9A8}" type="pres">
      <dgm:prSet presAssocID="{895DAC08-E863-4811-86EF-DBF71413F16C}" presName="composite3" presStyleCnt="0"/>
      <dgm:spPr/>
    </dgm:pt>
    <dgm:pt modelId="{99882739-B270-4BF7-9504-751C770D191F}" type="pres">
      <dgm:prSet presAssocID="{895DAC08-E863-4811-86EF-DBF71413F16C}" presName="background3" presStyleLbl="node3" presStyleIdx="0" presStyleCnt="5"/>
      <dgm:spPr/>
    </dgm:pt>
    <dgm:pt modelId="{F93E5C4C-7C74-4AA6-A286-E649572C8BEF}" type="pres">
      <dgm:prSet presAssocID="{895DAC08-E863-4811-86EF-DBF71413F16C}" presName="text3" presStyleLbl="fgAcc3" presStyleIdx="0" presStyleCnt="5" custScaleX="105195" custScaleY="1215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526283-72C9-4E52-82C4-3A01F8DF54A3}" type="pres">
      <dgm:prSet presAssocID="{895DAC08-E863-4811-86EF-DBF71413F16C}" presName="hierChild4" presStyleCnt="0"/>
      <dgm:spPr/>
    </dgm:pt>
    <dgm:pt modelId="{E8200F18-FF3B-4BBD-99BD-1CFE0AFF382C}" type="pres">
      <dgm:prSet presAssocID="{D8E7B43A-6D0E-4A8E-972B-91F4325EFAD6}" presName="Name17" presStyleLbl="parChTrans1D3" presStyleIdx="1" presStyleCnt="5"/>
      <dgm:spPr/>
    </dgm:pt>
    <dgm:pt modelId="{8ED31066-CA0F-437A-9200-AC3C34B79B28}" type="pres">
      <dgm:prSet presAssocID="{A4AB4DDA-F1DF-41BF-8B31-9E993E28CA2E}" presName="hierRoot3" presStyleCnt="0"/>
      <dgm:spPr/>
    </dgm:pt>
    <dgm:pt modelId="{117F13ED-707B-4261-8757-72204AA72483}" type="pres">
      <dgm:prSet presAssocID="{A4AB4DDA-F1DF-41BF-8B31-9E993E28CA2E}" presName="composite3" presStyleCnt="0"/>
      <dgm:spPr/>
    </dgm:pt>
    <dgm:pt modelId="{4B188373-2C3A-425D-9182-C9024BE29296}" type="pres">
      <dgm:prSet presAssocID="{A4AB4DDA-F1DF-41BF-8B31-9E993E28CA2E}" presName="background3" presStyleLbl="node3" presStyleIdx="1" presStyleCnt="5"/>
      <dgm:spPr>
        <a:solidFill>
          <a:schemeClr val="accent2">
            <a:lumMod val="75000"/>
          </a:schemeClr>
        </a:solidFill>
      </dgm:spPr>
    </dgm:pt>
    <dgm:pt modelId="{3F4874CB-980C-405A-ABEA-1B4EB7BE1CDD}" type="pres">
      <dgm:prSet presAssocID="{A4AB4DDA-F1DF-41BF-8B31-9E993E28CA2E}" presName="text3" presStyleLbl="fgAcc3" presStyleIdx="1" presStyleCnt="5" custScaleX="192085" custScaleY="110519" custLinFactNeighborX="254" custLinFactNeighborY="-28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F32AC4-D60A-4186-9A5E-F6CA376F674D}" type="pres">
      <dgm:prSet presAssocID="{A4AB4DDA-F1DF-41BF-8B31-9E993E28CA2E}" presName="hierChild4" presStyleCnt="0"/>
      <dgm:spPr/>
    </dgm:pt>
    <dgm:pt modelId="{BA4A4238-A340-4993-B928-F4CB8E84743A}" type="pres">
      <dgm:prSet presAssocID="{37604178-DFF9-408F-B3D4-F0BBCB7FBF26}" presName="Name23" presStyleLbl="parChTrans1D4" presStyleIdx="0" presStyleCnt="2"/>
      <dgm:spPr/>
    </dgm:pt>
    <dgm:pt modelId="{23BEDA74-CB42-4882-A63D-C90A081D37BF}" type="pres">
      <dgm:prSet presAssocID="{A8718FAA-2EE5-48F2-8845-F914BB9CFD32}" presName="hierRoot4" presStyleCnt="0"/>
      <dgm:spPr/>
    </dgm:pt>
    <dgm:pt modelId="{31B655AF-1206-44C5-B0B6-69C438AD4B97}" type="pres">
      <dgm:prSet presAssocID="{A8718FAA-2EE5-48F2-8845-F914BB9CFD32}" presName="composite4" presStyleCnt="0"/>
      <dgm:spPr/>
    </dgm:pt>
    <dgm:pt modelId="{3AB16E56-77C6-4C69-A879-316B1FE45A05}" type="pres">
      <dgm:prSet presAssocID="{A8718FAA-2EE5-48F2-8845-F914BB9CFD32}" presName="background4" presStyleLbl="node4" presStyleIdx="0" presStyleCnt="2"/>
      <dgm:spPr/>
    </dgm:pt>
    <dgm:pt modelId="{C5CA84D0-E289-4981-95E5-710930165B38}" type="pres">
      <dgm:prSet presAssocID="{A8718FAA-2EE5-48F2-8845-F914BB9CFD32}" presName="text4" presStyleLbl="fgAcc4" presStyleIdx="0" presStyleCnt="2" custScaleX="234218" custScaleY="3530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A1A356-2F74-4CE6-BFB7-40C09DCCB5A8}" type="pres">
      <dgm:prSet presAssocID="{A8718FAA-2EE5-48F2-8845-F914BB9CFD32}" presName="hierChild5" presStyleCnt="0"/>
      <dgm:spPr/>
    </dgm:pt>
    <dgm:pt modelId="{67979578-E85A-4DA6-AD8C-5B4508F6316C}" type="pres">
      <dgm:prSet presAssocID="{95DBF1E3-C253-46F3-8CCF-8A9BACED5CB0}" presName="Name17" presStyleLbl="parChTrans1D3" presStyleIdx="2" presStyleCnt="5"/>
      <dgm:spPr/>
    </dgm:pt>
    <dgm:pt modelId="{1D4184AB-E8B4-4136-ABB9-4FDFC18D68B4}" type="pres">
      <dgm:prSet presAssocID="{CE70F581-F347-4FDF-8EED-99ABAE36318E}" presName="hierRoot3" presStyleCnt="0"/>
      <dgm:spPr/>
    </dgm:pt>
    <dgm:pt modelId="{5B36865A-AA37-41DD-89F2-17D010608C6E}" type="pres">
      <dgm:prSet presAssocID="{CE70F581-F347-4FDF-8EED-99ABAE36318E}" presName="composite3" presStyleCnt="0"/>
      <dgm:spPr/>
    </dgm:pt>
    <dgm:pt modelId="{647F1E98-9365-46E8-8AE9-0D84AAEF7BB0}" type="pres">
      <dgm:prSet presAssocID="{CE70F581-F347-4FDF-8EED-99ABAE36318E}" presName="background3" presStyleLbl="node3" presStyleIdx="2" presStyleCnt="5"/>
      <dgm:spPr>
        <a:solidFill>
          <a:srgbClr val="7030A0"/>
        </a:solidFill>
      </dgm:spPr>
    </dgm:pt>
    <dgm:pt modelId="{BFE3DB40-DD86-447F-89C5-7704CA38AE18}" type="pres">
      <dgm:prSet presAssocID="{CE70F581-F347-4FDF-8EED-99ABAE36318E}" presName="text3" presStyleLbl="fgAcc3" presStyleIdx="2" presStyleCnt="5" custScaleX="211475" custScaleY="91918">
        <dgm:presLayoutVars>
          <dgm:chPref val="3"/>
        </dgm:presLayoutVars>
      </dgm:prSet>
      <dgm:spPr/>
    </dgm:pt>
    <dgm:pt modelId="{313D01ED-F2CD-43DE-AD24-558A7D52B70C}" type="pres">
      <dgm:prSet presAssocID="{CE70F581-F347-4FDF-8EED-99ABAE36318E}" presName="hierChild4" presStyleCnt="0"/>
      <dgm:spPr/>
    </dgm:pt>
    <dgm:pt modelId="{8C62392B-88AA-430F-B0C7-E60452703E04}" type="pres">
      <dgm:prSet presAssocID="{4CF9B164-6736-4AFC-9474-C04005AB41A1}" presName="Name23" presStyleLbl="parChTrans1D4" presStyleIdx="1" presStyleCnt="2"/>
      <dgm:spPr/>
    </dgm:pt>
    <dgm:pt modelId="{3BBEEC09-A818-4A66-9FFC-971A5164BCF4}" type="pres">
      <dgm:prSet presAssocID="{2C7B5B1B-6457-4EFA-94F0-4D9BF492ABE5}" presName="hierRoot4" presStyleCnt="0"/>
      <dgm:spPr/>
    </dgm:pt>
    <dgm:pt modelId="{B49ADF03-43D3-4EE7-A621-C10E0833C4DC}" type="pres">
      <dgm:prSet presAssocID="{2C7B5B1B-6457-4EFA-94F0-4D9BF492ABE5}" presName="composite4" presStyleCnt="0"/>
      <dgm:spPr/>
    </dgm:pt>
    <dgm:pt modelId="{4B08DE15-7CED-47C1-8CE1-18A79C85EF25}" type="pres">
      <dgm:prSet presAssocID="{2C7B5B1B-6457-4EFA-94F0-4D9BF492ABE5}" presName="background4" presStyleLbl="node4" presStyleIdx="1" presStyleCnt="2"/>
      <dgm:spPr/>
    </dgm:pt>
    <dgm:pt modelId="{C3502D38-D17A-496C-ACF6-50F8CA7EF011}" type="pres">
      <dgm:prSet presAssocID="{2C7B5B1B-6457-4EFA-94F0-4D9BF492ABE5}" presName="text4" presStyleLbl="fgAcc4" presStyleIdx="1" presStyleCnt="2" custScaleX="239425" custScaleY="3632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54D85D-41F0-4ABA-9B70-1CC863ACCEF8}" type="pres">
      <dgm:prSet presAssocID="{2C7B5B1B-6457-4EFA-94F0-4D9BF492ABE5}" presName="hierChild5" presStyleCnt="0"/>
      <dgm:spPr/>
    </dgm:pt>
    <dgm:pt modelId="{F0942CB2-51B8-4BE2-8D01-F293B0D093C1}" type="pres">
      <dgm:prSet presAssocID="{6C4B87D5-5AE2-4358-A45F-31F5C06FA3BA}" presName="Name10" presStyleLbl="parChTrans1D2" presStyleIdx="2" presStyleCnt="4"/>
      <dgm:spPr/>
    </dgm:pt>
    <dgm:pt modelId="{20CA6362-7C90-46D3-B318-D9E0FEDF2CC6}" type="pres">
      <dgm:prSet presAssocID="{5076EFC5-9DCA-4B83-ACFB-BD12293F7738}" presName="hierRoot2" presStyleCnt="0"/>
      <dgm:spPr/>
    </dgm:pt>
    <dgm:pt modelId="{52E820D2-9DF8-4A3C-8565-6A24E121C9F5}" type="pres">
      <dgm:prSet presAssocID="{5076EFC5-9DCA-4B83-ACFB-BD12293F7738}" presName="composite2" presStyleCnt="0"/>
      <dgm:spPr/>
    </dgm:pt>
    <dgm:pt modelId="{491EB9FD-FE15-4866-BC07-0B8EA0F99BE6}" type="pres">
      <dgm:prSet presAssocID="{5076EFC5-9DCA-4B83-ACFB-BD12293F7738}" presName="background2" presStyleLbl="node2" presStyleIdx="2" presStyleCnt="4"/>
      <dgm:spPr>
        <a:solidFill>
          <a:srgbClr val="FFC000"/>
        </a:solidFill>
      </dgm:spPr>
    </dgm:pt>
    <dgm:pt modelId="{681C2354-F6DC-4527-9BA8-10FB69B597C8}" type="pres">
      <dgm:prSet presAssocID="{5076EFC5-9DCA-4B83-ACFB-BD12293F7738}" presName="text2" presStyleLbl="fgAcc2" presStyleIdx="2" presStyleCnt="4" custScaleX="164062" custLinFactNeighborX="308" custLinFactNeighborY="-1798">
        <dgm:presLayoutVars>
          <dgm:chPref val="3"/>
        </dgm:presLayoutVars>
      </dgm:prSet>
      <dgm:spPr/>
    </dgm:pt>
    <dgm:pt modelId="{34ED51C7-88A4-46BC-90C8-ACF56272BD23}" type="pres">
      <dgm:prSet presAssocID="{5076EFC5-9DCA-4B83-ACFB-BD12293F7738}" presName="hierChild3" presStyleCnt="0"/>
      <dgm:spPr/>
    </dgm:pt>
    <dgm:pt modelId="{67CFA080-108D-4CE5-A267-1F7C2F49F4D2}" type="pres">
      <dgm:prSet presAssocID="{44F1C53B-3918-4953-9F3C-B1B116BE86BC}" presName="Name17" presStyleLbl="parChTrans1D3" presStyleIdx="3" presStyleCnt="5"/>
      <dgm:spPr/>
    </dgm:pt>
    <dgm:pt modelId="{89C5B24F-9E3E-47F6-81AC-21C4EA074149}" type="pres">
      <dgm:prSet presAssocID="{34F7EBD1-1E42-4642-8828-8D567734724F}" presName="hierRoot3" presStyleCnt="0"/>
      <dgm:spPr/>
    </dgm:pt>
    <dgm:pt modelId="{49A0F966-F164-496D-8F3D-65DBC399B53D}" type="pres">
      <dgm:prSet presAssocID="{34F7EBD1-1E42-4642-8828-8D567734724F}" presName="composite3" presStyleCnt="0"/>
      <dgm:spPr/>
    </dgm:pt>
    <dgm:pt modelId="{C2C5084F-CFF3-4A5F-9028-CB307E6783AA}" type="pres">
      <dgm:prSet presAssocID="{34F7EBD1-1E42-4642-8828-8D567734724F}" presName="background3" presStyleLbl="node3" presStyleIdx="3" presStyleCnt="5"/>
      <dgm:spPr/>
    </dgm:pt>
    <dgm:pt modelId="{9F1619BA-5CDE-41FE-B19F-FD8A3A0DEE46}" type="pres">
      <dgm:prSet presAssocID="{34F7EBD1-1E42-4642-8828-8D567734724F}" presName="text3" presStyleLbl="fgAcc3" presStyleIdx="3" presStyleCnt="5">
        <dgm:presLayoutVars>
          <dgm:chPref val="3"/>
        </dgm:presLayoutVars>
      </dgm:prSet>
      <dgm:spPr/>
    </dgm:pt>
    <dgm:pt modelId="{6D615E58-ED79-46C6-B2EE-BADEDFA4DD56}" type="pres">
      <dgm:prSet presAssocID="{34F7EBD1-1E42-4642-8828-8D567734724F}" presName="hierChild4" presStyleCnt="0"/>
      <dgm:spPr/>
    </dgm:pt>
    <dgm:pt modelId="{49F2834D-6368-4678-9573-43CF068B9B8C}" type="pres">
      <dgm:prSet presAssocID="{71C3E035-28BB-42CF-984B-638F3F26F108}" presName="Name17" presStyleLbl="parChTrans1D3" presStyleIdx="4" presStyleCnt="5"/>
      <dgm:spPr/>
    </dgm:pt>
    <dgm:pt modelId="{548F2182-F858-4379-A4D4-FA4AEC7950AF}" type="pres">
      <dgm:prSet presAssocID="{4D1641E3-D4A1-4932-BCAE-3EA6187884F7}" presName="hierRoot3" presStyleCnt="0"/>
      <dgm:spPr/>
    </dgm:pt>
    <dgm:pt modelId="{A194F515-3895-4A9F-A446-F84458A6FCE4}" type="pres">
      <dgm:prSet presAssocID="{4D1641E3-D4A1-4932-BCAE-3EA6187884F7}" presName="composite3" presStyleCnt="0"/>
      <dgm:spPr/>
    </dgm:pt>
    <dgm:pt modelId="{35BF61E8-A5F2-4E74-B077-2D4BB07E8853}" type="pres">
      <dgm:prSet presAssocID="{4D1641E3-D4A1-4932-BCAE-3EA6187884F7}" presName="background3" presStyleLbl="node3" presStyleIdx="4" presStyleCnt="5"/>
      <dgm:spPr/>
    </dgm:pt>
    <dgm:pt modelId="{DA48E427-237B-4538-BFF7-7FE1C2D2887B}" type="pres">
      <dgm:prSet presAssocID="{4D1641E3-D4A1-4932-BCAE-3EA6187884F7}" presName="text3" presStyleLbl="fgAcc3" presStyleIdx="4" presStyleCnt="5">
        <dgm:presLayoutVars>
          <dgm:chPref val="3"/>
        </dgm:presLayoutVars>
      </dgm:prSet>
      <dgm:spPr/>
    </dgm:pt>
    <dgm:pt modelId="{AF46211F-750D-4A51-80AB-B9425A185AE2}" type="pres">
      <dgm:prSet presAssocID="{4D1641E3-D4A1-4932-BCAE-3EA6187884F7}" presName="hierChild4" presStyleCnt="0"/>
      <dgm:spPr/>
    </dgm:pt>
    <dgm:pt modelId="{15355CE4-F8F6-4A10-88DE-DD4EFD49A532}" type="pres">
      <dgm:prSet presAssocID="{09044F0E-ED82-447E-96FA-8D0A762E017F}" presName="Name10" presStyleLbl="parChTrans1D2" presStyleIdx="3" presStyleCnt="4"/>
      <dgm:spPr/>
    </dgm:pt>
    <dgm:pt modelId="{3C4FCA47-D2E3-4A27-953C-61381661DF90}" type="pres">
      <dgm:prSet presAssocID="{E88D18E0-1B7C-4F0D-98FE-DF325299F58B}" presName="hierRoot2" presStyleCnt="0"/>
      <dgm:spPr/>
    </dgm:pt>
    <dgm:pt modelId="{0BA511B2-A888-44B2-B274-0D102521DD44}" type="pres">
      <dgm:prSet presAssocID="{E88D18E0-1B7C-4F0D-98FE-DF325299F58B}" presName="composite2" presStyleCnt="0"/>
      <dgm:spPr/>
    </dgm:pt>
    <dgm:pt modelId="{3FD51FBB-6839-4C5A-B8BE-CFE8EC01ADB2}" type="pres">
      <dgm:prSet presAssocID="{E88D18E0-1B7C-4F0D-98FE-DF325299F58B}" presName="background2" presStyleLbl="node2" presStyleIdx="3" presStyleCnt="4"/>
      <dgm:spPr/>
    </dgm:pt>
    <dgm:pt modelId="{B64DB8F3-D562-404E-882C-20DCA2AE099C}" type="pres">
      <dgm:prSet presAssocID="{E88D18E0-1B7C-4F0D-98FE-DF325299F58B}" presName="text2" presStyleLbl="fgAcc2" presStyleIdx="3" presStyleCnt="4" custScaleX="162131">
        <dgm:presLayoutVars>
          <dgm:chPref val="3"/>
        </dgm:presLayoutVars>
      </dgm:prSet>
      <dgm:spPr/>
    </dgm:pt>
    <dgm:pt modelId="{EE3C2A17-2707-4756-AD93-28A7C0B24DDF}" type="pres">
      <dgm:prSet presAssocID="{E88D18E0-1B7C-4F0D-98FE-DF325299F58B}" presName="hierChild3" presStyleCnt="0"/>
      <dgm:spPr/>
    </dgm:pt>
  </dgm:ptLst>
  <dgm:cxnLst>
    <dgm:cxn modelId="{10D92EA7-8837-4AD5-B28E-1C1C54676CB4}" srcId="{BE7DF32F-0A29-4CDA-971A-7574771FA012}" destId="{895DAC08-E863-4811-86EF-DBF71413F16C}" srcOrd="0" destOrd="0" parTransId="{6F374286-0C71-420F-90D5-2779FB094773}" sibTransId="{7DB4C07B-B3CF-4382-902C-13665ED7CB27}"/>
    <dgm:cxn modelId="{09D8F200-4E6A-458D-889A-C8F424AD309D}" type="presOf" srcId="{4CF9B164-6736-4AFC-9474-C04005AB41A1}" destId="{8C62392B-88AA-430F-B0C7-E60452703E04}" srcOrd="0" destOrd="0" presId="urn:microsoft.com/office/officeart/2005/8/layout/hierarchy1"/>
    <dgm:cxn modelId="{B80F64A5-B5D2-4150-B701-1F9AAFBB9613}" type="presOf" srcId="{30D8A209-72E6-46CA-93DE-6C46177F8F76}" destId="{6E44E3A4-DA91-4D0C-9FC7-D40ABAF677CA}" srcOrd="0" destOrd="0" presId="urn:microsoft.com/office/officeart/2005/8/layout/hierarchy1"/>
    <dgm:cxn modelId="{4E626C52-10BB-43B3-AD6B-6E59E0771EEA}" type="presOf" srcId="{6C4B87D5-5AE2-4358-A45F-31F5C06FA3BA}" destId="{F0942CB2-51B8-4BE2-8D01-F293B0D093C1}" srcOrd="0" destOrd="0" presId="urn:microsoft.com/office/officeart/2005/8/layout/hierarchy1"/>
    <dgm:cxn modelId="{252733FE-BFF4-4C5C-9612-900C9F61A17F}" srcId="{BE7DF32F-0A29-4CDA-971A-7574771FA012}" destId="{CE70F581-F347-4FDF-8EED-99ABAE36318E}" srcOrd="2" destOrd="0" parTransId="{95DBF1E3-C253-46F3-8CCF-8A9BACED5CB0}" sibTransId="{B6FD4C19-6328-48E9-BAC5-4261D76F8A0D}"/>
    <dgm:cxn modelId="{C75E5986-23FD-4B3F-B6A3-D159A378CCA3}" type="presOf" srcId="{5270DA51-FA14-455A-A491-E37937507D0A}" destId="{2E1E7E30-FA88-4637-B9D3-1E6CCBF91336}" srcOrd="0" destOrd="0" presId="urn:microsoft.com/office/officeart/2005/8/layout/hierarchy1"/>
    <dgm:cxn modelId="{8D13DAC2-9D90-42CA-BB42-2B77FAA26527}" srcId="{5076EFC5-9DCA-4B83-ACFB-BD12293F7738}" destId="{34F7EBD1-1E42-4642-8828-8D567734724F}" srcOrd="0" destOrd="0" parTransId="{44F1C53B-3918-4953-9F3C-B1B116BE86BC}" sibTransId="{E9EDF881-A685-488A-9100-7E76075A114B}"/>
    <dgm:cxn modelId="{2F4369B5-6BBF-4533-8C1F-C12CE94A7EAB}" type="presOf" srcId="{4D1641E3-D4A1-4932-BCAE-3EA6187884F7}" destId="{DA48E427-237B-4538-BFF7-7FE1C2D2887B}" srcOrd="0" destOrd="0" presId="urn:microsoft.com/office/officeart/2005/8/layout/hierarchy1"/>
    <dgm:cxn modelId="{8C673B62-F14B-4BCC-A755-1D363DE3F189}" type="presOf" srcId="{E88D18E0-1B7C-4F0D-98FE-DF325299F58B}" destId="{B64DB8F3-D562-404E-882C-20DCA2AE099C}" srcOrd="0" destOrd="0" presId="urn:microsoft.com/office/officeart/2005/8/layout/hierarchy1"/>
    <dgm:cxn modelId="{0ABED112-31E1-4E62-9B0A-AFFB05102FBE}" srcId="{5270DA51-FA14-455A-A491-E37937507D0A}" destId="{BE7DF32F-0A29-4CDA-971A-7574771FA012}" srcOrd="1" destOrd="0" parTransId="{DC7E5B64-D1DF-43EC-888F-0660FC6DECA0}" sibTransId="{BC9E5952-59AD-44D9-B9C1-FDC0B97242C3}"/>
    <dgm:cxn modelId="{C152A0C1-6E04-4533-AA23-E95671DDA26C}" type="presOf" srcId="{71C3E035-28BB-42CF-984B-638F3F26F108}" destId="{49F2834D-6368-4678-9573-43CF068B9B8C}" srcOrd="0" destOrd="0" presId="urn:microsoft.com/office/officeart/2005/8/layout/hierarchy1"/>
    <dgm:cxn modelId="{F596D197-90DB-497D-9D5D-AD45EEB0C3F5}" type="presOf" srcId="{A8718FAA-2EE5-48F2-8845-F914BB9CFD32}" destId="{C5CA84D0-E289-4981-95E5-710930165B38}" srcOrd="0" destOrd="0" presId="urn:microsoft.com/office/officeart/2005/8/layout/hierarchy1"/>
    <dgm:cxn modelId="{E623378A-CA7B-4D62-98CE-DC9040F7BBB7}" srcId="{A4AB4DDA-F1DF-41BF-8B31-9E993E28CA2E}" destId="{A8718FAA-2EE5-48F2-8845-F914BB9CFD32}" srcOrd="0" destOrd="0" parTransId="{37604178-DFF9-408F-B3D4-F0BBCB7FBF26}" sibTransId="{E7557D34-D351-49D7-B36A-9F263C512941}"/>
    <dgm:cxn modelId="{C3E0ADA6-3F6B-4C92-B31C-8872C080581D}" type="presOf" srcId="{2C7B5B1B-6457-4EFA-94F0-4D9BF492ABE5}" destId="{C3502D38-D17A-496C-ACF6-50F8CA7EF011}" srcOrd="0" destOrd="0" presId="urn:microsoft.com/office/officeart/2005/8/layout/hierarchy1"/>
    <dgm:cxn modelId="{1AB78DEB-46DC-4FBA-B3D1-65E6D5CF0AC5}" type="presOf" srcId="{BE7DF32F-0A29-4CDA-971A-7574771FA012}" destId="{F1734F8B-D20D-44FF-AB3C-0EF90A88DAD5}" srcOrd="0" destOrd="0" presId="urn:microsoft.com/office/officeart/2005/8/layout/hierarchy1"/>
    <dgm:cxn modelId="{A50ECDC3-C455-4567-910C-878B4033BB17}" type="presOf" srcId="{6F374286-0C71-420F-90D5-2779FB094773}" destId="{C486B627-C5EF-4169-B096-06A89EAB1372}" srcOrd="0" destOrd="0" presId="urn:microsoft.com/office/officeart/2005/8/layout/hierarchy1"/>
    <dgm:cxn modelId="{769CC8F5-0FCF-4C2D-88C1-906758605A17}" type="presOf" srcId="{34F7EBD1-1E42-4642-8828-8D567734724F}" destId="{9F1619BA-5CDE-41FE-B19F-FD8A3A0DEE46}" srcOrd="0" destOrd="0" presId="urn:microsoft.com/office/officeart/2005/8/layout/hierarchy1"/>
    <dgm:cxn modelId="{D0F94A38-95B6-40AE-9233-2E0CFA4D3A21}" type="presOf" srcId="{B5D0F6EB-A9C1-4E4D-8D87-65867CCA21FE}" destId="{0A8A07C7-DD31-4A28-BB17-E55E54120F9E}" srcOrd="0" destOrd="0" presId="urn:microsoft.com/office/officeart/2005/8/layout/hierarchy1"/>
    <dgm:cxn modelId="{510EA26D-92DC-4599-83B7-17CBA916623C}" srcId="{5270DA51-FA14-455A-A491-E37937507D0A}" destId="{5076EFC5-9DCA-4B83-ACFB-BD12293F7738}" srcOrd="2" destOrd="0" parTransId="{6C4B87D5-5AE2-4358-A45F-31F5C06FA3BA}" sibTransId="{ABA549E1-06BA-422D-AA40-C06C01B6061B}"/>
    <dgm:cxn modelId="{C5B08BE3-BE75-4FD2-873F-A43172F6FAA5}" srcId="{5076EFC5-9DCA-4B83-ACFB-BD12293F7738}" destId="{4D1641E3-D4A1-4932-BCAE-3EA6187884F7}" srcOrd="1" destOrd="0" parTransId="{71C3E035-28BB-42CF-984B-638F3F26F108}" sibTransId="{E72BD937-E251-4E19-B606-6C1609829B4E}"/>
    <dgm:cxn modelId="{C6FCCC3B-CBDD-44D0-960A-72AA25A56D62}" type="presOf" srcId="{09044F0E-ED82-447E-96FA-8D0A762E017F}" destId="{15355CE4-F8F6-4A10-88DE-DD4EFD49A532}" srcOrd="0" destOrd="0" presId="urn:microsoft.com/office/officeart/2005/8/layout/hierarchy1"/>
    <dgm:cxn modelId="{23EF0640-7691-43D9-91B5-A9E60D3E990C}" type="presOf" srcId="{BEA59093-05CA-490F-B4B5-18B24D4E4EB9}" destId="{4AA48562-B70A-4149-B0FF-8F6FD41761D4}" srcOrd="0" destOrd="0" presId="urn:microsoft.com/office/officeart/2005/8/layout/hierarchy1"/>
    <dgm:cxn modelId="{6B0C7C4D-6552-47C4-8848-288D9072038A}" type="presOf" srcId="{37604178-DFF9-408F-B3D4-F0BBCB7FBF26}" destId="{BA4A4238-A340-4993-B928-F4CB8E84743A}" srcOrd="0" destOrd="0" presId="urn:microsoft.com/office/officeart/2005/8/layout/hierarchy1"/>
    <dgm:cxn modelId="{A880C4A7-0111-49C4-9637-1385AC18F404}" srcId="{5270DA51-FA14-455A-A491-E37937507D0A}" destId="{E88D18E0-1B7C-4F0D-98FE-DF325299F58B}" srcOrd="3" destOrd="0" parTransId="{09044F0E-ED82-447E-96FA-8D0A762E017F}" sibTransId="{5EFD9348-CC23-40FF-852C-F60D39B52EB0}"/>
    <dgm:cxn modelId="{16F4EE2C-4C81-45B2-86F5-56117D22274F}" type="presOf" srcId="{44F1C53B-3918-4953-9F3C-B1B116BE86BC}" destId="{67CFA080-108D-4CE5-A267-1F7C2F49F4D2}" srcOrd="0" destOrd="0" presId="urn:microsoft.com/office/officeart/2005/8/layout/hierarchy1"/>
    <dgm:cxn modelId="{B33D5D84-582A-4E22-8601-5E45E5A189C0}" type="presOf" srcId="{DC7E5B64-D1DF-43EC-888F-0660FC6DECA0}" destId="{F8C9FDF6-39E3-4FFE-972E-8B77B8F23F37}" srcOrd="0" destOrd="0" presId="urn:microsoft.com/office/officeart/2005/8/layout/hierarchy1"/>
    <dgm:cxn modelId="{AF09EF29-8734-4DA4-8989-6F23A42C80DB}" type="presOf" srcId="{D8E7B43A-6D0E-4A8E-972B-91F4325EFAD6}" destId="{E8200F18-FF3B-4BBD-99BD-1CFE0AFF382C}" srcOrd="0" destOrd="0" presId="urn:microsoft.com/office/officeart/2005/8/layout/hierarchy1"/>
    <dgm:cxn modelId="{5FF1A20A-13AD-4420-A6ED-7EFA278F9791}" type="presOf" srcId="{A4AB4DDA-F1DF-41BF-8B31-9E993E28CA2E}" destId="{3F4874CB-980C-405A-ABEA-1B4EB7BE1CDD}" srcOrd="0" destOrd="0" presId="urn:microsoft.com/office/officeart/2005/8/layout/hierarchy1"/>
    <dgm:cxn modelId="{C672EFB1-9C5F-4AE0-BA5C-50B43CAE5C0E}" type="presOf" srcId="{5076EFC5-9DCA-4B83-ACFB-BD12293F7738}" destId="{681C2354-F6DC-4527-9BA8-10FB69B597C8}" srcOrd="0" destOrd="0" presId="urn:microsoft.com/office/officeart/2005/8/layout/hierarchy1"/>
    <dgm:cxn modelId="{A8D90CB8-9B51-4539-91CC-ADCB75A7A587}" srcId="{B5D0F6EB-A9C1-4E4D-8D87-65867CCA21FE}" destId="{5270DA51-FA14-455A-A491-E37937507D0A}" srcOrd="0" destOrd="0" parTransId="{AA330133-34D0-40B8-8B4E-42A007BD6520}" sibTransId="{9B2FEA05-526D-46A8-BF76-DF3D230E27F5}"/>
    <dgm:cxn modelId="{5832C5BB-55CF-4E45-BB6C-40BF5A65019D}" srcId="{BE7DF32F-0A29-4CDA-971A-7574771FA012}" destId="{A4AB4DDA-F1DF-41BF-8B31-9E993E28CA2E}" srcOrd="1" destOrd="0" parTransId="{D8E7B43A-6D0E-4A8E-972B-91F4325EFAD6}" sibTransId="{8CF18A36-8F47-416E-B6A1-5CB686549B60}"/>
    <dgm:cxn modelId="{D35EC95E-A201-4335-AA21-FDEF2FF33FDE}" type="presOf" srcId="{895DAC08-E863-4811-86EF-DBF71413F16C}" destId="{F93E5C4C-7C74-4AA6-A286-E649572C8BEF}" srcOrd="0" destOrd="0" presId="urn:microsoft.com/office/officeart/2005/8/layout/hierarchy1"/>
    <dgm:cxn modelId="{875437B5-B1B9-411C-A53E-7412999E00E2}" srcId="{5270DA51-FA14-455A-A491-E37937507D0A}" destId="{BEA59093-05CA-490F-B4B5-18B24D4E4EB9}" srcOrd="0" destOrd="0" parTransId="{30D8A209-72E6-46CA-93DE-6C46177F8F76}" sibTransId="{698A4B0C-09F2-45B8-BE98-F255FA9451C5}"/>
    <dgm:cxn modelId="{1F3AB55A-BED4-45A4-8632-6E15E2DF8C17}" type="presOf" srcId="{CE70F581-F347-4FDF-8EED-99ABAE36318E}" destId="{BFE3DB40-DD86-447F-89C5-7704CA38AE18}" srcOrd="0" destOrd="0" presId="urn:microsoft.com/office/officeart/2005/8/layout/hierarchy1"/>
    <dgm:cxn modelId="{5D6AF057-5B42-47FC-A8F2-58C7AA3E3B77}" srcId="{CE70F581-F347-4FDF-8EED-99ABAE36318E}" destId="{2C7B5B1B-6457-4EFA-94F0-4D9BF492ABE5}" srcOrd="0" destOrd="0" parTransId="{4CF9B164-6736-4AFC-9474-C04005AB41A1}" sibTransId="{B8A76E1B-DAAE-403A-BA4C-6760A6649713}"/>
    <dgm:cxn modelId="{C07AE59F-0B8E-4E70-9A89-3F308A7E59A3}" type="presOf" srcId="{95DBF1E3-C253-46F3-8CCF-8A9BACED5CB0}" destId="{67979578-E85A-4DA6-AD8C-5B4508F6316C}" srcOrd="0" destOrd="0" presId="urn:microsoft.com/office/officeart/2005/8/layout/hierarchy1"/>
    <dgm:cxn modelId="{691AD1C5-7D15-4123-8390-74BABB855F3D}" type="presParOf" srcId="{0A8A07C7-DD31-4A28-BB17-E55E54120F9E}" destId="{EE63F604-E210-4D16-AFCB-ECDFE5AC4C5E}" srcOrd="0" destOrd="0" presId="urn:microsoft.com/office/officeart/2005/8/layout/hierarchy1"/>
    <dgm:cxn modelId="{EB226C31-DE9E-4010-A0D9-4159BDFCBDA3}" type="presParOf" srcId="{EE63F604-E210-4D16-AFCB-ECDFE5AC4C5E}" destId="{1B27E0C8-2589-4B2F-A00C-3394435AA46A}" srcOrd="0" destOrd="0" presId="urn:microsoft.com/office/officeart/2005/8/layout/hierarchy1"/>
    <dgm:cxn modelId="{EAF0FB68-E3BC-44DB-AE70-C3CD5C909845}" type="presParOf" srcId="{1B27E0C8-2589-4B2F-A00C-3394435AA46A}" destId="{0A8B8614-B6B0-4036-B909-16BE9C53BD9E}" srcOrd="0" destOrd="0" presId="urn:microsoft.com/office/officeart/2005/8/layout/hierarchy1"/>
    <dgm:cxn modelId="{CDDEBEE6-FD45-49CC-8AEC-E124F5E47966}" type="presParOf" srcId="{1B27E0C8-2589-4B2F-A00C-3394435AA46A}" destId="{2E1E7E30-FA88-4637-B9D3-1E6CCBF91336}" srcOrd="1" destOrd="0" presId="urn:microsoft.com/office/officeart/2005/8/layout/hierarchy1"/>
    <dgm:cxn modelId="{9D96DB77-85C8-4779-AD9A-03D112DBE44E}" type="presParOf" srcId="{EE63F604-E210-4D16-AFCB-ECDFE5AC4C5E}" destId="{B76C1CBE-2015-4322-9C8A-EF810EF0755A}" srcOrd="1" destOrd="0" presId="urn:microsoft.com/office/officeart/2005/8/layout/hierarchy1"/>
    <dgm:cxn modelId="{C8CA4581-0A08-4239-8399-3953BA021BB5}" type="presParOf" srcId="{B76C1CBE-2015-4322-9C8A-EF810EF0755A}" destId="{6E44E3A4-DA91-4D0C-9FC7-D40ABAF677CA}" srcOrd="0" destOrd="0" presId="urn:microsoft.com/office/officeart/2005/8/layout/hierarchy1"/>
    <dgm:cxn modelId="{D8EA1169-C9F6-4B8E-8E0A-8A97BEB63819}" type="presParOf" srcId="{B76C1CBE-2015-4322-9C8A-EF810EF0755A}" destId="{1C2231AF-4EDC-4F5F-B144-E584A9F4BDFE}" srcOrd="1" destOrd="0" presId="urn:microsoft.com/office/officeart/2005/8/layout/hierarchy1"/>
    <dgm:cxn modelId="{D6B18775-2DF5-4D62-89E4-89D7BCD0D1C2}" type="presParOf" srcId="{1C2231AF-4EDC-4F5F-B144-E584A9F4BDFE}" destId="{D381A4AC-CB84-4D15-9CF9-B2BA5222B785}" srcOrd="0" destOrd="0" presId="urn:microsoft.com/office/officeart/2005/8/layout/hierarchy1"/>
    <dgm:cxn modelId="{27411C34-46C7-4CDA-8F12-6B4D3BB8F60D}" type="presParOf" srcId="{D381A4AC-CB84-4D15-9CF9-B2BA5222B785}" destId="{6798C881-A1F4-4F1D-BE7C-1CBC07735027}" srcOrd="0" destOrd="0" presId="urn:microsoft.com/office/officeart/2005/8/layout/hierarchy1"/>
    <dgm:cxn modelId="{103177D0-89B3-4758-993E-42AE9E880556}" type="presParOf" srcId="{D381A4AC-CB84-4D15-9CF9-B2BA5222B785}" destId="{4AA48562-B70A-4149-B0FF-8F6FD41761D4}" srcOrd="1" destOrd="0" presId="urn:microsoft.com/office/officeart/2005/8/layout/hierarchy1"/>
    <dgm:cxn modelId="{6F16706D-24EC-4959-950D-67572D9CDA03}" type="presParOf" srcId="{1C2231AF-4EDC-4F5F-B144-E584A9F4BDFE}" destId="{665B01EC-D842-4664-B3A7-B038B7ABA6D9}" srcOrd="1" destOrd="0" presId="urn:microsoft.com/office/officeart/2005/8/layout/hierarchy1"/>
    <dgm:cxn modelId="{A3691300-9076-4240-85DA-92187F4AFD0D}" type="presParOf" srcId="{B76C1CBE-2015-4322-9C8A-EF810EF0755A}" destId="{F8C9FDF6-39E3-4FFE-972E-8B77B8F23F37}" srcOrd="2" destOrd="0" presId="urn:microsoft.com/office/officeart/2005/8/layout/hierarchy1"/>
    <dgm:cxn modelId="{5FDC7447-9C51-4423-8C66-F41A05876B2F}" type="presParOf" srcId="{B76C1CBE-2015-4322-9C8A-EF810EF0755A}" destId="{C7917F72-8FF9-4E0E-B77E-7FEE1BFE0013}" srcOrd="3" destOrd="0" presId="urn:microsoft.com/office/officeart/2005/8/layout/hierarchy1"/>
    <dgm:cxn modelId="{8689C0F6-4C11-400D-942E-3E9BB5CE417C}" type="presParOf" srcId="{C7917F72-8FF9-4E0E-B77E-7FEE1BFE0013}" destId="{4B6AE1FA-DF18-4764-899C-E9F692103AD4}" srcOrd="0" destOrd="0" presId="urn:microsoft.com/office/officeart/2005/8/layout/hierarchy1"/>
    <dgm:cxn modelId="{53AFE256-C48E-439A-9730-7283B9F68F30}" type="presParOf" srcId="{4B6AE1FA-DF18-4764-899C-E9F692103AD4}" destId="{6EF16ED1-3AA0-4028-B414-C551CB51E3BC}" srcOrd="0" destOrd="0" presId="urn:microsoft.com/office/officeart/2005/8/layout/hierarchy1"/>
    <dgm:cxn modelId="{29A52B10-1960-44B3-9665-64FE3DB055D0}" type="presParOf" srcId="{4B6AE1FA-DF18-4764-899C-E9F692103AD4}" destId="{F1734F8B-D20D-44FF-AB3C-0EF90A88DAD5}" srcOrd="1" destOrd="0" presId="urn:microsoft.com/office/officeart/2005/8/layout/hierarchy1"/>
    <dgm:cxn modelId="{66807252-9C7B-403F-9F8A-34F1D43F1535}" type="presParOf" srcId="{C7917F72-8FF9-4E0E-B77E-7FEE1BFE0013}" destId="{A454F873-3D0F-4149-9EE4-4596C81E0775}" srcOrd="1" destOrd="0" presId="urn:microsoft.com/office/officeart/2005/8/layout/hierarchy1"/>
    <dgm:cxn modelId="{0F84E1CD-B198-4C83-92AE-C8E68ED92438}" type="presParOf" srcId="{A454F873-3D0F-4149-9EE4-4596C81E0775}" destId="{C486B627-C5EF-4169-B096-06A89EAB1372}" srcOrd="0" destOrd="0" presId="urn:microsoft.com/office/officeart/2005/8/layout/hierarchy1"/>
    <dgm:cxn modelId="{DB5A1BD9-BE8C-427C-86B9-0068A98A9862}" type="presParOf" srcId="{A454F873-3D0F-4149-9EE4-4596C81E0775}" destId="{00BA2C42-CBE2-4DC9-A633-9F6522F2F733}" srcOrd="1" destOrd="0" presId="urn:microsoft.com/office/officeart/2005/8/layout/hierarchy1"/>
    <dgm:cxn modelId="{CD695AC0-AE52-4EFD-9746-A676555941EA}" type="presParOf" srcId="{00BA2C42-CBE2-4DC9-A633-9F6522F2F733}" destId="{C8C0D546-AF8A-453C-B674-770FBE66D9A8}" srcOrd="0" destOrd="0" presId="urn:microsoft.com/office/officeart/2005/8/layout/hierarchy1"/>
    <dgm:cxn modelId="{A4D9A1BB-8737-47AE-A89A-6F1C17BBF1E0}" type="presParOf" srcId="{C8C0D546-AF8A-453C-B674-770FBE66D9A8}" destId="{99882739-B270-4BF7-9504-751C770D191F}" srcOrd="0" destOrd="0" presId="urn:microsoft.com/office/officeart/2005/8/layout/hierarchy1"/>
    <dgm:cxn modelId="{020B377E-CD69-4217-852C-8656E3964176}" type="presParOf" srcId="{C8C0D546-AF8A-453C-B674-770FBE66D9A8}" destId="{F93E5C4C-7C74-4AA6-A286-E649572C8BEF}" srcOrd="1" destOrd="0" presId="urn:microsoft.com/office/officeart/2005/8/layout/hierarchy1"/>
    <dgm:cxn modelId="{C8B2C2BE-C098-44BC-A39A-7F4AEDF30F32}" type="presParOf" srcId="{00BA2C42-CBE2-4DC9-A633-9F6522F2F733}" destId="{26526283-72C9-4E52-82C4-3A01F8DF54A3}" srcOrd="1" destOrd="0" presId="urn:microsoft.com/office/officeart/2005/8/layout/hierarchy1"/>
    <dgm:cxn modelId="{FDDE3455-C888-40A5-811E-DCFA8779BA3E}" type="presParOf" srcId="{A454F873-3D0F-4149-9EE4-4596C81E0775}" destId="{E8200F18-FF3B-4BBD-99BD-1CFE0AFF382C}" srcOrd="2" destOrd="0" presId="urn:microsoft.com/office/officeart/2005/8/layout/hierarchy1"/>
    <dgm:cxn modelId="{328FE0A7-D88E-41D2-90B9-60A51F1567E0}" type="presParOf" srcId="{A454F873-3D0F-4149-9EE4-4596C81E0775}" destId="{8ED31066-CA0F-437A-9200-AC3C34B79B28}" srcOrd="3" destOrd="0" presId="urn:microsoft.com/office/officeart/2005/8/layout/hierarchy1"/>
    <dgm:cxn modelId="{5F09F5A1-CFD9-4336-8CCC-0161D6C48087}" type="presParOf" srcId="{8ED31066-CA0F-437A-9200-AC3C34B79B28}" destId="{117F13ED-707B-4261-8757-72204AA72483}" srcOrd="0" destOrd="0" presId="urn:microsoft.com/office/officeart/2005/8/layout/hierarchy1"/>
    <dgm:cxn modelId="{C1C1536C-AAF4-4965-9BE0-7D1695514DD9}" type="presParOf" srcId="{117F13ED-707B-4261-8757-72204AA72483}" destId="{4B188373-2C3A-425D-9182-C9024BE29296}" srcOrd="0" destOrd="0" presId="urn:microsoft.com/office/officeart/2005/8/layout/hierarchy1"/>
    <dgm:cxn modelId="{D6AE88BC-FB62-4417-BCBB-1923AF823826}" type="presParOf" srcId="{117F13ED-707B-4261-8757-72204AA72483}" destId="{3F4874CB-980C-405A-ABEA-1B4EB7BE1CDD}" srcOrd="1" destOrd="0" presId="urn:microsoft.com/office/officeart/2005/8/layout/hierarchy1"/>
    <dgm:cxn modelId="{20C75D88-BBA5-43F6-B1BF-DF116AD4FE69}" type="presParOf" srcId="{8ED31066-CA0F-437A-9200-AC3C34B79B28}" destId="{74F32AC4-D60A-4186-9A5E-F6CA376F674D}" srcOrd="1" destOrd="0" presId="urn:microsoft.com/office/officeart/2005/8/layout/hierarchy1"/>
    <dgm:cxn modelId="{A36ED445-EEAD-47E2-840D-8B188CB918DC}" type="presParOf" srcId="{74F32AC4-D60A-4186-9A5E-F6CA376F674D}" destId="{BA4A4238-A340-4993-B928-F4CB8E84743A}" srcOrd="0" destOrd="0" presId="urn:microsoft.com/office/officeart/2005/8/layout/hierarchy1"/>
    <dgm:cxn modelId="{00181FB4-C16E-47CF-91BA-D813F26D3EF1}" type="presParOf" srcId="{74F32AC4-D60A-4186-9A5E-F6CA376F674D}" destId="{23BEDA74-CB42-4882-A63D-C90A081D37BF}" srcOrd="1" destOrd="0" presId="urn:microsoft.com/office/officeart/2005/8/layout/hierarchy1"/>
    <dgm:cxn modelId="{7015BF0F-FF4D-4ACD-A99C-B0622A7B4926}" type="presParOf" srcId="{23BEDA74-CB42-4882-A63D-C90A081D37BF}" destId="{31B655AF-1206-44C5-B0B6-69C438AD4B97}" srcOrd="0" destOrd="0" presId="urn:microsoft.com/office/officeart/2005/8/layout/hierarchy1"/>
    <dgm:cxn modelId="{0313B939-5297-4B79-BECE-21FCB9154604}" type="presParOf" srcId="{31B655AF-1206-44C5-B0B6-69C438AD4B97}" destId="{3AB16E56-77C6-4C69-A879-316B1FE45A05}" srcOrd="0" destOrd="0" presId="urn:microsoft.com/office/officeart/2005/8/layout/hierarchy1"/>
    <dgm:cxn modelId="{944F8877-4CA4-4A6E-A6A7-01C82A0FB552}" type="presParOf" srcId="{31B655AF-1206-44C5-B0B6-69C438AD4B97}" destId="{C5CA84D0-E289-4981-95E5-710930165B38}" srcOrd="1" destOrd="0" presId="urn:microsoft.com/office/officeart/2005/8/layout/hierarchy1"/>
    <dgm:cxn modelId="{057096B5-178E-4457-BE8B-BF10B046400E}" type="presParOf" srcId="{23BEDA74-CB42-4882-A63D-C90A081D37BF}" destId="{D0A1A356-2F74-4CE6-BFB7-40C09DCCB5A8}" srcOrd="1" destOrd="0" presId="urn:microsoft.com/office/officeart/2005/8/layout/hierarchy1"/>
    <dgm:cxn modelId="{7A933123-10A1-4AC8-8EDC-A288D44325B0}" type="presParOf" srcId="{A454F873-3D0F-4149-9EE4-4596C81E0775}" destId="{67979578-E85A-4DA6-AD8C-5B4508F6316C}" srcOrd="4" destOrd="0" presId="urn:microsoft.com/office/officeart/2005/8/layout/hierarchy1"/>
    <dgm:cxn modelId="{EB161DBD-C966-4A23-8B74-F1E06DAE263B}" type="presParOf" srcId="{A454F873-3D0F-4149-9EE4-4596C81E0775}" destId="{1D4184AB-E8B4-4136-ABB9-4FDFC18D68B4}" srcOrd="5" destOrd="0" presId="urn:microsoft.com/office/officeart/2005/8/layout/hierarchy1"/>
    <dgm:cxn modelId="{A4D81898-1521-44C7-9550-30EBA066B6BC}" type="presParOf" srcId="{1D4184AB-E8B4-4136-ABB9-4FDFC18D68B4}" destId="{5B36865A-AA37-41DD-89F2-17D010608C6E}" srcOrd="0" destOrd="0" presId="urn:microsoft.com/office/officeart/2005/8/layout/hierarchy1"/>
    <dgm:cxn modelId="{9667290E-4597-4B51-BDA2-4B41A9FB830D}" type="presParOf" srcId="{5B36865A-AA37-41DD-89F2-17D010608C6E}" destId="{647F1E98-9365-46E8-8AE9-0D84AAEF7BB0}" srcOrd="0" destOrd="0" presId="urn:microsoft.com/office/officeart/2005/8/layout/hierarchy1"/>
    <dgm:cxn modelId="{6A1FEA15-FB8E-472D-9103-25DF98DC90BC}" type="presParOf" srcId="{5B36865A-AA37-41DD-89F2-17D010608C6E}" destId="{BFE3DB40-DD86-447F-89C5-7704CA38AE18}" srcOrd="1" destOrd="0" presId="urn:microsoft.com/office/officeart/2005/8/layout/hierarchy1"/>
    <dgm:cxn modelId="{B91B82DB-139B-40F0-9FCF-E49AF0F3B3B7}" type="presParOf" srcId="{1D4184AB-E8B4-4136-ABB9-4FDFC18D68B4}" destId="{313D01ED-F2CD-43DE-AD24-558A7D52B70C}" srcOrd="1" destOrd="0" presId="urn:microsoft.com/office/officeart/2005/8/layout/hierarchy1"/>
    <dgm:cxn modelId="{4225BD8B-3676-4BAF-8BFF-088D1A3D6618}" type="presParOf" srcId="{313D01ED-F2CD-43DE-AD24-558A7D52B70C}" destId="{8C62392B-88AA-430F-B0C7-E60452703E04}" srcOrd="0" destOrd="0" presId="urn:microsoft.com/office/officeart/2005/8/layout/hierarchy1"/>
    <dgm:cxn modelId="{3F06342B-1648-458A-9698-8EAFFBA2EE93}" type="presParOf" srcId="{313D01ED-F2CD-43DE-AD24-558A7D52B70C}" destId="{3BBEEC09-A818-4A66-9FFC-971A5164BCF4}" srcOrd="1" destOrd="0" presId="urn:microsoft.com/office/officeart/2005/8/layout/hierarchy1"/>
    <dgm:cxn modelId="{888695BC-27B6-49EA-A12F-4B2214363080}" type="presParOf" srcId="{3BBEEC09-A818-4A66-9FFC-971A5164BCF4}" destId="{B49ADF03-43D3-4EE7-A621-C10E0833C4DC}" srcOrd="0" destOrd="0" presId="urn:microsoft.com/office/officeart/2005/8/layout/hierarchy1"/>
    <dgm:cxn modelId="{E5B71A69-BE0E-4D9D-A8D8-EBB9C512C50C}" type="presParOf" srcId="{B49ADF03-43D3-4EE7-A621-C10E0833C4DC}" destId="{4B08DE15-7CED-47C1-8CE1-18A79C85EF25}" srcOrd="0" destOrd="0" presId="urn:microsoft.com/office/officeart/2005/8/layout/hierarchy1"/>
    <dgm:cxn modelId="{269EC094-31B0-417E-8381-DE28CC422EEB}" type="presParOf" srcId="{B49ADF03-43D3-4EE7-A621-C10E0833C4DC}" destId="{C3502D38-D17A-496C-ACF6-50F8CA7EF011}" srcOrd="1" destOrd="0" presId="urn:microsoft.com/office/officeart/2005/8/layout/hierarchy1"/>
    <dgm:cxn modelId="{015ADB99-C842-4370-A92D-BAE3C6DFE812}" type="presParOf" srcId="{3BBEEC09-A818-4A66-9FFC-971A5164BCF4}" destId="{EB54D85D-41F0-4ABA-9B70-1CC863ACCEF8}" srcOrd="1" destOrd="0" presId="urn:microsoft.com/office/officeart/2005/8/layout/hierarchy1"/>
    <dgm:cxn modelId="{88120AFD-F370-4479-8356-94DBE9199D4D}" type="presParOf" srcId="{B76C1CBE-2015-4322-9C8A-EF810EF0755A}" destId="{F0942CB2-51B8-4BE2-8D01-F293B0D093C1}" srcOrd="4" destOrd="0" presId="urn:microsoft.com/office/officeart/2005/8/layout/hierarchy1"/>
    <dgm:cxn modelId="{A05DF12B-360D-48CF-96F9-05CA6A3CA526}" type="presParOf" srcId="{B76C1CBE-2015-4322-9C8A-EF810EF0755A}" destId="{20CA6362-7C90-46D3-B318-D9E0FEDF2CC6}" srcOrd="5" destOrd="0" presId="urn:microsoft.com/office/officeart/2005/8/layout/hierarchy1"/>
    <dgm:cxn modelId="{D699D4A4-50D5-41D7-90B9-25E2B730DF39}" type="presParOf" srcId="{20CA6362-7C90-46D3-B318-D9E0FEDF2CC6}" destId="{52E820D2-9DF8-4A3C-8565-6A24E121C9F5}" srcOrd="0" destOrd="0" presId="urn:microsoft.com/office/officeart/2005/8/layout/hierarchy1"/>
    <dgm:cxn modelId="{4D8487F2-3820-48DC-B064-1BA0D8F34462}" type="presParOf" srcId="{52E820D2-9DF8-4A3C-8565-6A24E121C9F5}" destId="{491EB9FD-FE15-4866-BC07-0B8EA0F99BE6}" srcOrd="0" destOrd="0" presId="urn:microsoft.com/office/officeart/2005/8/layout/hierarchy1"/>
    <dgm:cxn modelId="{A6F53290-8A2D-413C-A1CA-8371D2563DEE}" type="presParOf" srcId="{52E820D2-9DF8-4A3C-8565-6A24E121C9F5}" destId="{681C2354-F6DC-4527-9BA8-10FB69B597C8}" srcOrd="1" destOrd="0" presId="urn:microsoft.com/office/officeart/2005/8/layout/hierarchy1"/>
    <dgm:cxn modelId="{D28F5AFB-7329-4673-AFD9-16D677359426}" type="presParOf" srcId="{20CA6362-7C90-46D3-B318-D9E0FEDF2CC6}" destId="{34ED51C7-88A4-46BC-90C8-ACF56272BD23}" srcOrd="1" destOrd="0" presId="urn:microsoft.com/office/officeart/2005/8/layout/hierarchy1"/>
    <dgm:cxn modelId="{CD68E03D-ABFB-414F-A163-712BEBB9A370}" type="presParOf" srcId="{34ED51C7-88A4-46BC-90C8-ACF56272BD23}" destId="{67CFA080-108D-4CE5-A267-1F7C2F49F4D2}" srcOrd="0" destOrd="0" presId="urn:microsoft.com/office/officeart/2005/8/layout/hierarchy1"/>
    <dgm:cxn modelId="{B5E2357E-FC38-48B1-ACA0-BD2C7383F874}" type="presParOf" srcId="{34ED51C7-88A4-46BC-90C8-ACF56272BD23}" destId="{89C5B24F-9E3E-47F6-81AC-21C4EA074149}" srcOrd="1" destOrd="0" presId="urn:microsoft.com/office/officeart/2005/8/layout/hierarchy1"/>
    <dgm:cxn modelId="{ABC8EB44-F74C-4BAD-8D9E-6F0CCA5E23AD}" type="presParOf" srcId="{89C5B24F-9E3E-47F6-81AC-21C4EA074149}" destId="{49A0F966-F164-496D-8F3D-65DBC399B53D}" srcOrd="0" destOrd="0" presId="urn:microsoft.com/office/officeart/2005/8/layout/hierarchy1"/>
    <dgm:cxn modelId="{911A51D4-E182-472E-A432-86BFDCB15412}" type="presParOf" srcId="{49A0F966-F164-496D-8F3D-65DBC399B53D}" destId="{C2C5084F-CFF3-4A5F-9028-CB307E6783AA}" srcOrd="0" destOrd="0" presId="urn:microsoft.com/office/officeart/2005/8/layout/hierarchy1"/>
    <dgm:cxn modelId="{4133F5A2-0AE6-4D25-AF82-8484D7394EDB}" type="presParOf" srcId="{49A0F966-F164-496D-8F3D-65DBC399B53D}" destId="{9F1619BA-5CDE-41FE-B19F-FD8A3A0DEE46}" srcOrd="1" destOrd="0" presId="urn:microsoft.com/office/officeart/2005/8/layout/hierarchy1"/>
    <dgm:cxn modelId="{C64388C2-AB15-4CF2-B961-3E2A1F8A5441}" type="presParOf" srcId="{89C5B24F-9E3E-47F6-81AC-21C4EA074149}" destId="{6D615E58-ED79-46C6-B2EE-BADEDFA4DD56}" srcOrd="1" destOrd="0" presId="urn:microsoft.com/office/officeart/2005/8/layout/hierarchy1"/>
    <dgm:cxn modelId="{B9D03EBD-369B-44D7-9977-E81641B9861B}" type="presParOf" srcId="{34ED51C7-88A4-46BC-90C8-ACF56272BD23}" destId="{49F2834D-6368-4678-9573-43CF068B9B8C}" srcOrd="2" destOrd="0" presId="urn:microsoft.com/office/officeart/2005/8/layout/hierarchy1"/>
    <dgm:cxn modelId="{F6D2CEE6-A021-42C5-9D81-F0AE2C469A30}" type="presParOf" srcId="{34ED51C7-88A4-46BC-90C8-ACF56272BD23}" destId="{548F2182-F858-4379-A4D4-FA4AEC7950AF}" srcOrd="3" destOrd="0" presId="urn:microsoft.com/office/officeart/2005/8/layout/hierarchy1"/>
    <dgm:cxn modelId="{C2B27FA4-504E-40A3-957F-D7895EE4C2F4}" type="presParOf" srcId="{548F2182-F858-4379-A4D4-FA4AEC7950AF}" destId="{A194F515-3895-4A9F-A446-F84458A6FCE4}" srcOrd="0" destOrd="0" presId="urn:microsoft.com/office/officeart/2005/8/layout/hierarchy1"/>
    <dgm:cxn modelId="{42953A09-1426-4939-A47E-CB05116C99B9}" type="presParOf" srcId="{A194F515-3895-4A9F-A446-F84458A6FCE4}" destId="{35BF61E8-A5F2-4E74-B077-2D4BB07E8853}" srcOrd="0" destOrd="0" presId="urn:microsoft.com/office/officeart/2005/8/layout/hierarchy1"/>
    <dgm:cxn modelId="{BB024EF2-B00B-4664-9F2F-8AE499CCB8DD}" type="presParOf" srcId="{A194F515-3895-4A9F-A446-F84458A6FCE4}" destId="{DA48E427-237B-4538-BFF7-7FE1C2D2887B}" srcOrd="1" destOrd="0" presId="urn:microsoft.com/office/officeart/2005/8/layout/hierarchy1"/>
    <dgm:cxn modelId="{BEF30DD4-BA21-4824-90B6-234267B89266}" type="presParOf" srcId="{548F2182-F858-4379-A4D4-FA4AEC7950AF}" destId="{AF46211F-750D-4A51-80AB-B9425A185AE2}" srcOrd="1" destOrd="0" presId="urn:microsoft.com/office/officeart/2005/8/layout/hierarchy1"/>
    <dgm:cxn modelId="{21ABE750-0CE2-4684-AD29-025B0AAB1546}" type="presParOf" srcId="{B76C1CBE-2015-4322-9C8A-EF810EF0755A}" destId="{15355CE4-F8F6-4A10-88DE-DD4EFD49A532}" srcOrd="6" destOrd="0" presId="urn:microsoft.com/office/officeart/2005/8/layout/hierarchy1"/>
    <dgm:cxn modelId="{D9E937D3-B1D6-4FF9-AC69-29084628FFB0}" type="presParOf" srcId="{B76C1CBE-2015-4322-9C8A-EF810EF0755A}" destId="{3C4FCA47-D2E3-4A27-953C-61381661DF90}" srcOrd="7" destOrd="0" presId="urn:microsoft.com/office/officeart/2005/8/layout/hierarchy1"/>
    <dgm:cxn modelId="{64792A60-7526-4183-951A-64466E167DD1}" type="presParOf" srcId="{3C4FCA47-D2E3-4A27-953C-61381661DF90}" destId="{0BA511B2-A888-44B2-B274-0D102521DD44}" srcOrd="0" destOrd="0" presId="urn:microsoft.com/office/officeart/2005/8/layout/hierarchy1"/>
    <dgm:cxn modelId="{6EA65EC5-11FD-43C9-B89C-CFAD8B885C49}" type="presParOf" srcId="{0BA511B2-A888-44B2-B274-0D102521DD44}" destId="{3FD51FBB-6839-4C5A-B8BE-CFE8EC01ADB2}" srcOrd="0" destOrd="0" presId="urn:microsoft.com/office/officeart/2005/8/layout/hierarchy1"/>
    <dgm:cxn modelId="{06BFC7B2-E152-4187-B69F-1DE05F830B9E}" type="presParOf" srcId="{0BA511B2-A888-44B2-B274-0D102521DD44}" destId="{B64DB8F3-D562-404E-882C-20DCA2AE099C}" srcOrd="1" destOrd="0" presId="urn:microsoft.com/office/officeart/2005/8/layout/hierarchy1"/>
    <dgm:cxn modelId="{29A09BCD-07BA-4329-B2E5-EF2890863A3E}" type="presParOf" srcId="{3C4FCA47-D2E3-4A27-953C-61381661DF90}" destId="{EE3C2A17-2707-4756-AD93-28A7C0B24D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F977A-BEFF-49BD-B271-472A48F1B8AF}">
      <dsp:nvSpPr>
        <dsp:cNvPr id="0" name=""/>
        <dsp:cNvSpPr/>
      </dsp:nvSpPr>
      <dsp:spPr>
        <a:xfrm>
          <a:off x="7349" y="1536753"/>
          <a:ext cx="1504790" cy="1751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перехідні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умови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від</a:t>
          </a:r>
          <a:r>
            <a:rPr lang="ru-RU" sz="1800" kern="1200" dirty="0" smtClean="0"/>
            <a:t> одного до </a:t>
          </a:r>
          <a:r>
            <a:rPr lang="ru-RU" sz="1800" kern="1200" dirty="0" err="1" smtClean="0"/>
            <a:t>іншого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елементу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екосистеми</a:t>
          </a:r>
          <a:endParaRPr lang="ru-RU" kern="1200" dirty="0"/>
        </a:p>
      </dsp:txBody>
      <dsp:txXfrm>
        <a:off x="51423" y="1580827"/>
        <a:ext cx="1416642" cy="1662880"/>
      </dsp:txXfrm>
    </dsp:sp>
    <dsp:sp modelId="{BA022C0A-6D43-4FE7-BD1B-3D80D9B5045E}">
      <dsp:nvSpPr>
        <dsp:cNvPr id="0" name=""/>
        <dsp:cNvSpPr/>
      </dsp:nvSpPr>
      <dsp:spPr>
        <a:xfrm>
          <a:off x="1662618" y="2225674"/>
          <a:ext cx="319015" cy="373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662618" y="2300311"/>
        <a:ext cx="223311" cy="223913"/>
      </dsp:txXfrm>
    </dsp:sp>
    <dsp:sp modelId="{9886BC78-6B45-40E2-8D22-31E96D63A770}">
      <dsp:nvSpPr>
        <dsp:cNvPr id="0" name=""/>
        <dsp:cNvSpPr/>
      </dsp:nvSpPr>
      <dsp:spPr>
        <a:xfrm>
          <a:off x="2114055" y="1536753"/>
          <a:ext cx="4287959" cy="1751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можуть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траплятися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види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зі</a:t>
          </a:r>
          <a:r>
            <a:rPr lang="ru-RU" sz="1800" kern="1200" dirty="0" smtClean="0"/>
            <a:t> складу </a:t>
          </a:r>
          <a:r>
            <a:rPr lang="ru-RU" sz="1800" kern="1200" dirty="0" err="1" smtClean="0"/>
            <a:t>обох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біоценозів</a:t>
          </a:r>
          <a:r>
            <a:rPr lang="ru-RU" sz="1800" kern="1200" dirty="0" smtClean="0"/>
            <a:t> та часто </a:t>
          </a:r>
          <a:r>
            <a:rPr lang="ru-RU" sz="1800" kern="1200" dirty="0" err="1" smtClean="0"/>
            <a:t>мешкають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специфічні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групи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організмів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які</a:t>
          </a:r>
          <a:r>
            <a:rPr lang="ru-RU" sz="1800" kern="1200" dirty="0" smtClean="0"/>
            <a:t> не </a:t>
          </a:r>
          <a:r>
            <a:rPr lang="ru-RU" sz="1800" kern="1200" dirty="0" err="1" smtClean="0"/>
            <a:t>трапляються</a:t>
          </a:r>
          <a:r>
            <a:rPr lang="ru-RU" sz="1800" kern="1200" dirty="0" smtClean="0"/>
            <a:t> в </a:t>
          </a:r>
          <a:r>
            <a:rPr lang="ru-RU" sz="1800" kern="1200" dirty="0" err="1" smtClean="0"/>
            <a:t>основних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біоценозах</a:t>
          </a:r>
          <a:r>
            <a:rPr lang="ru-RU" sz="1800" kern="1200" dirty="0" smtClean="0"/>
            <a:t>.</a:t>
          </a:r>
          <a:endParaRPr lang="ru-RU" kern="1200" dirty="0"/>
        </a:p>
      </dsp:txBody>
      <dsp:txXfrm>
        <a:off x="2165341" y="1588039"/>
        <a:ext cx="4185387" cy="1648456"/>
      </dsp:txXfrm>
    </dsp:sp>
    <dsp:sp modelId="{CE1DC849-6842-4309-B04D-92DF0702F06C}">
      <dsp:nvSpPr>
        <dsp:cNvPr id="0" name=""/>
        <dsp:cNvSpPr/>
      </dsp:nvSpPr>
      <dsp:spPr>
        <a:xfrm>
          <a:off x="6552493" y="2225674"/>
          <a:ext cx="319015" cy="373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552493" y="2300311"/>
        <a:ext cx="223311" cy="223913"/>
      </dsp:txXfrm>
    </dsp:sp>
    <dsp:sp modelId="{0330D95C-DB55-4C2E-A63D-6E92199F23DA}">
      <dsp:nvSpPr>
        <dsp:cNvPr id="0" name=""/>
        <dsp:cNvSpPr/>
      </dsp:nvSpPr>
      <dsp:spPr>
        <a:xfrm>
          <a:off x="7003930" y="1451785"/>
          <a:ext cx="2061728" cy="1920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спостерігається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більш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високе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видове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багатство</a:t>
          </a:r>
          <a:r>
            <a:rPr lang="ru-RU" sz="1800" kern="1200" dirty="0" smtClean="0"/>
            <a:t> у </a:t>
          </a:r>
          <a:r>
            <a:rPr lang="ru-RU" sz="1800" kern="1200" dirty="0" err="1" smtClean="0"/>
            <a:t>порівнянні</a:t>
          </a:r>
          <a:r>
            <a:rPr lang="ru-RU" sz="1800" kern="1200" dirty="0" smtClean="0"/>
            <a:t> з </a:t>
          </a:r>
          <a:r>
            <a:rPr lang="ru-RU" sz="1800" kern="1200" dirty="0" err="1" smtClean="0"/>
            <a:t>біоценозами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що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контактують</a:t>
          </a:r>
          <a:endParaRPr lang="ru-RU" kern="1200" dirty="0"/>
        </a:p>
      </dsp:txBody>
      <dsp:txXfrm>
        <a:off x="7060193" y="1508048"/>
        <a:ext cx="1949202" cy="1808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82679-F13F-4AC7-9243-6AB547C84512}">
      <dsp:nvSpPr>
        <dsp:cNvPr id="0" name=""/>
        <dsp:cNvSpPr/>
      </dsp:nvSpPr>
      <dsp:spPr>
        <a:xfrm rot="5400000">
          <a:off x="4781795" y="-1762044"/>
          <a:ext cx="961114" cy="49080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число особин даного виду на одиницю площі або обсягу займаного простору</a:t>
          </a:r>
          <a:endParaRPr lang="ru-RU" sz="1900" kern="1200" dirty="0"/>
        </a:p>
      </dsp:txBody>
      <dsp:txXfrm rot="-5400000">
        <a:off x="2808314" y="258355"/>
        <a:ext cx="4861158" cy="867278"/>
      </dsp:txXfrm>
    </dsp:sp>
    <dsp:sp modelId="{19F1CF8A-9ACD-4868-A6A4-24C9C1926C7C}">
      <dsp:nvSpPr>
        <dsp:cNvPr id="0" name=""/>
        <dsp:cNvSpPr/>
      </dsp:nvSpPr>
      <dsp:spPr>
        <a:xfrm>
          <a:off x="276508" y="2602"/>
          <a:ext cx="2531806" cy="1378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Кількість виду</a:t>
          </a:r>
          <a:endParaRPr lang="ru-RU" sz="2600" kern="1200" dirty="0"/>
        </a:p>
      </dsp:txBody>
      <dsp:txXfrm>
        <a:off x="343815" y="69909"/>
        <a:ext cx="2397192" cy="1244169"/>
      </dsp:txXfrm>
    </dsp:sp>
    <dsp:sp modelId="{6EB7C3A0-3805-4C2C-8991-E4FB1B769D0A}">
      <dsp:nvSpPr>
        <dsp:cNvPr id="0" name=""/>
        <dsp:cNvSpPr/>
      </dsp:nvSpPr>
      <dsp:spPr>
        <a:xfrm rot="5400000">
          <a:off x="4571408" y="-259336"/>
          <a:ext cx="1957942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характеризує рівномірність або нерівномірність розподілу виду в біоценозі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розраховується як процентне відношення кількості проб або облікових майданчиків, де зустрічається вид, до загальної кількості таких проб або майданчиків</a:t>
          </a:r>
          <a:endParaRPr lang="ru-RU" sz="1900" kern="1200" dirty="0"/>
        </a:p>
      </dsp:txBody>
      <dsp:txXfrm rot="-5400000">
        <a:off x="2808315" y="1599336"/>
        <a:ext cx="5388550" cy="1766784"/>
      </dsp:txXfrm>
    </dsp:sp>
    <dsp:sp modelId="{BFF3FEBB-6FC5-41CE-8D71-BE82A50273D1}">
      <dsp:nvSpPr>
        <dsp:cNvPr id="0" name=""/>
        <dsp:cNvSpPr/>
      </dsp:nvSpPr>
      <dsp:spPr>
        <a:xfrm>
          <a:off x="276508" y="1648179"/>
          <a:ext cx="2531806" cy="1669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Частота </a:t>
          </a:r>
          <a:r>
            <a:rPr lang="uk-UA" sz="2600" b="1" kern="1200" dirty="0" err="1" smtClean="0"/>
            <a:t>зустрічаємості</a:t>
          </a:r>
          <a:r>
            <a:rPr lang="uk-UA" sz="2600" b="1" kern="1200" dirty="0" smtClean="0"/>
            <a:t> </a:t>
          </a:r>
          <a:endParaRPr lang="ru-RU" sz="2600" kern="1200" dirty="0"/>
        </a:p>
      </dsp:txBody>
      <dsp:txXfrm>
        <a:off x="357987" y="1729658"/>
        <a:ext cx="2368848" cy="1506139"/>
      </dsp:txXfrm>
    </dsp:sp>
    <dsp:sp modelId="{76E0E749-4D51-4D49-A8ED-310A18F1DEF8}">
      <dsp:nvSpPr>
        <dsp:cNvPr id="0" name=""/>
        <dsp:cNvSpPr/>
      </dsp:nvSpPr>
      <dsp:spPr>
        <a:xfrm rot="5400000">
          <a:off x="4571408" y="1820977"/>
          <a:ext cx="1957942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відображає відношення числа особин даного виду до загальної кількості всіх особин даного угруповання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розраховують не для спільноти в цілому, а для окремих угруповань, в межах яких різницею в розмірах окремих форм можна знехтувати</a:t>
          </a:r>
          <a:endParaRPr lang="ru-RU" sz="1900" kern="1200" dirty="0"/>
        </a:p>
      </dsp:txBody>
      <dsp:txXfrm rot="-5400000">
        <a:off x="2808315" y="3679650"/>
        <a:ext cx="5388550" cy="1766784"/>
      </dsp:txXfrm>
    </dsp:sp>
    <dsp:sp modelId="{62B6EB0E-0BA4-4C1A-97D9-3AA1BBF9A108}">
      <dsp:nvSpPr>
        <dsp:cNvPr id="0" name=""/>
        <dsp:cNvSpPr/>
      </dsp:nvSpPr>
      <dsp:spPr>
        <a:xfrm>
          <a:off x="276508" y="3635209"/>
          <a:ext cx="2531806" cy="1855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Ступінь домінування</a:t>
          </a:r>
          <a:r>
            <a:rPr lang="uk-UA" sz="2600" kern="1200" dirty="0" smtClean="0"/>
            <a:t> </a:t>
          </a:r>
          <a:endParaRPr lang="ru-RU" sz="2600" kern="1200" dirty="0"/>
        </a:p>
      </dsp:txBody>
      <dsp:txXfrm>
        <a:off x="367094" y="3725795"/>
        <a:ext cx="2350634" cy="16744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55CE4-F8F6-4A10-88DE-DD4EFD49A532}">
      <dsp:nvSpPr>
        <dsp:cNvPr id="0" name=""/>
        <dsp:cNvSpPr/>
      </dsp:nvSpPr>
      <dsp:spPr>
        <a:xfrm>
          <a:off x="4709974" y="1625430"/>
          <a:ext cx="3361785" cy="258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94"/>
              </a:lnTo>
              <a:lnTo>
                <a:pt x="3361785" y="176394"/>
              </a:lnTo>
              <a:lnTo>
                <a:pt x="3361785" y="258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2834D-6368-4678-9573-43CF068B9B8C}">
      <dsp:nvSpPr>
        <dsp:cNvPr id="0" name=""/>
        <dsp:cNvSpPr/>
      </dsp:nvSpPr>
      <dsp:spPr>
        <a:xfrm>
          <a:off x="6425149" y="2439267"/>
          <a:ext cx="541152" cy="269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556"/>
              </a:lnTo>
              <a:lnTo>
                <a:pt x="541152" y="186556"/>
              </a:lnTo>
              <a:lnTo>
                <a:pt x="541152" y="2690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FA080-108D-4CE5-A267-1F7C2F49F4D2}">
      <dsp:nvSpPr>
        <dsp:cNvPr id="0" name=""/>
        <dsp:cNvSpPr/>
      </dsp:nvSpPr>
      <dsp:spPr>
        <a:xfrm>
          <a:off x="5878515" y="2439267"/>
          <a:ext cx="546634" cy="269005"/>
        </a:xfrm>
        <a:custGeom>
          <a:avLst/>
          <a:gdLst/>
          <a:ahLst/>
          <a:cxnLst/>
          <a:rect l="0" t="0" r="0" b="0"/>
          <a:pathLst>
            <a:path>
              <a:moveTo>
                <a:pt x="546634" y="0"/>
              </a:moveTo>
              <a:lnTo>
                <a:pt x="546634" y="186556"/>
              </a:lnTo>
              <a:lnTo>
                <a:pt x="0" y="186556"/>
              </a:lnTo>
              <a:lnTo>
                <a:pt x="0" y="2690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42CB2-51B8-4BE2-8D01-F293B0D093C1}">
      <dsp:nvSpPr>
        <dsp:cNvPr id="0" name=""/>
        <dsp:cNvSpPr/>
      </dsp:nvSpPr>
      <dsp:spPr>
        <a:xfrm>
          <a:off x="4709974" y="1625430"/>
          <a:ext cx="1715175" cy="248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233"/>
              </a:lnTo>
              <a:lnTo>
                <a:pt x="1715175" y="166233"/>
              </a:lnTo>
              <a:lnTo>
                <a:pt x="1715175" y="2486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2392B-88AA-430F-B0C7-E60452703E04}">
      <dsp:nvSpPr>
        <dsp:cNvPr id="0" name=""/>
        <dsp:cNvSpPr/>
      </dsp:nvSpPr>
      <dsp:spPr>
        <a:xfrm>
          <a:off x="4248939" y="3227752"/>
          <a:ext cx="91440" cy="2588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8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79578-E85A-4DA6-AD8C-5B4508F6316C}">
      <dsp:nvSpPr>
        <dsp:cNvPr id="0" name=""/>
        <dsp:cNvSpPr/>
      </dsp:nvSpPr>
      <dsp:spPr>
        <a:xfrm>
          <a:off x="2618036" y="2449429"/>
          <a:ext cx="1676623" cy="258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94"/>
              </a:lnTo>
              <a:lnTo>
                <a:pt x="1676623" y="176394"/>
              </a:lnTo>
              <a:lnTo>
                <a:pt x="1676623" y="2588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A4238-A340-4993-B928-F4CB8E84743A}">
      <dsp:nvSpPr>
        <dsp:cNvPr id="0" name=""/>
        <dsp:cNvSpPr/>
      </dsp:nvSpPr>
      <dsp:spPr>
        <a:xfrm>
          <a:off x="1943430" y="3316679"/>
          <a:ext cx="91440" cy="275041"/>
        </a:xfrm>
        <a:custGeom>
          <a:avLst/>
          <a:gdLst/>
          <a:ahLst/>
          <a:cxnLst/>
          <a:rect l="0" t="0" r="0" b="0"/>
          <a:pathLst>
            <a:path>
              <a:moveTo>
                <a:pt x="47980" y="0"/>
              </a:moveTo>
              <a:lnTo>
                <a:pt x="47980" y="192591"/>
              </a:lnTo>
              <a:lnTo>
                <a:pt x="45720" y="192591"/>
              </a:lnTo>
              <a:lnTo>
                <a:pt x="45720" y="2750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00F18-FF3B-4BBD-99BD-1CFE0AFF382C}">
      <dsp:nvSpPr>
        <dsp:cNvPr id="0" name=""/>
        <dsp:cNvSpPr/>
      </dsp:nvSpPr>
      <dsp:spPr>
        <a:xfrm>
          <a:off x="1991410" y="2449429"/>
          <a:ext cx="626625" cy="242646"/>
        </a:xfrm>
        <a:custGeom>
          <a:avLst/>
          <a:gdLst/>
          <a:ahLst/>
          <a:cxnLst/>
          <a:rect l="0" t="0" r="0" b="0"/>
          <a:pathLst>
            <a:path>
              <a:moveTo>
                <a:pt x="626625" y="0"/>
              </a:moveTo>
              <a:lnTo>
                <a:pt x="626625" y="160197"/>
              </a:lnTo>
              <a:lnTo>
                <a:pt x="0" y="160197"/>
              </a:lnTo>
              <a:lnTo>
                <a:pt x="0" y="2426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6B627-C5EF-4169-B096-06A89EAB1372}">
      <dsp:nvSpPr>
        <dsp:cNvPr id="0" name=""/>
        <dsp:cNvSpPr/>
      </dsp:nvSpPr>
      <dsp:spPr>
        <a:xfrm>
          <a:off x="468462" y="2449429"/>
          <a:ext cx="2149573" cy="258843"/>
        </a:xfrm>
        <a:custGeom>
          <a:avLst/>
          <a:gdLst/>
          <a:ahLst/>
          <a:cxnLst/>
          <a:rect l="0" t="0" r="0" b="0"/>
          <a:pathLst>
            <a:path>
              <a:moveTo>
                <a:pt x="2149573" y="0"/>
              </a:moveTo>
              <a:lnTo>
                <a:pt x="2149573" y="176394"/>
              </a:lnTo>
              <a:lnTo>
                <a:pt x="0" y="176394"/>
              </a:lnTo>
              <a:lnTo>
                <a:pt x="0" y="2588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9FDF6-39E3-4FFE-972E-8B77B8F23F37}">
      <dsp:nvSpPr>
        <dsp:cNvPr id="0" name=""/>
        <dsp:cNvSpPr/>
      </dsp:nvSpPr>
      <dsp:spPr>
        <a:xfrm>
          <a:off x="2618036" y="1625430"/>
          <a:ext cx="2091938" cy="258843"/>
        </a:xfrm>
        <a:custGeom>
          <a:avLst/>
          <a:gdLst/>
          <a:ahLst/>
          <a:cxnLst/>
          <a:rect l="0" t="0" r="0" b="0"/>
          <a:pathLst>
            <a:path>
              <a:moveTo>
                <a:pt x="2091938" y="0"/>
              </a:moveTo>
              <a:lnTo>
                <a:pt x="2091938" y="176394"/>
              </a:lnTo>
              <a:lnTo>
                <a:pt x="0" y="176394"/>
              </a:lnTo>
              <a:lnTo>
                <a:pt x="0" y="258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4E3A4-DA91-4D0C-9FC7-D40ABAF677CA}">
      <dsp:nvSpPr>
        <dsp:cNvPr id="0" name=""/>
        <dsp:cNvSpPr/>
      </dsp:nvSpPr>
      <dsp:spPr>
        <a:xfrm>
          <a:off x="1190684" y="1625430"/>
          <a:ext cx="3519290" cy="258843"/>
        </a:xfrm>
        <a:custGeom>
          <a:avLst/>
          <a:gdLst/>
          <a:ahLst/>
          <a:cxnLst/>
          <a:rect l="0" t="0" r="0" b="0"/>
          <a:pathLst>
            <a:path>
              <a:moveTo>
                <a:pt x="3519290" y="0"/>
              </a:moveTo>
              <a:lnTo>
                <a:pt x="3519290" y="176394"/>
              </a:lnTo>
              <a:lnTo>
                <a:pt x="0" y="176394"/>
              </a:lnTo>
              <a:lnTo>
                <a:pt x="0" y="258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B8614-B6B0-4036-B909-16BE9C53BD9E}">
      <dsp:nvSpPr>
        <dsp:cNvPr id="0" name=""/>
        <dsp:cNvSpPr/>
      </dsp:nvSpPr>
      <dsp:spPr>
        <a:xfrm>
          <a:off x="3535849" y="1060275"/>
          <a:ext cx="2348250" cy="565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E7E30-FA88-4637-B9D3-1E6CCBF91336}">
      <dsp:nvSpPr>
        <dsp:cNvPr id="0" name=""/>
        <dsp:cNvSpPr/>
      </dsp:nvSpPr>
      <dsp:spPr>
        <a:xfrm>
          <a:off x="3634739" y="1154220"/>
          <a:ext cx="2348250" cy="565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kern="1200" dirty="0" smtClean="0"/>
            <a:t>Біотичні</a:t>
          </a:r>
          <a:r>
            <a:rPr lang="uk-UA" sz="1100" b="1" kern="1200" dirty="0" smtClean="0"/>
            <a:t> </a:t>
          </a:r>
          <a:r>
            <a:rPr lang="uk-UA" sz="1800" b="1" kern="1200" dirty="0" smtClean="0"/>
            <a:t>відношення</a:t>
          </a:r>
          <a:endParaRPr lang="ru-RU" sz="1800" b="1" kern="1200" dirty="0" smtClean="0"/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3651292" y="1170773"/>
        <a:ext cx="2315144" cy="532048"/>
      </dsp:txXfrm>
    </dsp:sp>
    <dsp:sp modelId="{6798C881-A1F4-4F1D-BE7C-1CBC07735027}">
      <dsp:nvSpPr>
        <dsp:cNvPr id="0" name=""/>
        <dsp:cNvSpPr/>
      </dsp:nvSpPr>
      <dsp:spPr>
        <a:xfrm>
          <a:off x="626699" y="1884274"/>
          <a:ext cx="1127969" cy="56515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48562-B70A-4149-B0FF-8F6FD41761D4}">
      <dsp:nvSpPr>
        <dsp:cNvPr id="0" name=""/>
        <dsp:cNvSpPr/>
      </dsp:nvSpPr>
      <dsp:spPr>
        <a:xfrm>
          <a:off x="725589" y="1978219"/>
          <a:ext cx="1127969" cy="565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топічні</a:t>
          </a:r>
          <a:endParaRPr lang="ru-RU" sz="2400" kern="1200" dirty="0"/>
        </a:p>
      </dsp:txBody>
      <dsp:txXfrm>
        <a:off x="742142" y="1994772"/>
        <a:ext cx="1094863" cy="532048"/>
      </dsp:txXfrm>
    </dsp:sp>
    <dsp:sp modelId="{6EF16ED1-3AA0-4028-B414-C551CB51E3BC}">
      <dsp:nvSpPr>
        <dsp:cNvPr id="0" name=""/>
        <dsp:cNvSpPr/>
      </dsp:nvSpPr>
      <dsp:spPr>
        <a:xfrm>
          <a:off x="1952448" y="1884274"/>
          <a:ext cx="1331175" cy="56515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34F8B-D20D-44FF-AB3C-0EF90A88DAD5}">
      <dsp:nvSpPr>
        <dsp:cNvPr id="0" name=""/>
        <dsp:cNvSpPr/>
      </dsp:nvSpPr>
      <dsp:spPr>
        <a:xfrm>
          <a:off x="2051338" y="1978219"/>
          <a:ext cx="1331175" cy="565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трофічні</a:t>
          </a:r>
          <a:endParaRPr lang="ru-RU" sz="2400" kern="1200" dirty="0"/>
        </a:p>
      </dsp:txBody>
      <dsp:txXfrm>
        <a:off x="2067891" y="1994772"/>
        <a:ext cx="1298069" cy="532048"/>
      </dsp:txXfrm>
    </dsp:sp>
    <dsp:sp modelId="{99882739-B270-4BF7-9504-751C770D191F}">
      <dsp:nvSpPr>
        <dsp:cNvPr id="0" name=""/>
        <dsp:cNvSpPr/>
      </dsp:nvSpPr>
      <dsp:spPr>
        <a:xfrm>
          <a:off x="340" y="2708273"/>
          <a:ext cx="936243" cy="687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E5C4C-7C74-4AA6-A286-E649572C8BEF}">
      <dsp:nvSpPr>
        <dsp:cNvPr id="0" name=""/>
        <dsp:cNvSpPr/>
      </dsp:nvSpPr>
      <dsp:spPr>
        <a:xfrm>
          <a:off x="99230" y="2802218"/>
          <a:ext cx="936243" cy="687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нейтралізм</a:t>
          </a:r>
          <a:endParaRPr lang="ru-RU" sz="2000" kern="1200" dirty="0"/>
        </a:p>
      </dsp:txBody>
      <dsp:txXfrm>
        <a:off x="119352" y="2822340"/>
        <a:ext cx="895999" cy="646781"/>
      </dsp:txXfrm>
    </dsp:sp>
    <dsp:sp modelId="{4B188373-2C3A-425D-9182-C9024BE29296}">
      <dsp:nvSpPr>
        <dsp:cNvPr id="0" name=""/>
        <dsp:cNvSpPr/>
      </dsp:nvSpPr>
      <dsp:spPr>
        <a:xfrm>
          <a:off x="1136624" y="2692075"/>
          <a:ext cx="1709571" cy="62460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874CB-980C-405A-ABEA-1B4EB7BE1CDD}">
      <dsp:nvSpPr>
        <dsp:cNvPr id="0" name=""/>
        <dsp:cNvSpPr/>
      </dsp:nvSpPr>
      <dsp:spPr>
        <a:xfrm>
          <a:off x="1235514" y="2786021"/>
          <a:ext cx="1709571" cy="624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антибіотичні</a:t>
          </a:r>
          <a:endParaRPr lang="ru-RU" sz="2000" kern="1200" dirty="0"/>
        </a:p>
      </dsp:txBody>
      <dsp:txXfrm>
        <a:off x="1253808" y="2804315"/>
        <a:ext cx="1672983" cy="588015"/>
      </dsp:txXfrm>
    </dsp:sp>
    <dsp:sp modelId="{3AB16E56-77C6-4C69-A879-316B1FE45A05}">
      <dsp:nvSpPr>
        <dsp:cNvPr id="0" name=""/>
        <dsp:cNvSpPr/>
      </dsp:nvSpPr>
      <dsp:spPr>
        <a:xfrm>
          <a:off x="946870" y="3591720"/>
          <a:ext cx="2084558" cy="1995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A84D0-E289-4981-95E5-710930165B38}">
      <dsp:nvSpPr>
        <dsp:cNvPr id="0" name=""/>
        <dsp:cNvSpPr/>
      </dsp:nvSpPr>
      <dsp:spPr>
        <a:xfrm>
          <a:off x="1045760" y="3685666"/>
          <a:ext cx="2084558" cy="1995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Конкуренція</a:t>
          </a:r>
          <a:r>
            <a:rPr lang="uk-UA" sz="1300" kern="1200" dirty="0" smtClean="0"/>
            <a:t> (--)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Хижацтво</a:t>
          </a:r>
          <a:r>
            <a:rPr lang="uk-UA" sz="1300" kern="1200" dirty="0" smtClean="0"/>
            <a:t> (+-)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Паразитизм</a:t>
          </a:r>
          <a:r>
            <a:rPr lang="uk-UA" sz="1300" kern="1200" dirty="0" smtClean="0"/>
            <a:t> (+-)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Аменсалізм</a:t>
          </a:r>
          <a:r>
            <a:rPr lang="uk-UA" sz="1300" kern="1200" dirty="0" smtClean="0"/>
            <a:t> (-0)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104204" y="3744110"/>
        <a:ext cx="1967670" cy="1878538"/>
      </dsp:txXfrm>
    </dsp:sp>
    <dsp:sp modelId="{647F1E98-9365-46E8-8AE9-0D84AAEF7BB0}">
      <dsp:nvSpPr>
        <dsp:cNvPr id="0" name=""/>
        <dsp:cNvSpPr/>
      </dsp:nvSpPr>
      <dsp:spPr>
        <a:xfrm>
          <a:off x="3353587" y="2708273"/>
          <a:ext cx="1882144" cy="519479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3DB40-DD86-447F-89C5-7704CA38AE18}">
      <dsp:nvSpPr>
        <dsp:cNvPr id="0" name=""/>
        <dsp:cNvSpPr/>
      </dsp:nvSpPr>
      <dsp:spPr>
        <a:xfrm>
          <a:off x="3452477" y="2802218"/>
          <a:ext cx="1882144" cy="519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симбіотичні</a:t>
          </a:r>
          <a:endParaRPr lang="ru-RU" sz="2000" kern="1200" dirty="0"/>
        </a:p>
      </dsp:txBody>
      <dsp:txXfrm>
        <a:off x="3467692" y="2817433"/>
        <a:ext cx="1851714" cy="489049"/>
      </dsp:txXfrm>
    </dsp:sp>
    <dsp:sp modelId="{4B08DE15-7CED-47C1-8CE1-18A79C85EF25}">
      <dsp:nvSpPr>
        <dsp:cNvPr id="0" name=""/>
        <dsp:cNvSpPr/>
      </dsp:nvSpPr>
      <dsp:spPr>
        <a:xfrm>
          <a:off x="3229208" y="3486596"/>
          <a:ext cx="2130901" cy="2053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02D38-D17A-496C-ACF6-50F8CA7EF011}">
      <dsp:nvSpPr>
        <dsp:cNvPr id="0" name=""/>
        <dsp:cNvSpPr/>
      </dsp:nvSpPr>
      <dsp:spPr>
        <a:xfrm>
          <a:off x="3328098" y="3580541"/>
          <a:ext cx="2130901" cy="2053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Коменсалізм</a:t>
          </a:r>
          <a:r>
            <a:rPr lang="uk-UA" sz="1500" kern="1200" dirty="0" smtClean="0"/>
            <a:t> (+0)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/>
            <a:t>Протокооперація</a:t>
          </a:r>
          <a:r>
            <a:rPr lang="uk-UA" sz="1500" kern="1200" dirty="0" smtClean="0"/>
            <a:t> (++)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Мутуалізм</a:t>
          </a:r>
          <a:r>
            <a:rPr lang="uk-UA" sz="1500" kern="1200" dirty="0" smtClean="0"/>
            <a:t> (++)</a:t>
          </a:r>
          <a:endParaRPr lang="ru-RU" sz="1500" kern="1200" dirty="0"/>
        </a:p>
      </dsp:txBody>
      <dsp:txXfrm>
        <a:off x="3388229" y="3640672"/>
        <a:ext cx="2010639" cy="1932770"/>
      </dsp:txXfrm>
    </dsp:sp>
    <dsp:sp modelId="{491EB9FD-FE15-4866-BC07-0B8EA0F99BE6}">
      <dsp:nvSpPr>
        <dsp:cNvPr id="0" name=""/>
        <dsp:cNvSpPr/>
      </dsp:nvSpPr>
      <dsp:spPr>
        <a:xfrm>
          <a:off x="5695067" y="1874112"/>
          <a:ext cx="1460164" cy="56515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C2354-F6DC-4527-9BA8-10FB69B597C8}">
      <dsp:nvSpPr>
        <dsp:cNvPr id="0" name=""/>
        <dsp:cNvSpPr/>
      </dsp:nvSpPr>
      <dsp:spPr>
        <a:xfrm>
          <a:off x="5793957" y="1968058"/>
          <a:ext cx="1460164" cy="565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форичні</a:t>
          </a:r>
          <a:endParaRPr lang="ru-RU" sz="2400" kern="1200" dirty="0"/>
        </a:p>
      </dsp:txBody>
      <dsp:txXfrm>
        <a:off x="5810510" y="1984611"/>
        <a:ext cx="1427058" cy="532048"/>
      </dsp:txXfrm>
    </dsp:sp>
    <dsp:sp modelId="{C2C5084F-CFF3-4A5F-9028-CB307E6783AA}">
      <dsp:nvSpPr>
        <dsp:cNvPr id="0" name=""/>
        <dsp:cNvSpPr/>
      </dsp:nvSpPr>
      <dsp:spPr>
        <a:xfrm>
          <a:off x="5433511" y="2708273"/>
          <a:ext cx="890007" cy="565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619BA-5CDE-41FE-B19F-FD8A3A0DEE46}">
      <dsp:nvSpPr>
        <dsp:cNvPr id="0" name=""/>
        <dsp:cNvSpPr/>
      </dsp:nvSpPr>
      <dsp:spPr>
        <a:xfrm>
          <a:off x="5532400" y="2802218"/>
          <a:ext cx="890007" cy="565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err="1" smtClean="0"/>
            <a:t>зоохорія</a:t>
          </a:r>
          <a:endParaRPr lang="ru-RU" sz="1500" kern="1200" dirty="0"/>
        </a:p>
      </dsp:txBody>
      <dsp:txXfrm>
        <a:off x="5548953" y="2818771"/>
        <a:ext cx="856901" cy="532048"/>
      </dsp:txXfrm>
    </dsp:sp>
    <dsp:sp modelId="{35BF61E8-A5F2-4E74-B077-2D4BB07E8853}">
      <dsp:nvSpPr>
        <dsp:cNvPr id="0" name=""/>
        <dsp:cNvSpPr/>
      </dsp:nvSpPr>
      <dsp:spPr>
        <a:xfrm>
          <a:off x="6521298" y="2708273"/>
          <a:ext cx="890007" cy="565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8E427-237B-4538-BFF7-7FE1C2D2887B}">
      <dsp:nvSpPr>
        <dsp:cNvPr id="0" name=""/>
        <dsp:cNvSpPr/>
      </dsp:nvSpPr>
      <dsp:spPr>
        <a:xfrm>
          <a:off x="6620188" y="2802218"/>
          <a:ext cx="890007" cy="565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err="1" smtClean="0"/>
            <a:t>форезія</a:t>
          </a:r>
          <a:endParaRPr lang="ru-RU" sz="1500" kern="1200" dirty="0"/>
        </a:p>
      </dsp:txBody>
      <dsp:txXfrm>
        <a:off x="6636741" y="2818771"/>
        <a:ext cx="856901" cy="532048"/>
      </dsp:txXfrm>
    </dsp:sp>
    <dsp:sp modelId="{3FD51FBB-6839-4C5A-B8BE-CFE8EC01ADB2}">
      <dsp:nvSpPr>
        <dsp:cNvPr id="0" name=""/>
        <dsp:cNvSpPr/>
      </dsp:nvSpPr>
      <dsp:spPr>
        <a:xfrm>
          <a:off x="7350270" y="1884274"/>
          <a:ext cx="1442978" cy="565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DB8F3-D562-404E-882C-20DCA2AE099C}">
      <dsp:nvSpPr>
        <dsp:cNvPr id="0" name=""/>
        <dsp:cNvSpPr/>
      </dsp:nvSpPr>
      <dsp:spPr>
        <a:xfrm>
          <a:off x="7449160" y="1978219"/>
          <a:ext cx="1442978" cy="565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фабричні</a:t>
          </a:r>
          <a:endParaRPr lang="ru-RU" sz="2400" kern="1200" dirty="0"/>
        </a:p>
      </dsp:txBody>
      <dsp:txXfrm>
        <a:off x="7465713" y="1994772"/>
        <a:ext cx="1409872" cy="532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A22F-9C8F-4D5A-96F8-4E94BF92F13C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7CD1-897C-4E58-B1FA-14A7968E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57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A22F-9C8F-4D5A-96F8-4E94BF92F13C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7CD1-897C-4E58-B1FA-14A7968E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5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A22F-9C8F-4D5A-96F8-4E94BF92F13C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7CD1-897C-4E58-B1FA-14A7968E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3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A22F-9C8F-4D5A-96F8-4E94BF92F13C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7CD1-897C-4E58-B1FA-14A7968E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52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A22F-9C8F-4D5A-96F8-4E94BF92F13C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7CD1-897C-4E58-B1FA-14A7968E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0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A22F-9C8F-4D5A-96F8-4E94BF92F13C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7CD1-897C-4E58-B1FA-14A7968E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24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A22F-9C8F-4D5A-96F8-4E94BF92F13C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7CD1-897C-4E58-B1FA-14A7968E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8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A22F-9C8F-4D5A-96F8-4E94BF92F13C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7CD1-897C-4E58-B1FA-14A7968E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4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A22F-9C8F-4D5A-96F8-4E94BF92F13C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7CD1-897C-4E58-B1FA-14A7968E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28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A22F-9C8F-4D5A-96F8-4E94BF92F13C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7CD1-897C-4E58-B1FA-14A7968E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7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A22F-9C8F-4D5A-96F8-4E94BF92F13C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7CD1-897C-4E58-B1FA-14A7968E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2A22F-9C8F-4D5A-96F8-4E94BF92F13C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47CD1-897C-4E58-B1FA-14A7968E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06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b="1" i="1" dirty="0" smtClean="0"/>
              <a:t>Екологія біоценозів</a:t>
            </a:r>
            <a:endParaRPr lang="ru-RU" sz="4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6400800" cy="550912"/>
          </a:xfrm>
        </p:spPr>
        <p:txBody>
          <a:bodyPr>
            <a:normAutofit lnSpcReduction="10000"/>
          </a:bodyPr>
          <a:lstStyle/>
          <a:p>
            <a:pPr algn="l"/>
            <a:r>
              <a:rPr lang="uk-UA" i="1" dirty="0" smtClean="0">
                <a:solidFill>
                  <a:schemeClr val="tx1"/>
                </a:solidFill>
              </a:rPr>
              <a:t>Лекція 8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5887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3000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87" y="53077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5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Крайовий ефект – </a:t>
            </a:r>
            <a:r>
              <a:rPr lang="uk-UA" sz="3200" b="1" dirty="0" err="1" smtClean="0"/>
              <a:t>ефект</a:t>
            </a:r>
            <a:r>
              <a:rPr lang="uk-UA" sz="3200" b="1" dirty="0" smtClean="0"/>
              <a:t> «узлісся»</a:t>
            </a:r>
            <a:endParaRPr lang="ru-RU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7" r="19176" b="45563"/>
          <a:stretch/>
        </p:blipFill>
        <p:spPr bwMode="auto">
          <a:xfrm>
            <a:off x="296888" y="830874"/>
            <a:ext cx="4752528" cy="31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734" y="3284984"/>
            <a:ext cx="4480878" cy="329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7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" y="332656"/>
            <a:ext cx="4996261" cy="1368152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Видова (таксономічна) структура біоценозу</a:t>
            </a:r>
            <a:endParaRPr lang="ru-RU" sz="2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17763" r="1700" b="7217"/>
          <a:stretch/>
        </p:blipFill>
        <p:spPr bwMode="auto">
          <a:xfrm>
            <a:off x="899592" y="2568918"/>
            <a:ext cx="7697835" cy="410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2428"/>
            <a:ext cx="3728701" cy="227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2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sz="3100" b="1" dirty="0"/>
              <a:t>Різноманіття – ознака </a:t>
            </a:r>
            <a:r>
              <a:rPr lang="uk-UA" sz="3100" b="1" dirty="0" smtClean="0"/>
              <a:t>стійкості !!!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748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/>
              <a:t>Для </a:t>
            </a:r>
            <a:r>
              <a:rPr lang="uk-UA" sz="2000" u="sng" dirty="0">
                <a:solidFill>
                  <a:schemeClr val="accent3">
                    <a:lumMod val="50000"/>
                  </a:schemeClr>
                </a:solidFill>
              </a:rPr>
              <a:t>оцінки ролі окремого виду </a:t>
            </a:r>
            <a:r>
              <a:rPr lang="uk-UA" sz="2000" dirty="0"/>
              <a:t>в видовий структурі біоценозу використовують різні </a:t>
            </a:r>
            <a:r>
              <a:rPr lang="uk-UA" sz="2000" dirty="0" smtClean="0"/>
              <a:t>показники:</a:t>
            </a:r>
            <a:endParaRPr lang="ru-RU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52392974"/>
              </p:ext>
            </p:extLst>
          </p:nvPr>
        </p:nvGraphicFramePr>
        <p:xfrm>
          <a:off x="395536" y="1052736"/>
          <a:ext cx="85689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64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І</a:t>
            </a:r>
            <a:r>
              <a:rPr lang="ru-RU" sz="3200" b="1" dirty="0" err="1" smtClean="0">
                <a:effectLst/>
              </a:rPr>
              <a:t>єрархічна</a:t>
            </a:r>
            <a:r>
              <a:rPr lang="ru-RU" sz="3200" b="1" dirty="0" smtClean="0">
                <a:effectLst/>
              </a:rPr>
              <a:t> система </a:t>
            </a:r>
            <a:r>
              <a:rPr lang="ru-RU" sz="3200" b="1" dirty="0" err="1" smtClean="0">
                <a:effectLst/>
              </a:rPr>
              <a:t>класифікацій</a:t>
            </a:r>
            <a:r>
              <a:rPr lang="ru-RU" sz="3200" b="1" dirty="0" smtClean="0">
                <a:effectLst/>
              </a:rPr>
              <a:t> видового </a:t>
            </a:r>
            <a:r>
              <a:rPr lang="ru-RU" sz="3200" b="1" dirty="0" err="1" smtClean="0">
                <a:effectLst/>
              </a:rPr>
              <a:t>різноманіття</a:t>
            </a:r>
            <a:r>
              <a:rPr lang="ru-RU" sz="3200" b="1" dirty="0" smtClean="0">
                <a:effectLst/>
              </a:rPr>
              <a:t> </a:t>
            </a:r>
            <a:r>
              <a:rPr lang="ru-RU" sz="3200" b="1" dirty="0" err="1" smtClean="0">
                <a:effectLst/>
              </a:rPr>
              <a:t>екосистем</a:t>
            </a:r>
            <a:r>
              <a:rPr lang="ru-RU" sz="3200" b="1" dirty="0" smtClean="0">
                <a:effectLst/>
              </a:rPr>
              <a:t>:</a:t>
            </a:r>
            <a:br>
              <a:rPr lang="ru-RU" sz="3200" b="1" dirty="0" smtClean="0">
                <a:effectLst/>
              </a:rPr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3384376" cy="5073427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4200" b="1" dirty="0" smtClean="0">
                <a:effectLst/>
              </a:rPr>
              <a:t>Альфа(</a:t>
            </a:r>
            <a:r>
              <a:rPr lang="el-GR" sz="4200" b="1" dirty="0" smtClean="0">
                <a:effectLst/>
              </a:rPr>
              <a:t>α</a:t>
            </a:r>
            <a:r>
              <a:rPr lang="en-US" sz="4200" b="1" dirty="0" smtClean="0">
                <a:effectLst/>
              </a:rPr>
              <a:t>)-</a:t>
            </a:r>
            <a:r>
              <a:rPr lang="uk-UA" sz="4200" b="1" dirty="0" smtClean="0">
                <a:effectLst/>
              </a:rPr>
              <a:t> </a:t>
            </a:r>
            <a:r>
              <a:rPr lang="ru-RU" sz="4200" b="1" dirty="0" err="1" smtClean="0">
                <a:effectLst/>
              </a:rPr>
              <a:t>різноманіття</a:t>
            </a:r>
            <a:r>
              <a:rPr lang="ru-RU" sz="4200" b="1" dirty="0" smtClean="0">
                <a:effectLst/>
              </a:rPr>
              <a:t> </a:t>
            </a:r>
            <a:r>
              <a:rPr lang="ru-RU" sz="4200" dirty="0" smtClean="0">
                <a:effectLst/>
              </a:rPr>
              <a:t>– </a:t>
            </a:r>
            <a:r>
              <a:rPr lang="ru-RU" sz="4200" dirty="0" err="1" smtClean="0">
                <a:effectLst/>
              </a:rPr>
              <a:t>різноманіття</a:t>
            </a:r>
            <a:r>
              <a:rPr lang="ru-RU" sz="4200" dirty="0" smtClean="0">
                <a:effectLst/>
              </a:rPr>
              <a:t> </a:t>
            </a:r>
            <a:r>
              <a:rPr lang="ru-RU" sz="4200" dirty="0" err="1" smtClean="0">
                <a:effectLst/>
              </a:rPr>
              <a:t>структурних</a:t>
            </a:r>
            <a:r>
              <a:rPr lang="ru-RU" sz="4200" dirty="0" smtClean="0">
                <a:effectLst/>
              </a:rPr>
              <a:t> </a:t>
            </a:r>
            <a:r>
              <a:rPr lang="ru-RU" sz="4200" dirty="0" err="1" smtClean="0">
                <a:effectLst/>
              </a:rPr>
              <a:t>параметрів</a:t>
            </a:r>
            <a:r>
              <a:rPr lang="ru-RU" sz="4200" dirty="0" smtClean="0">
                <a:effectLst/>
              </a:rPr>
              <a:t> </a:t>
            </a:r>
            <a:r>
              <a:rPr lang="ru-RU" sz="4200" dirty="0" err="1" smtClean="0">
                <a:effectLst/>
              </a:rPr>
              <a:t>популяцій</a:t>
            </a:r>
            <a:r>
              <a:rPr lang="ru-RU" sz="4200" dirty="0" smtClean="0">
                <a:effectLst/>
              </a:rPr>
              <a:t> </a:t>
            </a:r>
            <a:r>
              <a:rPr lang="ru-RU" sz="4200" dirty="0" err="1" smtClean="0">
                <a:effectLst/>
              </a:rPr>
              <a:t>видів</a:t>
            </a:r>
            <a:r>
              <a:rPr lang="ru-RU" sz="4200" dirty="0" smtClean="0">
                <a:effectLst/>
              </a:rPr>
              <a:t>, </a:t>
            </a:r>
            <a:r>
              <a:rPr lang="ru-RU" sz="4200" dirty="0" err="1" smtClean="0">
                <a:effectLst/>
              </a:rPr>
              <a:t>які</a:t>
            </a:r>
            <a:r>
              <a:rPr lang="ru-RU" sz="4200" dirty="0" smtClean="0">
                <a:effectLst/>
              </a:rPr>
              <a:t> </a:t>
            </a:r>
            <a:r>
              <a:rPr lang="ru-RU" sz="4200" dirty="0" err="1" smtClean="0">
                <a:effectLst/>
              </a:rPr>
              <a:t>складають</a:t>
            </a:r>
            <a:r>
              <a:rPr lang="ru-RU" sz="4200" dirty="0" smtClean="0">
                <a:effectLst/>
              </a:rPr>
              <a:t> </a:t>
            </a:r>
            <a:r>
              <a:rPr lang="ru-RU" sz="4200" dirty="0" err="1" smtClean="0">
                <a:effectLst/>
              </a:rPr>
              <a:t>біоценоз</a:t>
            </a:r>
            <a:r>
              <a:rPr lang="ru-RU" sz="4200" dirty="0" smtClean="0">
                <a:effectLst/>
              </a:rPr>
              <a:t> (</a:t>
            </a:r>
            <a:r>
              <a:rPr lang="ru-RU" sz="4200" dirty="0" err="1" smtClean="0">
                <a:effectLst/>
              </a:rPr>
              <a:t>вікова</a:t>
            </a:r>
            <a:r>
              <a:rPr lang="ru-RU" sz="4200" dirty="0" smtClean="0">
                <a:effectLst/>
              </a:rPr>
              <a:t> структура, </a:t>
            </a:r>
            <a:r>
              <a:rPr lang="ru-RU" sz="4200" dirty="0" err="1" smtClean="0">
                <a:effectLst/>
              </a:rPr>
              <a:t>статева</a:t>
            </a:r>
            <a:r>
              <a:rPr lang="ru-RU" sz="4200" dirty="0" smtClean="0">
                <a:effectLst/>
              </a:rPr>
              <a:t>, </a:t>
            </a:r>
            <a:r>
              <a:rPr lang="ru-RU" sz="4200" dirty="0" err="1" smtClean="0">
                <a:effectLst/>
              </a:rPr>
              <a:t>генетична</a:t>
            </a:r>
            <a:r>
              <a:rPr lang="ru-RU" sz="4200" dirty="0" smtClean="0">
                <a:effectLst/>
              </a:rPr>
              <a:t>, </a:t>
            </a:r>
            <a:r>
              <a:rPr lang="ru-RU" sz="4200" dirty="0" err="1" smtClean="0">
                <a:effectLst/>
              </a:rPr>
              <a:t>продукція</a:t>
            </a:r>
            <a:r>
              <a:rPr lang="ru-RU" sz="4200" dirty="0" smtClean="0">
                <a:effectLst/>
              </a:rPr>
              <a:t> </a:t>
            </a:r>
            <a:r>
              <a:rPr lang="ru-RU" sz="4200" dirty="0" err="1" smtClean="0">
                <a:effectLst/>
              </a:rPr>
              <a:t>тощо</a:t>
            </a:r>
            <a:r>
              <a:rPr lang="ru-RU" sz="4200" dirty="0" smtClean="0">
                <a:effectLst/>
              </a:rPr>
              <a:t>). </a:t>
            </a:r>
          </a:p>
          <a:p>
            <a:pPr marL="0" indent="0" algn="just">
              <a:buNone/>
            </a:pPr>
            <a:endParaRPr lang="ru-RU" sz="4200" dirty="0" smtClean="0">
              <a:effectLst/>
            </a:endParaRPr>
          </a:p>
          <a:p>
            <a:pPr marL="0" indent="0" algn="just">
              <a:buNone/>
            </a:pPr>
            <a:r>
              <a:rPr lang="ru-RU" sz="4200" b="1" dirty="0"/>
              <a:t>	</a:t>
            </a:r>
            <a:r>
              <a:rPr lang="ru-RU" sz="4200" b="1" dirty="0" smtClean="0">
                <a:effectLst/>
              </a:rPr>
              <a:t>Бета(</a:t>
            </a:r>
            <a:r>
              <a:rPr lang="el-GR" sz="4200" b="1" dirty="0" smtClean="0">
                <a:effectLst/>
              </a:rPr>
              <a:t>β</a:t>
            </a:r>
            <a:r>
              <a:rPr lang="en-US" sz="4200" b="1" dirty="0" smtClean="0">
                <a:effectLst/>
              </a:rPr>
              <a:t>)-</a:t>
            </a:r>
            <a:r>
              <a:rPr lang="uk-UA" sz="4200" b="1" dirty="0" smtClean="0">
                <a:effectLst/>
              </a:rPr>
              <a:t> </a:t>
            </a:r>
            <a:r>
              <a:rPr lang="ru-RU" sz="4200" b="1" dirty="0" err="1" smtClean="0">
                <a:effectLst/>
              </a:rPr>
              <a:t>різноманіття</a:t>
            </a:r>
            <a:r>
              <a:rPr lang="ru-RU" sz="4200" b="1" dirty="0" smtClean="0">
                <a:effectLst/>
              </a:rPr>
              <a:t> </a:t>
            </a:r>
            <a:r>
              <a:rPr lang="ru-RU" sz="4200" dirty="0" smtClean="0">
                <a:effectLst/>
              </a:rPr>
              <a:t>– </a:t>
            </a:r>
            <a:r>
              <a:rPr lang="ru-RU" sz="4200" dirty="0" err="1" smtClean="0">
                <a:effectLst/>
              </a:rPr>
              <a:t>видове</a:t>
            </a:r>
            <a:r>
              <a:rPr lang="ru-RU" sz="4200" dirty="0" smtClean="0">
                <a:effectLst/>
              </a:rPr>
              <a:t> </a:t>
            </a:r>
            <a:r>
              <a:rPr lang="ru-RU" sz="4200" dirty="0" err="1" smtClean="0">
                <a:effectLst/>
              </a:rPr>
              <a:t>різноманіття</a:t>
            </a:r>
            <a:r>
              <a:rPr lang="ru-RU" sz="4200" dirty="0" smtClean="0">
                <a:effectLst/>
              </a:rPr>
              <a:t> </a:t>
            </a:r>
            <a:r>
              <a:rPr lang="ru-RU" sz="4200" dirty="0" err="1" smtClean="0">
                <a:effectLst/>
              </a:rPr>
              <a:t>сукупності</a:t>
            </a:r>
            <a:r>
              <a:rPr lang="ru-RU" sz="4200" dirty="0" smtClean="0">
                <a:effectLst/>
              </a:rPr>
              <a:t> </a:t>
            </a:r>
            <a:r>
              <a:rPr lang="ru-RU" sz="4200" dirty="0" err="1" smtClean="0">
                <a:effectLst/>
              </a:rPr>
              <a:t>кількох</a:t>
            </a:r>
            <a:r>
              <a:rPr lang="ru-RU" sz="4200" dirty="0" smtClean="0">
                <a:effectLst/>
              </a:rPr>
              <a:t> </a:t>
            </a:r>
            <a:r>
              <a:rPr lang="ru-RU" sz="4200" dirty="0" err="1" smtClean="0">
                <a:effectLst/>
              </a:rPr>
              <a:t>біотопів</a:t>
            </a:r>
            <a:r>
              <a:rPr lang="ru-RU" sz="4200" dirty="0" smtClean="0">
                <a:effectLst/>
              </a:rPr>
              <a:t>. Часто </a:t>
            </a:r>
            <a:r>
              <a:rPr lang="ru-RU" sz="4200" dirty="0" err="1" smtClean="0">
                <a:effectLst/>
              </a:rPr>
              <a:t>використовується</a:t>
            </a:r>
            <a:r>
              <a:rPr lang="ru-RU" sz="4200" dirty="0" smtClean="0">
                <a:effectLst/>
              </a:rPr>
              <a:t> для </a:t>
            </a:r>
            <a:r>
              <a:rPr lang="ru-RU" sz="4200" dirty="0" err="1" smtClean="0">
                <a:effectLst/>
              </a:rPr>
              <a:t>виявлення</a:t>
            </a:r>
            <a:r>
              <a:rPr lang="ru-RU" sz="4200" dirty="0" smtClean="0">
                <a:effectLst/>
              </a:rPr>
              <a:t> </a:t>
            </a:r>
            <a:r>
              <a:rPr lang="ru-RU" sz="4200" dirty="0" err="1" smtClean="0">
                <a:effectLst/>
              </a:rPr>
              <a:t>важливого</a:t>
            </a:r>
            <a:r>
              <a:rPr lang="ru-RU" sz="4200" dirty="0" smtClean="0">
                <a:effectLst/>
              </a:rPr>
              <a:t> (</a:t>
            </a:r>
            <a:r>
              <a:rPr lang="ru-RU" sz="4200" dirty="0" err="1" smtClean="0">
                <a:effectLst/>
              </a:rPr>
              <a:t>діючого</a:t>
            </a:r>
            <a:r>
              <a:rPr lang="ru-RU" sz="4200" dirty="0" smtClean="0">
                <a:effectLst/>
              </a:rPr>
              <a:t>) </a:t>
            </a:r>
            <a:r>
              <a:rPr lang="ru-RU" sz="4200" dirty="0" err="1" smtClean="0">
                <a:effectLst/>
              </a:rPr>
              <a:t>екологічного</a:t>
            </a:r>
            <a:r>
              <a:rPr lang="ru-RU" sz="4200" dirty="0" smtClean="0">
                <a:effectLst/>
              </a:rPr>
              <a:t> фактора, </a:t>
            </a:r>
            <a:r>
              <a:rPr lang="ru-RU" sz="4200" dirty="0" err="1" smtClean="0">
                <a:effectLst/>
              </a:rPr>
              <a:t>який</a:t>
            </a:r>
            <a:r>
              <a:rPr lang="ru-RU" sz="4200" dirty="0" smtClean="0">
                <a:effectLst/>
              </a:rPr>
              <a:t> </a:t>
            </a:r>
            <a:r>
              <a:rPr lang="ru-RU" sz="4200" dirty="0" err="1" smtClean="0">
                <a:effectLst/>
              </a:rPr>
              <a:t>змінюється</a:t>
            </a:r>
            <a:r>
              <a:rPr lang="ru-RU" sz="4200" dirty="0" smtClean="0">
                <a:effectLst/>
              </a:rPr>
              <a:t> за </a:t>
            </a:r>
            <a:r>
              <a:rPr lang="ru-RU" sz="4200" dirty="0" err="1" smtClean="0">
                <a:effectLst/>
              </a:rPr>
              <a:t>градієнтом</a:t>
            </a:r>
            <a:r>
              <a:rPr lang="ru-RU" sz="4200" dirty="0" smtClean="0">
                <a:effectLst/>
              </a:rPr>
              <a:t>.</a:t>
            </a:r>
          </a:p>
          <a:p>
            <a:pPr marL="0" indent="0" algn="just">
              <a:buNone/>
            </a:pPr>
            <a:endParaRPr lang="ru-RU" sz="4200" dirty="0" smtClean="0">
              <a:effectLst/>
            </a:endParaRPr>
          </a:p>
          <a:p>
            <a:pPr marL="0" indent="0" algn="just">
              <a:buNone/>
            </a:pPr>
            <a:r>
              <a:rPr lang="ru-RU" sz="4200" dirty="0"/>
              <a:t>	</a:t>
            </a:r>
            <a:r>
              <a:rPr lang="ru-RU" sz="4200" b="1" dirty="0" smtClean="0">
                <a:effectLst/>
              </a:rPr>
              <a:t>Гама(</a:t>
            </a:r>
            <a:r>
              <a:rPr lang="el-GR" sz="4200" b="1" dirty="0" smtClean="0">
                <a:effectLst/>
              </a:rPr>
              <a:t>γ</a:t>
            </a:r>
            <a:r>
              <a:rPr lang="en-US" sz="4200" b="1" dirty="0" smtClean="0">
                <a:effectLst/>
              </a:rPr>
              <a:t>)-</a:t>
            </a:r>
            <a:r>
              <a:rPr lang="uk-UA" sz="4200" b="1" dirty="0" smtClean="0">
                <a:effectLst/>
              </a:rPr>
              <a:t> </a:t>
            </a:r>
            <a:r>
              <a:rPr lang="ru-RU" sz="4200" b="1" dirty="0" err="1" smtClean="0">
                <a:effectLst/>
              </a:rPr>
              <a:t>різноманіття</a:t>
            </a:r>
            <a:r>
              <a:rPr lang="ru-RU" sz="4200" dirty="0" smtClean="0">
                <a:effectLst/>
              </a:rPr>
              <a:t> – </a:t>
            </a:r>
            <a:r>
              <a:rPr lang="ru-RU" sz="4200" dirty="0" err="1" smtClean="0">
                <a:effectLst/>
              </a:rPr>
              <a:t>сукупне</a:t>
            </a:r>
            <a:r>
              <a:rPr lang="ru-RU" sz="4200" dirty="0" smtClean="0">
                <a:effectLst/>
              </a:rPr>
              <a:t> </a:t>
            </a:r>
            <a:r>
              <a:rPr lang="ru-RU" sz="4200" dirty="0" err="1" smtClean="0">
                <a:effectLst/>
              </a:rPr>
              <a:t>видове</a:t>
            </a:r>
            <a:r>
              <a:rPr lang="ru-RU" sz="4200" dirty="0" smtClean="0">
                <a:effectLst/>
              </a:rPr>
              <a:t> </a:t>
            </a:r>
            <a:r>
              <a:rPr lang="ru-RU" sz="4200" dirty="0" err="1" smtClean="0">
                <a:effectLst/>
              </a:rPr>
              <a:t>різноманіття</a:t>
            </a:r>
            <a:r>
              <a:rPr lang="ru-RU" sz="4200" dirty="0" smtClean="0">
                <a:effectLst/>
              </a:rPr>
              <a:t> великих </a:t>
            </a:r>
            <a:r>
              <a:rPr lang="ru-RU" sz="4200" dirty="0" err="1" smtClean="0">
                <a:effectLst/>
              </a:rPr>
              <a:t>територій</a:t>
            </a:r>
            <a:r>
              <a:rPr lang="ru-RU" sz="4200" dirty="0" smtClean="0">
                <a:effectLst/>
              </a:rPr>
              <a:t> (</a:t>
            </a:r>
            <a:r>
              <a:rPr lang="ru-RU" sz="4200" dirty="0" err="1" smtClean="0">
                <a:effectLst/>
              </a:rPr>
              <a:t>ландшафтів</a:t>
            </a:r>
            <a:r>
              <a:rPr lang="ru-RU" sz="4200" dirty="0" smtClean="0">
                <a:effectLst/>
              </a:rPr>
              <a:t>, </a:t>
            </a:r>
            <a:r>
              <a:rPr lang="ru-RU" sz="4200" dirty="0" err="1" smtClean="0">
                <a:effectLst/>
              </a:rPr>
              <a:t>біомів</a:t>
            </a:r>
            <a:r>
              <a:rPr lang="ru-RU" sz="4200" dirty="0" smtClean="0">
                <a:effectLst/>
              </a:rPr>
              <a:t>).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50" y="1628800"/>
            <a:ext cx="5282650" cy="405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i="1" dirty="0" smtClean="0"/>
              <a:t>Криві домінування - </a:t>
            </a:r>
            <a:r>
              <a:rPr lang="uk-UA" sz="3200" b="1" i="1" dirty="0"/>
              <a:t>різноманітності (крива значущості видів)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01208"/>
            <a:ext cx="8229600" cy="7486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uk-UA" dirty="0"/>
              <a:t>По "у" - в логарифмічному масштабі відкладають кількість особин (біомаса, продуктивність) кожного виду, а по осі "х" -  </a:t>
            </a:r>
            <a:r>
              <a:rPr lang="uk-UA" dirty="0" err="1"/>
              <a:t>ранжована</a:t>
            </a:r>
            <a:r>
              <a:rPr lang="uk-UA" dirty="0"/>
              <a:t> послідовність видів від найбільш рясного до найменш рясного.</a:t>
            </a:r>
            <a:endParaRPr lang="ru-RU" dirty="0"/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608512" cy="379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19482" r="2124" b="16749"/>
          <a:stretch/>
        </p:blipFill>
        <p:spPr bwMode="auto">
          <a:xfrm>
            <a:off x="4905463" y="1650709"/>
            <a:ext cx="4104394" cy="218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83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Видове різноманіття біоценозу залежить від: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Умов існування.</a:t>
            </a:r>
          </a:p>
          <a:p>
            <a:r>
              <a:rPr lang="uk-UA" dirty="0" smtClean="0"/>
              <a:t>2. Тривалості існування біоценозу.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764704"/>
            <a:ext cx="28479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24214"/>
            <a:ext cx="28003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3" y="2852936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52936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227" y="3091333"/>
            <a:ext cx="2195736" cy="156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32" y="4974319"/>
            <a:ext cx="2236358" cy="148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2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sz="3100" dirty="0" smtClean="0"/>
              <a:t>Співвідношення </a:t>
            </a:r>
            <a:r>
              <a:rPr lang="uk-UA" sz="3100" dirty="0"/>
              <a:t>екологічних груп </a:t>
            </a:r>
            <a:r>
              <a:rPr lang="uk-UA" sz="3100" dirty="0" smtClean="0"/>
              <a:t>організмів </a:t>
            </a:r>
            <a:r>
              <a:rPr lang="uk-UA" sz="3100" dirty="0"/>
              <a:t>виражає </a:t>
            </a:r>
            <a:r>
              <a:rPr lang="uk-UA" sz="3100" b="1" dirty="0"/>
              <a:t>екологічну структуру</a:t>
            </a:r>
            <a:r>
              <a:rPr lang="uk-UA" sz="3100" dirty="0"/>
              <a:t> </a:t>
            </a:r>
            <a:r>
              <a:rPr lang="uk-UA" sz="3100" dirty="0" smtClean="0"/>
              <a:t>біоценозу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b="1" dirty="0" smtClean="0"/>
              <a:t>Екологічна ніша </a:t>
            </a:r>
            <a:r>
              <a:rPr lang="uk-UA" dirty="0" smtClean="0"/>
              <a:t>– місце та роль виду (популяції) у екосистемі, які визначаються його відношенням до </a:t>
            </a:r>
            <a:r>
              <a:rPr lang="uk-UA" dirty="0" err="1" smtClean="0"/>
              <a:t>екочинників</a:t>
            </a:r>
            <a:r>
              <a:rPr lang="uk-UA" dirty="0" smtClean="0"/>
              <a:t> середовища та </a:t>
            </a:r>
            <a:r>
              <a:rPr lang="uk-UA" dirty="0" err="1" smtClean="0"/>
              <a:t>біоценотичними</a:t>
            </a:r>
            <a:r>
              <a:rPr lang="uk-UA" dirty="0" smtClean="0"/>
              <a:t> </a:t>
            </a:r>
            <a:r>
              <a:rPr lang="uk-UA" dirty="0" err="1" smtClean="0"/>
              <a:t>звязками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«Екологічна ніша – це адреса і професія виду» (Ю.</a:t>
            </a:r>
            <a:r>
              <a:rPr lang="uk-UA" dirty="0" err="1" smtClean="0"/>
              <a:t>Одум</a:t>
            </a:r>
            <a:r>
              <a:rPr lang="uk-UA" dirty="0" smtClean="0"/>
              <a:t>).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Види</a:t>
            </a:r>
            <a:r>
              <a:rPr lang="uk-UA" dirty="0"/>
              <a:t>, які виконують одні й ті ж функції в подібних </a:t>
            </a:r>
            <a:r>
              <a:rPr lang="uk-UA" dirty="0" smtClean="0"/>
              <a:t>біоценозах, </a:t>
            </a:r>
            <a:r>
              <a:rPr lang="uk-UA" dirty="0"/>
              <a:t>називають </a:t>
            </a:r>
            <a:r>
              <a:rPr lang="uk-UA" b="1" dirty="0"/>
              <a:t>вікаруючими</a:t>
            </a:r>
            <a:r>
              <a:rPr lang="uk-UA" dirty="0"/>
              <a:t>. </a:t>
            </a: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5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uk-UA" sz="2000" b="1" i="1" dirty="0" err="1" smtClean="0"/>
              <a:t>Вікарування</a:t>
            </a:r>
            <a:endParaRPr lang="ru-RU" sz="20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991318"/>
              </p:ext>
            </p:extLst>
          </p:nvPr>
        </p:nvGraphicFramePr>
        <p:xfrm>
          <a:off x="395536" y="1340768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296144"/>
                <a:gridCol w="1512168"/>
                <a:gridCol w="130648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Степові</a:t>
                      </a:r>
                      <a:r>
                        <a:rPr lang="uk-UA" baseline="0" dirty="0" smtClean="0"/>
                        <a:t> екосистеми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Європа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Африка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Півн</a:t>
                      </a:r>
                      <a:r>
                        <a:rPr lang="uk-UA" dirty="0" smtClean="0"/>
                        <a:t>. Америка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Півд. Америка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Австралія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Підземні </a:t>
                      </a:r>
                      <a:r>
                        <a:rPr lang="uk-UA" dirty="0" err="1" smtClean="0"/>
                        <a:t>плотоядні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кріт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златокріт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степовий</a:t>
                      </a:r>
                      <a:r>
                        <a:rPr lang="uk-UA" baseline="0" dirty="0" smtClean="0"/>
                        <a:t> кріт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броненосець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Сумчастий кріт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Норові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ховрах, бабак, </a:t>
                      </a:r>
                      <a:r>
                        <a:rPr lang="uk-UA" dirty="0" err="1" smtClean="0"/>
                        <a:t>хом</a:t>
                      </a:r>
                      <a:r>
                        <a:rPr lang="en-US" dirty="0" smtClean="0"/>
                        <a:t>”</a:t>
                      </a:r>
                      <a:r>
                        <a:rPr lang="uk-UA" dirty="0" smtClean="0"/>
                        <a:t>як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ксерус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америк</a:t>
                      </a:r>
                      <a:r>
                        <a:rPr lang="uk-UA" dirty="0" smtClean="0"/>
                        <a:t>. ховрах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морська свинка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вамбат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Стрибуни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рослинноядні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тушканчик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стрибунець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степовий </a:t>
                      </a:r>
                      <a:r>
                        <a:rPr lang="uk-UA" dirty="0" err="1" smtClean="0"/>
                        <a:t>заяць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заяць</a:t>
                      </a:r>
                      <a:r>
                        <a:rPr lang="uk-UA" dirty="0" smtClean="0"/>
                        <a:t> мара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тушканчиковий</a:t>
                      </a:r>
                      <a:r>
                        <a:rPr lang="uk-UA" dirty="0" smtClean="0"/>
                        <a:t> щур, кенгуру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Хижаки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манул, гепард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Лев, гієна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койот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пума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сумчастий вовк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4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296183"/>
              </p:ext>
            </p:extLst>
          </p:nvPr>
        </p:nvGraphicFramePr>
        <p:xfrm>
          <a:off x="251520" y="116632"/>
          <a:ext cx="889248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7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2245618" cy="159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474" y="332656"/>
            <a:ext cx="4784787" cy="29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71" y="3128556"/>
            <a:ext cx="3019995" cy="229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45" y="1928227"/>
            <a:ext cx="3984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/>
              <a:t>Принцип конкурентного виключення </a:t>
            </a:r>
            <a:r>
              <a:rPr lang="uk-UA" b="1" dirty="0" err="1" smtClean="0"/>
              <a:t>Гаузе</a:t>
            </a:r>
            <a:r>
              <a:rPr lang="uk-UA" b="1" dirty="0" smtClean="0"/>
              <a:t> </a:t>
            </a:r>
            <a:r>
              <a:rPr lang="uk-UA" dirty="0" smtClean="0"/>
              <a:t>– Два види не можуть існувати в тій самій екологічній ніші якщо їх  екологічні вимоги співпадають.</a:t>
            </a:r>
            <a:endParaRPr lang="ru-RU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41612"/>
            <a:ext cx="3870402" cy="135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5"/>
          <a:stretch/>
        </p:blipFill>
        <p:spPr bwMode="auto">
          <a:xfrm>
            <a:off x="4716016" y="3717032"/>
            <a:ext cx="4016341" cy="26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7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121"/>
            <a:ext cx="8964488" cy="250629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effectLst/>
              </a:rPr>
              <a:t>Біоценоз</a:t>
            </a:r>
            <a:r>
              <a:rPr lang="ru-RU" sz="2800" b="1" dirty="0" smtClean="0">
                <a:effectLst/>
              </a:rPr>
              <a:t> </a:t>
            </a:r>
            <a:r>
              <a:rPr lang="ru-RU" sz="2800" b="1" dirty="0" smtClean="0"/>
              <a:t>– </a:t>
            </a:r>
            <a:r>
              <a:rPr lang="ru-RU" sz="2800" b="1" dirty="0" err="1" smtClean="0"/>
              <a:t>сукупність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всіх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живих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організмів</a:t>
            </a:r>
            <a:r>
              <a:rPr lang="ru-RU" sz="2800" b="1" dirty="0" smtClean="0"/>
              <a:t> у межах </a:t>
            </a:r>
            <a:r>
              <a:rPr lang="ru-RU" sz="2800" b="1" dirty="0" err="1" smtClean="0"/>
              <a:t>екосистеми</a:t>
            </a:r>
            <a:r>
              <a:rPr lang="ru-RU" sz="2800" b="1" dirty="0" smtClean="0"/>
              <a:t>.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200" b="1" dirty="0" err="1" smtClean="0">
                <a:effectLst/>
              </a:rPr>
              <a:t>Біотоп</a:t>
            </a:r>
            <a:r>
              <a:rPr lang="ru-RU" sz="2200" b="1" dirty="0" smtClean="0">
                <a:effectLst/>
              </a:rPr>
              <a:t> </a:t>
            </a:r>
            <a:r>
              <a:rPr lang="ru-RU" sz="2200" dirty="0" smtClean="0"/>
              <a:t>– </a:t>
            </a:r>
            <a:r>
              <a:rPr lang="ru-RU" sz="2200" dirty="0" err="1" smtClean="0"/>
              <a:t>частина</a:t>
            </a:r>
            <a:r>
              <a:rPr lang="ru-RU" sz="2200" dirty="0" smtClean="0"/>
              <a:t> </a:t>
            </a:r>
            <a:r>
              <a:rPr lang="ru-RU" sz="2200" dirty="0" err="1" smtClean="0"/>
              <a:t>абіотичного</a:t>
            </a:r>
            <a:r>
              <a:rPr lang="ru-RU" sz="2200" dirty="0" smtClean="0"/>
              <a:t> простору (</a:t>
            </a:r>
            <a:r>
              <a:rPr lang="ru-RU" sz="2200" dirty="0" err="1" smtClean="0"/>
              <a:t>територія</a:t>
            </a:r>
            <a:r>
              <a:rPr lang="ru-RU" sz="2200" dirty="0" smtClean="0"/>
              <a:t>, </a:t>
            </a:r>
            <a:r>
              <a:rPr lang="ru-RU" sz="2200" dirty="0" err="1" smtClean="0"/>
              <a:t>акваторія</a:t>
            </a:r>
            <a:r>
              <a:rPr lang="ru-RU" sz="2200" dirty="0" smtClean="0"/>
              <a:t>) з </a:t>
            </a:r>
            <a:r>
              <a:rPr lang="ru-RU" sz="2200" dirty="0" err="1" smtClean="0"/>
              <a:t>порівняно</a:t>
            </a:r>
            <a:r>
              <a:rPr lang="ru-RU" sz="2200" dirty="0" smtClean="0"/>
              <a:t> </a:t>
            </a:r>
            <a:r>
              <a:rPr lang="ru-RU" sz="2200" dirty="0" err="1" smtClean="0"/>
              <a:t>однорідними</a:t>
            </a:r>
            <a:r>
              <a:rPr lang="ru-RU" sz="2200" dirty="0" smtClean="0"/>
              <a:t> </a:t>
            </a:r>
            <a:r>
              <a:rPr lang="ru-RU" sz="2200" dirty="0" err="1" smtClean="0"/>
              <a:t>умовами</a:t>
            </a:r>
            <a:r>
              <a:rPr lang="ru-RU" sz="2200" dirty="0" smtClean="0"/>
              <a:t> </a:t>
            </a:r>
            <a:r>
              <a:rPr lang="ru-RU" sz="2200" dirty="0" err="1" smtClean="0"/>
              <a:t>середовища</a:t>
            </a:r>
            <a:r>
              <a:rPr lang="ru-RU" sz="2200" dirty="0" smtClean="0"/>
              <a:t>, </a:t>
            </a:r>
            <a:r>
              <a:rPr lang="ru-RU" sz="2200" dirty="0" err="1" smtClean="0"/>
              <a:t>зайнята</a:t>
            </a:r>
            <a:r>
              <a:rPr lang="ru-RU" sz="2200" dirty="0" smtClean="0"/>
              <a:t> </a:t>
            </a:r>
            <a:r>
              <a:rPr lang="ru-RU" sz="2200" dirty="0" err="1" smtClean="0"/>
              <a:t>певним</a:t>
            </a:r>
            <a:r>
              <a:rPr lang="ru-RU" sz="2200" dirty="0" smtClean="0"/>
              <a:t> </a:t>
            </a:r>
            <a:r>
              <a:rPr lang="ru-RU" sz="2200" dirty="0" err="1" smtClean="0"/>
              <a:t>біоценозом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165304"/>
            <a:ext cx="9036496" cy="584788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 err="1" smtClean="0"/>
              <a:t>Екотоп</a:t>
            </a:r>
            <a:r>
              <a:rPr lang="ru-RU" dirty="0" smtClean="0"/>
              <a:t> </a:t>
            </a:r>
            <a:r>
              <a:rPr lang="ru-RU" dirty="0" err="1" smtClean="0"/>
              <a:t>описує</a:t>
            </a:r>
            <a:r>
              <a:rPr lang="ru-RU" dirty="0" smtClean="0"/>
              <a:t> тип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біоценозу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водний</a:t>
            </a:r>
            <a:r>
              <a:rPr lang="ru-RU" dirty="0" smtClean="0"/>
              <a:t> </a:t>
            </a:r>
            <a:r>
              <a:rPr lang="ru-RU" dirty="0" err="1" smtClean="0"/>
              <a:t>екотоп</a:t>
            </a:r>
            <a:r>
              <a:rPr lang="ru-RU" dirty="0" smtClean="0"/>
              <a:t> – </a:t>
            </a:r>
            <a:r>
              <a:rPr lang="ru-RU" dirty="0" err="1" smtClean="0"/>
              <a:t>гідротоп</a:t>
            </a:r>
            <a:r>
              <a:rPr lang="ru-RU" dirty="0" smtClean="0"/>
              <a:t>, </a:t>
            </a:r>
            <a:r>
              <a:rPr lang="ru-RU" dirty="0" err="1" smtClean="0"/>
              <a:t>грунтовий</a:t>
            </a:r>
            <a:r>
              <a:rPr lang="ru-RU" dirty="0" smtClean="0"/>
              <a:t> </a:t>
            </a:r>
            <a:r>
              <a:rPr lang="ru-RU" dirty="0" err="1" smtClean="0"/>
              <a:t>екотоп</a:t>
            </a:r>
            <a:r>
              <a:rPr lang="ru-RU" dirty="0" smtClean="0"/>
              <a:t> – </a:t>
            </a:r>
            <a:r>
              <a:rPr lang="ru-RU" dirty="0" err="1" smtClean="0"/>
              <a:t>едафотоп</a:t>
            </a:r>
            <a:r>
              <a:rPr lang="ru-RU" dirty="0" smtClean="0"/>
              <a:t>), а  </a:t>
            </a:r>
            <a:r>
              <a:rPr lang="ru-RU" dirty="0" err="1" smtClean="0"/>
              <a:t>біотоп</a:t>
            </a:r>
            <a:r>
              <a:rPr lang="ru-RU" dirty="0" smtClean="0"/>
              <a:t> – </a:t>
            </a:r>
            <a:r>
              <a:rPr lang="ru-RU" dirty="0" err="1" smtClean="0"/>
              <a:t>конкретні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біоценозу</a:t>
            </a:r>
            <a:r>
              <a:rPr lang="ru-RU" dirty="0" smtClean="0"/>
              <a:t>, часто </a:t>
            </a:r>
            <a:r>
              <a:rPr lang="ru-RU" dirty="0" err="1" smtClean="0"/>
              <a:t>модифіковані</a:t>
            </a:r>
            <a:r>
              <a:rPr lang="ru-RU" dirty="0" smtClean="0"/>
              <a:t> самим </a:t>
            </a:r>
            <a:r>
              <a:rPr lang="ru-RU" dirty="0" err="1" smtClean="0"/>
              <a:t>угрупованням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3797937" cy="38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6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03" y="212127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052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08" y="196458"/>
            <a:ext cx="2305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" t="20128" r="44900" b="12817"/>
          <a:stretch/>
        </p:blipFill>
        <p:spPr bwMode="auto">
          <a:xfrm>
            <a:off x="3075085" y="2238844"/>
            <a:ext cx="2620096" cy="262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8586" r="54243" b="14949"/>
          <a:stretch/>
        </p:blipFill>
        <p:spPr bwMode="auto">
          <a:xfrm>
            <a:off x="6300192" y="2420888"/>
            <a:ext cx="2281274" cy="185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5128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416" y="4552950"/>
            <a:ext cx="20288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59" y="5302083"/>
            <a:ext cx="2076822" cy="138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8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>Розрізняють фізіологічний і </a:t>
            </a:r>
            <a:r>
              <a:rPr lang="uk-UA" sz="2800" b="1" dirty="0" err="1" smtClean="0"/>
              <a:t>синекологічний</a:t>
            </a:r>
            <a:r>
              <a:rPr lang="uk-UA" sz="2800" b="1" dirty="0" smtClean="0"/>
              <a:t> оптимум в поширенні виду. </a:t>
            </a:r>
            <a:br>
              <a:rPr lang="uk-UA" sz="2800" b="1" dirty="0" smtClean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247687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b="1" dirty="0" smtClean="0"/>
              <a:t>Фізіологічний </a:t>
            </a:r>
            <a:r>
              <a:rPr lang="uk-UA" b="1" dirty="0"/>
              <a:t>оптимум</a:t>
            </a:r>
            <a:r>
              <a:rPr lang="uk-UA" dirty="0"/>
              <a:t> - це сприятливе для виду поєднання всіх абіотичних факторів, при якому можливі найбільш швидкі темпи зростання і розмноження. </a:t>
            </a:r>
            <a:endParaRPr lang="uk-UA" dirty="0" smtClean="0"/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 </a:t>
            </a:r>
            <a:r>
              <a:rPr lang="uk-UA" b="1" dirty="0" err="1"/>
              <a:t>Синекологічний</a:t>
            </a:r>
            <a:r>
              <a:rPr lang="uk-UA" b="1" dirty="0"/>
              <a:t> </a:t>
            </a:r>
            <a:r>
              <a:rPr lang="uk-UA" b="1" dirty="0" err="1"/>
              <a:t>оптимум</a:t>
            </a:r>
            <a:r>
              <a:rPr lang="uk-UA" dirty="0" err="1"/>
              <a:t>-</a:t>
            </a:r>
            <a:r>
              <a:rPr lang="uk-UA" dirty="0"/>
              <a:t> це таке біотичне оточення, при якому вид відчуває найменший тиск з боку ворогів і конкурентів, що дозволяє йому успішно розмножуватися. 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43243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0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uk-UA" sz="3200" b="1" i="1" dirty="0" smtClean="0"/>
              <a:t>Структура біоценозу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263" y="1134169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 smtClean="0"/>
              <a:t>Види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визначають</a:t>
            </a:r>
            <a:r>
              <a:rPr lang="ru-RU" sz="2400" dirty="0" smtClean="0"/>
              <a:t> структуру та </a:t>
            </a:r>
            <a:r>
              <a:rPr lang="ru-RU" sz="2400" dirty="0" err="1" smtClean="0"/>
              <a:t>особливості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функціонування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всієї</a:t>
            </a:r>
            <a:r>
              <a:rPr lang="ru-RU" sz="2400" dirty="0" smtClean="0"/>
              <a:t> </a:t>
            </a:r>
            <a:r>
              <a:rPr lang="ru-RU" sz="2400" dirty="0" err="1" smtClean="0"/>
              <a:t>екосистеми</a:t>
            </a:r>
            <a:r>
              <a:rPr lang="ru-RU" sz="2400" dirty="0" smtClean="0"/>
              <a:t>, </a:t>
            </a:r>
            <a:r>
              <a:rPr lang="ru-RU" sz="2400" dirty="0" err="1" smtClean="0"/>
              <a:t>здійснюють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середовище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перетворювальну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функцію</a:t>
            </a:r>
            <a:r>
              <a:rPr lang="ru-RU" sz="2400" dirty="0" smtClean="0"/>
              <a:t>, </a:t>
            </a:r>
            <a:r>
              <a:rPr lang="ru-RU" sz="2400" dirty="0" err="1" smtClean="0"/>
              <a:t>створючи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сприятливі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існування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, часто </a:t>
            </a:r>
            <a:r>
              <a:rPr lang="ru-RU" sz="2400" dirty="0" err="1" smtClean="0"/>
              <a:t>домінують</a:t>
            </a:r>
            <a:r>
              <a:rPr lang="ru-RU" sz="2400" dirty="0" smtClean="0"/>
              <a:t> за </a:t>
            </a:r>
            <a:r>
              <a:rPr lang="ru-RU" sz="2400" dirty="0" err="1" smtClean="0"/>
              <a:t>чисельністю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біома</a:t>
            </a:r>
            <a:r>
              <a:rPr lang="ru-RU" sz="2400" dirty="0" err="1" smtClean="0"/>
              <a:t>сою</a:t>
            </a:r>
            <a:r>
              <a:rPr lang="ru-RU" sz="2400" dirty="0" smtClean="0"/>
              <a:t> </a:t>
            </a:r>
            <a:r>
              <a:rPr lang="ru-RU" sz="2400" dirty="0" smtClean="0"/>
              <a:t>- </a:t>
            </a:r>
            <a:r>
              <a:rPr lang="ru-RU" sz="2400" b="1" dirty="0" err="1" smtClean="0"/>
              <a:t>едіфікатори</a:t>
            </a:r>
            <a:endParaRPr lang="ru-RU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1" y="3140968"/>
            <a:ext cx="83915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301" y="5445224"/>
            <a:ext cx="824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effectLst/>
              </a:rPr>
              <a:t>Лісоутворюючі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види</a:t>
            </a:r>
            <a:r>
              <a:rPr lang="ru-RU" b="1" dirty="0" smtClean="0">
                <a:effectLst/>
              </a:rPr>
              <a:t> дерев та </a:t>
            </a:r>
            <a:r>
              <a:rPr lang="ru-RU" b="1" dirty="0" err="1" smtClean="0">
                <a:effectLst/>
              </a:rPr>
              <a:t>колоніальні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гідробіонти</a:t>
            </a:r>
            <a:r>
              <a:rPr lang="ru-RU" b="1" dirty="0" smtClean="0">
                <a:effectLst/>
              </a:rPr>
              <a:t> (</a:t>
            </a:r>
            <a:r>
              <a:rPr lang="ru-RU" b="1" dirty="0" err="1" smtClean="0">
                <a:effectLst/>
              </a:rPr>
              <a:t>коралові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поліпи</a:t>
            </a:r>
            <a:r>
              <a:rPr lang="ru-RU" b="1" dirty="0" smtClean="0">
                <a:effectLst/>
              </a:rPr>
              <a:t> та </a:t>
            </a:r>
            <a:r>
              <a:rPr lang="ru-RU" b="1" dirty="0" err="1" smtClean="0">
                <a:effectLst/>
              </a:rPr>
              <a:t>двостулкові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молюски</a:t>
            </a:r>
            <a:r>
              <a:rPr lang="ru-RU" b="1" dirty="0" smtClean="0">
                <a:effectLst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3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uk-UA" sz="2800" b="1" dirty="0" err="1" smtClean="0"/>
              <a:t>Консорції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/>
              <a:t>Багатовидове угруповання, що формується навколо центрального елемента (</a:t>
            </a:r>
            <a:r>
              <a:rPr lang="uk-UA" sz="2400" b="1" dirty="0" smtClean="0">
                <a:effectLst/>
              </a:rPr>
              <a:t>вид-детермінант</a:t>
            </a:r>
            <a:r>
              <a:rPr lang="uk-UA" sz="2400" dirty="0" smtClean="0"/>
              <a:t> або </a:t>
            </a:r>
            <a:r>
              <a:rPr lang="uk-UA" sz="2400" b="1" dirty="0" smtClean="0">
                <a:effectLst/>
              </a:rPr>
              <a:t>вид-едифікатор)</a:t>
            </a:r>
            <a:r>
              <a:rPr lang="uk-UA" sz="2400" dirty="0" smtClean="0"/>
              <a:t>, який визначає та регулює біотичні зв’язки та формує специфічне середовище існування для </a:t>
            </a:r>
            <a:r>
              <a:rPr lang="uk-UA" sz="2400" b="1" dirty="0" err="1" smtClean="0">
                <a:effectLst/>
              </a:rPr>
              <a:t>видів-консортів</a:t>
            </a:r>
            <a:r>
              <a:rPr lang="uk-UA" sz="2400" dirty="0" smtClean="0"/>
              <a:t> </a:t>
            </a:r>
            <a:r>
              <a:rPr lang="uk-UA" sz="2400" dirty="0" smtClean="0"/>
              <a:t>називається </a:t>
            </a:r>
            <a:r>
              <a:rPr lang="uk-UA" sz="2400" b="1" dirty="0" err="1" smtClean="0">
                <a:effectLst/>
              </a:rPr>
              <a:t>консорція</a:t>
            </a:r>
            <a:r>
              <a:rPr lang="uk-UA" sz="2400" b="1" dirty="0" smtClean="0">
                <a:effectLst/>
              </a:rPr>
              <a:t> </a:t>
            </a:r>
            <a:r>
              <a:rPr lang="uk-UA" sz="2400" dirty="0" smtClean="0"/>
              <a:t>(від лат. </a:t>
            </a:r>
            <a:r>
              <a:rPr lang="uk-UA" sz="2400" i="1" dirty="0" smtClean="0">
                <a:effectLst/>
              </a:rPr>
              <a:t>консорціум </a:t>
            </a:r>
            <a:r>
              <a:rPr lang="uk-UA" sz="2400" dirty="0" smtClean="0"/>
              <a:t>– співтовариство).</a:t>
            </a:r>
            <a:endParaRPr lang="uk-UA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57150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7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sz="3200" b="1" i="1" dirty="0" err="1" smtClean="0"/>
              <a:t>Синузії</a:t>
            </a:r>
            <a:r>
              <a:rPr lang="uk-UA" sz="3200" b="1" i="1" dirty="0" smtClean="0"/>
              <a:t>, парцели та асоціації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517632" cy="583264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b="1" dirty="0" err="1"/>
              <a:t>С</a:t>
            </a:r>
            <a:r>
              <a:rPr lang="ru-RU" sz="2000" b="1" dirty="0" err="1" smtClean="0">
                <a:effectLst/>
              </a:rPr>
              <a:t>инузії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грец</a:t>
            </a:r>
            <a:r>
              <a:rPr lang="ru-RU" sz="2000" dirty="0" smtClean="0"/>
              <a:t>. </a:t>
            </a:r>
            <a:r>
              <a:rPr lang="en-US" sz="2000" i="1" dirty="0" err="1" smtClean="0">
                <a:effectLst/>
              </a:rPr>
              <a:t>synusia</a:t>
            </a:r>
            <a:r>
              <a:rPr lang="en-US" sz="2000" i="1" dirty="0" smtClean="0">
                <a:effectLst/>
              </a:rPr>
              <a:t> </a:t>
            </a:r>
            <a:r>
              <a:rPr lang="en-US" sz="2000" dirty="0" smtClean="0"/>
              <a:t>– </a:t>
            </a:r>
            <a:r>
              <a:rPr lang="ru-RU" sz="2000" dirty="0" err="1" smtClean="0"/>
              <a:t>спільне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перебування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суспільство</a:t>
            </a:r>
            <a:r>
              <a:rPr lang="ru-RU" sz="2000" dirty="0" smtClean="0"/>
              <a:t>). – </a:t>
            </a:r>
            <a:r>
              <a:rPr lang="ru-RU" sz="2000" dirty="0" err="1" smtClean="0"/>
              <a:t>екологічно</a:t>
            </a:r>
            <a:r>
              <a:rPr lang="ru-RU" sz="2000" dirty="0" smtClean="0"/>
              <a:t> і </a:t>
            </a:r>
            <a:r>
              <a:rPr lang="ru-RU" sz="2000" dirty="0" err="1" smtClean="0"/>
              <a:t>просторово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відокремлена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фітоценозу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з </a:t>
            </a:r>
            <a:r>
              <a:rPr lang="ru-RU" sz="2000" dirty="0" err="1" smtClean="0"/>
              <a:t>рослин</a:t>
            </a:r>
            <a:r>
              <a:rPr lang="ru-RU" sz="2000" dirty="0" smtClean="0"/>
              <a:t> </a:t>
            </a:r>
            <a:r>
              <a:rPr lang="ru-RU" sz="2000" dirty="0" err="1" smtClean="0"/>
              <a:t>однієї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кількох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життєвих</a:t>
            </a:r>
            <a:r>
              <a:rPr lang="ru-RU" sz="2000" dirty="0" smtClean="0"/>
              <a:t> форм – </a:t>
            </a:r>
            <a:r>
              <a:rPr lang="ru-RU" sz="2000" b="1" dirty="0" err="1" smtClean="0">
                <a:effectLst/>
              </a:rPr>
              <a:t>екобіоморф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зв’язані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собою </a:t>
            </a:r>
            <a:r>
              <a:rPr lang="ru-RU" sz="2000" dirty="0" err="1" smtClean="0"/>
              <a:t>спільними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вимогами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середовища</a:t>
            </a:r>
            <a:r>
              <a:rPr lang="ru-RU" sz="2000" dirty="0" smtClean="0"/>
              <a:t> </a:t>
            </a:r>
            <a:r>
              <a:rPr lang="ru-RU" sz="2000" dirty="0" err="1" smtClean="0"/>
              <a:t>існування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виконують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подібні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екологічні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функції</a:t>
            </a:r>
            <a:r>
              <a:rPr lang="ru-RU" sz="2000" dirty="0" smtClean="0"/>
              <a:t> в </a:t>
            </a:r>
            <a:r>
              <a:rPr lang="ru-RU" sz="2000" dirty="0" err="1" smtClean="0"/>
              <a:t>екосистемі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 </a:t>
            </a:r>
          </a:p>
          <a:p>
            <a:pPr marL="0" indent="0" algn="just">
              <a:buNone/>
            </a:pPr>
            <a:endParaRPr lang="ru-RU" sz="2400" b="1" dirty="0"/>
          </a:p>
          <a:p>
            <a:pPr marL="0" indent="0" algn="just">
              <a:buNone/>
            </a:pPr>
            <a:endParaRPr lang="ru-RU" sz="2400" b="1" dirty="0" smtClean="0"/>
          </a:p>
          <a:p>
            <a:pPr marL="0" indent="0" algn="just">
              <a:buNone/>
            </a:pPr>
            <a:endParaRPr lang="ru-RU" sz="2400" b="1" dirty="0"/>
          </a:p>
          <a:p>
            <a:pPr marL="0" indent="0" algn="just">
              <a:buNone/>
            </a:pPr>
            <a:endParaRPr lang="ru-RU" sz="2400" b="1" dirty="0" smtClean="0"/>
          </a:p>
          <a:p>
            <a:pPr marL="0" indent="0" algn="just">
              <a:buNone/>
            </a:pPr>
            <a:endParaRPr lang="ru-RU" sz="2400" b="1" dirty="0" smtClean="0"/>
          </a:p>
          <a:p>
            <a:pPr marL="0" indent="0" algn="just">
              <a:buNone/>
            </a:pPr>
            <a:r>
              <a:rPr lang="ru-RU" sz="2400" b="1" dirty="0" err="1" smtClean="0"/>
              <a:t>Асоціації</a:t>
            </a:r>
            <a:r>
              <a:rPr lang="ru-RU" sz="2400" dirty="0" smtClean="0"/>
              <a:t> – </a:t>
            </a:r>
            <a:r>
              <a:rPr lang="ru-RU" sz="2400" dirty="0" err="1" smtClean="0"/>
              <a:t>угруповання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</a:t>
            </a:r>
            <a:r>
              <a:rPr lang="ru-RU" sz="2400" dirty="0" smtClean="0"/>
              <a:t> з </a:t>
            </a:r>
            <a:r>
              <a:rPr lang="ru-RU" sz="2400" dirty="0" err="1" smtClean="0"/>
              <a:t>певним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флористичним</a:t>
            </a:r>
            <a:r>
              <a:rPr lang="ru-RU" sz="2400" dirty="0" smtClean="0"/>
              <a:t> складом, </a:t>
            </a:r>
            <a:r>
              <a:rPr lang="ru-RU" sz="2400" dirty="0" err="1" smtClean="0"/>
              <a:t>особливими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місцевості</a:t>
            </a:r>
            <a:r>
              <a:rPr lang="ru-RU" sz="2400" dirty="0" smtClean="0"/>
              <a:t>, де вони </a:t>
            </a:r>
            <a:r>
              <a:rPr lang="ru-RU" sz="2400" dirty="0" err="1" smtClean="0"/>
              <a:t>ростуть</a:t>
            </a:r>
            <a:r>
              <a:rPr lang="ru-RU" sz="2400" dirty="0" smtClean="0"/>
              <a:t>, та </a:t>
            </a:r>
            <a:r>
              <a:rPr lang="ru-RU" sz="2400" dirty="0" err="1" smtClean="0"/>
              <a:t>фізіологічними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особливостями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b="1" dirty="0" err="1" smtClean="0">
                <a:effectLst/>
              </a:rPr>
              <a:t>Парцела</a:t>
            </a:r>
            <a:r>
              <a:rPr lang="ru-RU" sz="2400" dirty="0" smtClean="0"/>
              <a:t> – </a:t>
            </a:r>
            <a:r>
              <a:rPr lang="ru-RU" sz="2400" dirty="0" err="1" smtClean="0"/>
              <a:t>структурний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</a:t>
            </a:r>
            <a:r>
              <a:rPr lang="ru-RU" sz="2400" dirty="0" smtClean="0"/>
              <a:t> горизонтального </a:t>
            </a:r>
            <a:r>
              <a:rPr lang="ru-RU" sz="2400" dirty="0" err="1" smtClean="0"/>
              <a:t>розчленування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біоценозу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відокремлюється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сусідніх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елементів</a:t>
            </a:r>
            <a:r>
              <a:rPr lang="ru-RU" sz="2400" dirty="0" smtClean="0"/>
              <a:t> за </a:t>
            </a:r>
            <a:r>
              <a:rPr lang="ru-RU" sz="2400" dirty="0" err="1" smtClean="0"/>
              <a:t>видовим</a:t>
            </a:r>
            <a:r>
              <a:rPr lang="ru-RU" sz="2400" dirty="0" smtClean="0"/>
              <a:t> складом, </a:t>
            </a:r>
            <a:r>
              <a:rPr lang="ru-RU" sz="2400" dirty="0" err="1" smtClean="0"/>
              <a:t>біотичними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зв’язками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особливостями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речовинно-енергетичних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потоків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5875555" cy="130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8297" y="3492810"/>
            <a:ext cx="7858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Синузія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таломоподібних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організмів</a:t>
            </a:r>
            <a:r>
              <a:rPr lang="ru-RU" b="1" dirty="0" smtClean="0">
                <a:effectLst/>
              </a:rPr>
              <a:t> на </a:t>
            </a:r>
            <a:r>
              <a:rPr lang="ru-RU" b="1" dirty="0" err="1" smtClean="0">
                <a:effectLst/>
              </a:rPr>
              <a:t>поверхні</a:t>
            </a:r>
            <a:r>
              <a:rPr lang="ru-RU" b="1" dirty="0" smtClean="0">
                <a:effectLst/>
              </a:rPr>
              <a:t>: </a:t>
            </a:r>
            <a:r>
              <a:rPr lang="ru-RU" b="1" dirty="0" err="1" smtClean="0">
                <a:effectLst/>
              </a:rPr>
              <a:t>нитчасті</a:t>
            </a:r>
            <a:r>
              <a:rPr lang="ru-RU" b="1" dirty="0" smtClean="0">
                <a:effectLst/>
              </a:rPr>
              <a:t>  </a:t>
            </a:r>
            <a:r>
              <a:rPr lang="ru-RU" b="1" dirty="0" err="1" smtClean="0">
                <a:effectLst/>
              </a:rPr>
              <a:t>водорості</a:t>
            </a:r>
            <a:r>
              <a:rPr lang="ru-RU" b="1" dirty="0" smtClean="0">
                <a:effectLst/>
              </a:rPr>
              <a:t> </a:t>
            </a:r>
            <a:r>
              <a:rPr lang="en-US" b="1" i="1" dirty="0" err="1" smtClean="0">
                <a:effectLst/>
              </a:rPr>
              <a:t>Trentepohlia</a:t>
            </a:r>
            <a:r>
              <a:rPr lang="en-US" b="1" dirty="0" smtClean="0">
                <a:effectLst/>
              </a:rPr>
              <a:t>, </a:t>
            </a:r>
            <a:r>
              <a:rPr lang="ru-RU" b="1" dirty="0" smtClean="0">
                <a:effectLst/>
              </a:rPr>
              <a:t>лишайники </a:t>
            </a:r>
            <a:r>
              <a:rPr lang="en-US" b="1" i="1" dirty="0" err="1" smtClean="0">
                <a:effectLst/>
              </a:rPr>
              <a:t>Xanthoria</a:t>
            </a:r>
            <a:r>
              <a:rPr lang="en-US" b="1" dirty="0" smtClean="0">
                <a:effectLst/>
              </a:rPr>
              <a:t>, </a:t>
            </a:r>
            <a:r>
              <a:rPr lang="ru-RU" b="1" dirty="0" err="1" smtClean="0">
                <a:effectLst/>
              </a:rPr>
              <a:t>мохоподібні</a:t>
            </a:r>
            <a:r>
              <a:rPr lang="ru-RU" b="1" dirty="0" smtClean="0">
                <a:effectLst/>
              </a:rPr>
              <a:t> </a:t>
            </a:r>
            <a:r>
              <a:rPr lang="en-US" b="1" i="1" dirty="0" err="1" smtClean="0">
                <a:effectLst/>
              </a:rPr>
              <a:t>Microbryum</a:t>
            </a:r>
            <a:r>
              <a:rPr lang="en-US" b="1" i="1" dirty="0" smtClean="0">
                <a:effectLst/>
              </a:rPr>
              <a:t> </a:t>
            </a:r>
            <a:r>
              <a:rPr lang="en-US" b="1" i="1" dirty="0" err="1" smtClean="0">
                <a:effectLst/>
              </a:rPr>
              <a:t>rectu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6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62666"/>
            <a:ext cx="7243199" cy="438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Просторова структура біоценозу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17" y="764704"/>
            <a:ext cx="6096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28184" y="1000125"/>
            <a:ext cx="2403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/>
              </a:rPr>
              <a:t>Ярусність</a:t>
            </a:r>
            <a:r>
              <a:rPr lang="ru-RU" sz="2400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фітоценозу</a:t>
            </a:r>
            <a:r>
              <a:rPr lang="ru-RU" b="1" dirty="0" smtClean="0">
                <a:effectLst/>
              </a:rPr>
              <a:t> дубового </a:t>
            </a:r>
            <a:r>
              <a:rPr lang="ru-RU" b="1" dirty="0" err="1" smtClean="0">
                <a:effectLst/>
              </a:rPr>
              <a:t>лісу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49164"/>
            <a:ext cx="27908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0" y="3774263"/>
            <a:ext cx="3033939" cy="253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06" y="3599568"/>
            <a:ext cx="2903335" cy="316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5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Просторова структура біоценозу</a:t>
            </a:r>
            <a:endParaRPr lang="ru-RU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53" y="836711"/>
            <a:ext cx="4293121" cy="309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980728"/>
            <a:ext cx="3835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effectLst/>
              </a:rPr>
              <a:t>Приуроченість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угруповань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гетеротрофних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організмів</a:t>
            </a:r>
            <a:r>
              <a:rPr lang="ru-RU" b="1" dirty="0" smtClean="0">
                <a:effectLst/>
              </a:rPr>
              <a:t> до </a:t>
            </a:r>
            <a:r>
              <a:rPr lang="ru-RU" b="1" dirty="0" err="1" smtClean="0">
                <a:effectLst/>
              </a:rPr>
              <a:t>ярусів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фітоценозу</a:t>
            </a:r>
            <a:r>
              <a:rPr lang="ru-RU" b="1" dirty="0" smtClean="0">
                <a:effectLst/>
              </a:rPr>
              <a:t> </a:t>
            </a:r>
            <a:endParaRPr lang="ru-RU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1"/>
          <a:stretch/>
        </p:blipFill>
        <p:spPr bwMode="auto">
          <a:xfrm>
            <a:off x="3491880" y="3789040"/>
            <a:ext cx="5375920" cy="281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52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996"/>
            <a:ext cx="8229600" cy="6847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/>
              </a:rPr>
              <a:t>Горизонтальна структура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b="1" dirty="0" err="1" smtClean="0">
                <a:effectLst/>
              </a:rPr>
              <a:t>мозаїчність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169" y="2996952"/>
            <a:ext cx="8834405" cy="6480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dirty="0" err="1" smtClean="0"/>
              <a:t>Екотон</a:t>
            </a:r>
            <a:r>
              <a:rPr lang="ru-RU" sz="2000" dirty="0" smtClean="0"/>
              <a:t> – </a:t>
            </a:r>
            <a:r>
              <a:rPr lang="ru-RU" sz="2000" dirty="0" err="1" smtClean="0"/>
              <a:t>перехідна</a:t>
            </a:r>
            <a:r>
              <a:rPr lang="ru-RU" sz="2000" dirty="0" smtClean="0"/>
              <a:t> межа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окремими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просторовими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екосистеми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04" y="722607"/>
            <a:ext cx="6353537" cy="215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7082995"/>
              </p:ext>
            </p:extLst>
          </p:nvPr>
        </p:nvGraphicFramePr>
        <p:xfrm>
          <a:off x="72868" y="2636912"/>
          <a:ext cx="907300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59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728</Words>
  <Application>Microsoft Office PowerPoint</Application>
  <PresentationFormat>Экран (4:3)</PresentationFormat>
  <Paragraphs>112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Екологія біоценозів</vt:lpstr>
      <vt:lpstr>Біоценоз – сукупність всіх живих організмів у межах екосистеми.  Біотоп – частина абіотичного простору (територія, акваторія) з порівняно однорідними умовами середовища, зайнята певним біоценозом.</vt:lpstr>
      <vt:lpstr>Структура біоценозу</vt:lpstr>
      <vt:lpstr>Консорції</vt:lpstr>
      <vt:lpstr>Синузії, парцели та асоціації</vt:lpstr>
      <vt:lpstr>Презентация PowerPoint</vt:lpstr>
      <vt:lpstr>Просторова структура біоценозу</vt:lpstr>
      <vt:lpstr>Просторова структура біоценозу</vt:lpstr>
      <vt:lpstr>Горизонтальна структура або мозаїчність</vt:lpstr>
      <vt:lpstr>Крайовий ефект – ефект «узлісся»</vt:lpstr>
      <vt:lpstr>Видова (таксономічна) структура біоценозу</vt:lpstr>
      <vt:lpstr>Різноманіття – ознака стійкості !!! </vt:lpstr>
      <vt:lpstr>Ієрархічна система класифікацій видового різноманіття екосистем: </vt:lpstr>
      <vt:lpstr>Криві домінування - різноманітності (крива значущості видів)</vt:lpstr>
      <vt:lpstr>Видове різноманіття біоценозу залежить від:</vt:lpstr>
      <vt:lpstr>Співвідношення екологічних груп організмів виражає екологічну структуру біоценозу. </vt:lpstr>
      <vt:lpstr>Вікарування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Розрізняють фізіологічний і синекологічний оптимум в поширенні виду.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Екологія біоценозів</dc:title>
  <dc:creator>александр</dc:creator>
  <cp:lastModifiedBy>александр</cp:lastModifiedBy>
  <cp:revision>39</cp:revision>
  <dcterms:created xsi:type="dcterms:W3CDTF">2018-11-24T19:14:48Z</dcterms:created>
  <dcterms:modified xsi:type="dcterms:W3CDTF">2018-11-25T14:38:33Z</dcterms:modified>
</cp:coreProperties>
</file>