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4" r:id="rId17"/>
    <p:sldId id="269" r:id="rId18"/>
    <p:sldId id="270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4800" dirty="0">
                <a:solidFill>
                  <a:schemeClr val="tx1"/>
                </a:solidFill>
              </a:rPr>
              <a:t>Гербарій</a:t>
            </a:r>
            <a:endParaRPr lang="ru-UA" sz="4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en-US" sz="2000" i="1" dirty="0" err="1"/>
              <a:t>Rosidae</a:t>
            </a:r>
            <a:r>
              <a:rPr lang="en-US" sz="2000" i="1" dirty="0"/>
              <a:t> </a:t>
            </a:r>
            <a:endParaRPr lang="ru-UA" sz="20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15FCB1DE-B08D-4580-BE35-62A678B77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399" y="1035995"/>
            <a:ext cx="6381345" cy="47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28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галерея&#10;&#10;Автоматически созданное описание">
            <a:extLst>
              <a:ext uri="{FF2B5EF4-FFF2-40B4-BE49-F238E27FC236}">
                <a16:creationId xmlns:a16="http://schemas.microsoft.com/office/drawing/2014/main" id="{05AE5ABF-C3A9-4810-89C7-14DEC4901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564" y="1054235"/>
            <a:ext cx="6332706" cy="47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1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967C6E6-DF11-413C-B3E7-932617948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066" y="1068827"/>
            <a:ext cx="6293796" cy="47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4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057B8725-D366-4ACE-AE77-1BA3852F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48" y="126459"/>
            <a:ext cx="4953811" cy="660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76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ровод&#10;&#10;Автоматически созданное описание">
            <a:extLst>
              <a:ext uri="{FF2B5EF4-FFF2-40B4-BE49-F238E27FC236}">
                <a16:creationId xmlns:a16="http://schemas.microsoft.com/office/drawing/2014/main" id="{86476088-098E-44F1-B013-06E247927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531" y="992220"/>
            <a:ext cx="6498077" cy="48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5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012EAC-AFEF-4CB4-B7FC-17F5DF1F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3160" y="1098009"/>
            <a:ext cx="6215974" cy="46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0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13B62A8-D6F8-4F3F-B35E-FB04D4A7A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1310" y="1163670"/>
            <a:ext cx="6040877" cy="45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6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4B4F41A-CBCD-4803-98DF-C1D4EC74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490" y="1264597"/>
            <a:ext cx="6070058" cy="45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8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B5A3BAB8-A554-4E74-8E04-AF03E5257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9208" y="1078756"/>
            <a:ext cx="6515910" cy="48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41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207F99-9D61-4CF6-8DFE-52952DC94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258" y="1079769"/>
            <a:ext cx="6264613" cy="469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6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4B753EBA-1980-4E6F-A029-6A6FB3866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535" y="1061733"/>
            <a:ext cx="6312711" cy="47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9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F9F6A37-29D0-4049-A02B-7CE42C990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534" y="1213524"/>
            <a:ext cx="6206247" cy="46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2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9741AB52-A967-4CC3-A457-D81114926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085" y="1276013"/>
            <a:ext cx="6157068" cy="461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галерея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5A11A3CA-1FF3-45D9-AC1C-51DF430FC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205" y="1130840"/>
            <a:ext cx="6361889" cy="477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60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6C76126-7B60-4070-93BE-C23B9C159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442" y="1010461"/>
            <a:ext cx="6449438" cy="48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64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C3BA11-D624-4CB8-B249-821AD26B8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188" y="1090714"/>
            <a:ext cx="6235430" cy="467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439C26D-4DEB-4240-8285-C54FA22B4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717" y="1100441"/>
            <a:ext cx="6468894" cy="48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68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7E6D23B9-D73A-41F8-BE5F-B56012D77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043" y="1183127"/>
            <a:ext cx="6274340" cy="47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3051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</TotalTime>
  <Words>2</Words>
  <Application>Microsoft Office PowerPoint</Application>
  <PresentationFormat>Широкоэкранный</PresentationFormat>
  <Paragraphs>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3</cp:revision>
  <dcterms:created xsi:type="dcterms:W3CDTF">2021-03-31T05:18:01Z</dcterms:created>
  <dcterms:modified xsi:type="dcterms:W3CDTF">2021-03-31T05:31:24Z</dcterms:modified>
</cp:coreProperties>
</file>