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67" r:id="rId5"/>
    <p:sldId id="260" r:id="rId6"/>
    <p:sldId id="261" r:id="rId7"/>
    <p:sldId id="268" r:id="rId8"/>
    <p:sldId id="262" r:id="rId9"/>
    <p:sldId id="269" r:id="rId10"/>
    <p:sldId id="263" r:id="rId11"/>
    <p:sldId id="271" r:id="rId12"/>
    <p:sldId id="272" r:id="rId13"/>
    <p:sldId id="273" r:id="rId14"/>
    <p:sldId id="274" r:id="rId15"/>
    <p:sldId id="270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сайтом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курсом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модулем діяльності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діяльністю користувача 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4" custScaleX="214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4" custScaleX="217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4" custScaleX="2188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4" custScaleX="2196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</dgm:ptLst>
  <dgm:cxnLst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9B80CC1C-4F77-401F-983C-F4327CAB00AC}" type="presOf" srcId="{3769A4FA-4CA0-4640-80DA-8E44415D13B6}" destId="{F6E15D4D-F82D-43E4-AFCE-C5C1A42FC211}" srcOrd="0" destOrd="0" presId="urn:microsoft.com/office/officeart/2005/8/layout/pyramid2"/>
    <dgm:cxn modelId="{9F2B1BCB-68C0-409B-9683-A9F755129AB7}" type="presOf" srcId="{42B63B21-8CC8-4018-A69D-4A248CFD5F3E}" destId="{87874D2C-E846-448D-82BA-8050B434C62C}" srcOrd="0" destOrd="0" presId="urn:microsoft.com/office/officeart/2005/8/layout/pyramid2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A8FBB0C3-2167-40A8-B7E2-6990FB9870F1}" type="presOf" srcId="{EEA997C7-2699-42E2-87E4-3AFDE3B5E4F9}" destId="{90A950EB-5A8C-4457-970C-BACACC684EA6}" srcOrd="0" destOrd="0" presId="urn:microsoft.com/office/officeart/2005/8/layout/pyramid2"/>
    <dgm:cxn modelId="{95221B60-8539-4D0E-9183-5F2759668F09}" type="presOf" srcId="{71EF759D-9918-4E48-8390-DA7BB6789FEB}" destId="{6CFF28AD-041E-4FC2-90B7-260EC8769F16}" srcOrd="0" destOrd="0" presId="urn:microsoft.com/office/officeart/2005/8/layout/pyramid2"/>
    <dgm:cxn modelId="{50C0ECE2-F143-4D6D-812F-4DC9C8ADB45D}" type="presOf" srcId="{84D9AC1C-DEF8-4FF5-89ED-1F3398B78628}" destId="{535C0245-6031-4E8B-BD7B-DA4D9593AEA8}" srcOrd="0" destOrd="0" presId="urn:microsoft.com/office/officeart/2005/8/layout/pyramid2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7EA7BE0A-E1E6-40F3-AF7A-155EC87B4873}" type="presParOf" srcId="{F6E15D4D-F82D-43E4-AFCE-C5C1A42FC211}" destId="{1FCD061D-FFC8-40C9-B6DC-01042A5E6F00}" srcOrd="0" destOrd="0" presId="urn:microsoft.com/office/officeart/2005/8/layout/pyramid2"/>
    <dgm:cxn modelId="{4047D18E-6D9B-4D19-9047-AAE1C102C201}" type="presParOf" srcId="{F6E15D4D-F82D-43E4-AFCE-C5C1A42FC211}" destId="{9AA08781-BD3C-4F5D-A92A-8588DDE042A9}" srcOrd="1" destOrd="0" presId="urn:microsoft.com/office/officeart/2005/8/layout/pyramid2"/>
    <dgm:cxn modelId="{95960B53-AE6E-4E94-9486-B3F822663AF6}" type="presParOf" srcId="{9AA08781-BD3C-4F5D-A92A-8588DDE042A9}" destId="{90A950EB-5A8C-4457-970C-BACACC684EA6}" srcOrd="0" destOrd="0" presId="urn:microsoft.com/office/officeart/2005/8/layout/pyramid2"/>
    <dgm:cxn modelId="{0BC06574-788D-4865-9E7F-31730B8A37B5}" type="presParOf" srcId="{9AA08781-BD3C-4F5D-A92A-8588DDE042A9}" destId="{9FABF363-49CD-4938-A7BF-A2B09D07E546}" srcOrd="1" destOrd="0" presId="urn:microsoft.com/office/officeart/2005/8/layout/pyramid2"/>
    <dgm:cxn modelId="{9891DF22-F626-45D1-827F-EFE82AD804C2}" type="presParOf" srcId="{9AA08781-BD3C-4F5D-A92A-8588DDE042A9}" destId="{87874D2C-E846-448D-82BA-8050B434C62C}" srcOrd="2" destOrd="0" presId="urn:microsoft.com/office/officeart/2005/8/layout/pyramid2"/>
    <dgm:cxn modelId="{F6A5D6B5-8BAE-4955-A1B9-653BF07F663F}" type="presParOf" srcId="{9AA08781-BD3C-4F5D-A92A-8588DDE042A9}" destId="{2FF85685-6BFA-4D8B-A8C8-58C94BA2D0AA}" srcOrd="3" destOrd="0" presId="urn:microsoft.com/office/officeart/2005/8/layout/pyramid2"/>
    <dgm:cxn modelId="{FC5E48BC-A121-46CA-9509-167318C81B5A}" type="presParOf" srcId="{9AA08781-BD3C-4F5D-A92A-8588DDE042A9}" destId="{535C0245-6031-4E8B-BD7B-DA4D9593AEA8}" srcOrd="4" destOrd="0" presId="urn:microsoft.com/office/officeart/2005/8/layout/pyramid2"/>
    <dgm:cxn modelId="{C6EC5790-23F4-4EF3-ADDA-0411FB676DC6}" type="presParOf" srcId="{9AA08781-BD3C-4F5D-A92A-8588DDE042A9}" destId="{BA594391-82AC-423E-852E-9251F2021838}" srcOrd="5" destOrd="0" presId="urn:microsoft.com/office/officeart/2005/8/layout/pyramid2"/>
    <dgm:cxn modelId="{49ECE1B1-A00D-4F53-8908-EE4630541953}" type="presParOf" srcId="{9AA08781-BD3C-4F5D-A92A-8588DDE042A9}" destId="{6CFF28AD-041E-4FC2-90B7-260EC8769F16}" srcOrd="6" destOrd="0" presId="urn:microsoft.com/office/officeart/2005/8/layout/pyramid2"/>
    <dgm:cxn modelId="{88E24FA4-B15A-4CF3-A232-E0446D67B71E}" type="presParOf" srcId="{9AA08781-BD3C-4F5D-A92A-8588DDE042A9}" destId="{BB930131-AB19-4279-B110-38D4CDEEB68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</a:t>
          </a:r>
          <a:r>
            <a:rPr lang="uk-UA" sz="2800" noProof="0" dirty="0" smtClean="0"/>
            <a:t>загальними</a:t>
          </a:r>
          <a:r>
            <a:rPr lang="ru-RU" sz="2800" dirty="0" smtClean="0"/>
            <a:t> </a:t>
          </a:r>
          <a:r>
            <a:rPr lang="uk-UA" sz="2800" noProof="0" dirty="0" smtClean="0"/>
            <a:t>налаштуваннями</a:t>
          </a:r>
          <a:endParaRPr lang="uk-UA" sz="2800" noProof="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розділами сайту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контингентами розділів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створенням курсів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252C6059-BA58-4301-854B-00AE472FD632}">
      <dgm:prSet phldrT="[Текст]"/>
      <dgm:spPr/>
      <dgm:t>
        <a:bodyPr/>
        <a:lstStyle/>
        <a:p>
          <a:r>
            <a:rPr lang="uk-UA" dirty="0" smtClean="0"/>
            <a:t>Контроль звітів сайту</a:t>
          </a:r>
          <a:endParaRPr lang="uk-UA" dirty="0"/>
        </a:p>
      </dgm:t>
    </dgm:pt>
    <dgm:pt modelId="{1A5AFC14-ED81-49C4-B572-69B6010E9EFF}" type="parTrans" cxnId="{142578EA-1E4D-4402-A2FA-0E521559AB80}">
      <dgm:prSet/>
      <dgm:spPr/>
      <dgm:t>
        <a:bodyPr/>
        <a:lstStyle/>
        <a:p>
          <a:endParaRPr lang="ru-RU"/>
        </a:p>
      </dgm:t>
    </dgm:pt>
    <dgm:pt modelId="{7C2B26C8-C1BD-4DDE-9AD9-D83211A59F9A}" type="sibTrans" cxnId="{142578EA-1E4D-4402-A2FA-0E521559AB80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9344" custLinFactY="-1851" custLinFactNeighborX="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9344" custLinFactY="-122" custLinFactNeighborX="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8082" custLinFactNeighborX="-436" custLinFactNeighborY="-871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8082" custLinFactNeighborX="-436" custLinFactNeighborY="-733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25B07997-57B9-4808-AED4-7B26F6B836D0}" type="pres">
      <dgm:prSet presAssocID="{252C6059-BA58-4301-854B-00AE472FD632}" presName="aNode" presStyleLbl="fgAcc1" presStyleIdx="4" presStyleCnt="5" custScaleX="238082" custLinFactNeighborX="-436" custLinFactNeighborY="-5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C2F3E-B60B-41E4-A09F-A35565E06875}" type="pres">
      <dgm:prSet presAssocID="{252C6059-BA58-4301-854B-00AE472FD632}" presName="aSpace" presStyleCnt="0"/>
      <dgm:spPr/>
      <dgm:t>
        <a:bodyPr/>
        <a:lstStyle/>
        <a:p>
          <a:endParaRPr lang="ru-RU"/>
        </a:p>
      </dgm:t>
    </dgm:pt>
  </dgm:ptLst>
  <dgm:cxnLst>
    <dgm:cxn modelId="{31F15F5F-6334-44AC-ACBD-FF3D9ED57A67}" type="presOf" srcId="{EEA997C7-2699-42E2-87E4-3AFDE3B5E4F9}" destId="{90A950EB-5A8C-4457-970C-BACACC684EA6}" srcOrd="0" destOrd="0" presId="urn:microsoft.com/office/officeart/2005/8/layout/pyramid2"/>
    <dgm:cxn modelId="{0CCB02F4-F354-42B6-8970-D793A64702FD}" type="presOf" srcId="{84D9AC1C-DEF8-4FF5-89ED-1F3398B78628}" destId="{535C0245-6031-4E8B-BD7B-DA4D9593AEA8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9965FAB2-0F2F-45BA-9467-BEED51A26E12}" type="presOf" srcId="{71EF759D-9918-4E48-8390-DA7BB6789FEB}" destId="{6CFF28AD-041E-4FC2-90B7-260EC8769F16}" srcOrd="0" destOrd="0" presId="urn:microsoft.com/office/officeart/2005/8/layout/pyramid2"/>
    <dgm:cxn modelId="{1EBC15EE-6721-412D-A71C-25F20D22EABB}" type="presOf" srcId="{3769A4FA-4CA0-4640-80DA-8E44415D13B6}" destId="{F6E15D4D-F82D-43E4-AFCE-C5C1A42FC211}" srcOrd="0" destOrd="0" presId="urn:microsoft.com/office/officeart/2005/8/layout/pyramid2"/>
    <dgm:cxn modelId="{142578EA-1E4D-4402-A2FA-0E521559AB80}" srcId="{3769A4FA-4CA0-4640-80DA-8E44415D13B6}" destId="{252C6059-BA58-4301-854B-00AE472FD632}" srcOrd="4" destOrd="0" parTransId="{1A5AFC14-ED81-49C4-B572-69B6010E9EFF}" sibTransId="{7C2B26C8-C1BD-4DDE-9AD9-D83211A59F9A}"/>
    <dgm:cxn modelId="{36CBAB50-B740-4695-9C59-424157E055B5}" type="presOf" srcId="{252C6059-BA58-4301-854B-00AE472FD632}" destId="{25B07997-57B9-4808-AED4-7B26F6B836D0}" srcOrd="0" destOrd="0" presId="urn:microsoft.com/office/officeart/2005/8/layout/pyramid2"/>
    <dgm:cxn modelId="{355FEED7-0112-4290-B693-ECE566512267}" type="presOf" srcId="{42B63B21-8CC8-4018-A69D-4A248CFD5F3E}" destId="{87874D2C-E846-448D-82BA-8050B434C62C}" srcOrd="0" destOrd="0" presId="urn:microsoft.com/office/officeart/2005/8/layout/pyramid2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C8B1B696-4370-4904-85EA-94211AB74E3F}" type="presParOf" srcId="{F6E15D4D-F82D-43E4-AFCE-C5C1A42FC211}" destId="{1FCD061D-FFC8-40C9-B6DC-01042A5E6F00}" srcOrd="0" destOrd="0" presId="urn:microsoft.com/office/officeart/2005/8/layout/pyramid2"/>
    <dgm:cxn modelId="{6F3ADB6D-C60B-4C8E-A0AB-D07C034A93C0}" type="presParOf" srcId="{F6E15D4D-F82D-43E4-AFCE-C5C1A42FC211}" destId="{9AA08781-BD3C-4F5D-A92A-8588DDE042A9}" srcOrd="1" destOrd="0" presId="urn:microsoft.com/office/officeart/2005/8/layout/pyramid2"/>
    <dgm:cxn modelId="{97DED5E9-674B-4C0A-AEC8-7A43FC98CF54}" type="presParOf" srcId="{9AA08781-BD3C-4F5D-A92A-8588DDE042A9}" destId="{90A950EB-5A8C-4457-970C-BACACC684EA6}" srcOrd="0" destOrd="0" presId="urn:microsoft.com/office/officeart/2005/8/layout/pyramid2"/>
    <dgm:cxn modelId="{B8BE7789-E26D-49BC-A2E2-2605904C242F}" type="presParOf" srcId="{9AA08781-BD3C-4F5D-A92A-8588DDE042A9}" destId="{9FABF363-49CD-4938-A7BF-A2B09D07E546}" srcOrd="1" destOrd="0" presId="urn:microsoft.com/office/officeart/2005/8/layout/pyramid2"/>
    <dgm:cxn modelId="{045FB2FB-732E-4338-A594-56BA96230C6E}" type="presParOf" srcId="{9AA08781-BD3C-4F5D-A92A-8588DDE042A9}" destId="{87874D2C-E846-448D-82BA-8050B434C62C}" srcOrd="2" destOrd="0" presId="urn:microsoft.com/office/officeart/2005/8/layout/pyramid2"/>
    <dgm:cxn modelId="{17BBD1FE-2F8B-421E-810B-90B3878EF561}" type="presParOf" srcId="{9AA08781-BD3C-4F5D-A92A-8588DDE042A9}" destId="{2FF85685-6BFA-4D8B-A8C8-58C94BA2D0AA}" srcOrd="3" destOrd="0" presId="urn:microsoft.com/office/officeart/2005/8/layout/pyramid2"/>
    <dgm:cxn modelId="{D66A8554-2866-4A78-84DB-5AE736B962EC}" type="presParOf" srcId="{9AA08781-BD3C-4F5D-A92A-8588DDE042A9}" destId="{535C0245-6031-4E8B-BD7B-DA4D9593AEA8}" srcOrd="4" destOrd="0" presId="urn:microsoft.com/office/officeart/2005/8/layout/pyramid2"/>
    <dgm:cxn modelId="{A653D4D1-FCC2-48E7-9D19-AF7E812516CF}" type="presParOf" srcId="{9AA08781-BD3C-4F5D-A92A-8588DDE042A9}" destId="{BA594391-82AC-423E-852E-9251F2021838}" srcOrd="5" destOrd="0" presId="urn:microsoft.com/office/officeart/2005/8/layout/pyramid2"/>
    <dgm:cxn modelId="{122812F1-E803-4D68-8519-6CAF6BD7F41C}" type="presParOf" srcId="{9AA08781-BD3C-4F5D-A92A-8588DDE042A9}" destId="{6CFF28AD-041E-4FC2-90B7-260EC8769F16}" srcOrd="6" destOrd="0" presId="urn:microsoft.com/office/officeart/2005/8/layout/pyramid2"/>
    <dgm:cxn modelId="{D9372A59-B50A-4FD4-B0FA-F2D2FB4A1C79}" type="presParOf" srcId="{9AA08781-BD3C-4F5D-A92A-8588DDE042A9}" destId="{BB930131-AB19-4279-B110-38D4CDEEB688}" srcOrd="7" destOrd="0" presId="urn:microsoft.com/office/officeart/2005/8/layout/pyramid2"/>
    <dgm:cxn modelId="{0A460A37-CC8F-4A56-BB69-E88F96A4FC13}" type="presParOf" srcId="{9AA08781-BD3C-4F5D-A92A-8588DDE042A9}" destId="{25B07997-57B9-4808-AED4-7B26F6B836D0}" srcOrd="8" destOrd="0" presId="urn:microsoft.com/office/officeart/2005/8/layout/pyramid2"/>
    <dgm:cxn modelId="{F9994CC9-2ED7-4CFE-ABA2-C38D8309E496}" type="presParOf" srcId="{9AA08781-BD3C-4F5D-A92A-8588DDE042A9}" destId="{D6FC2F3E-B60B-41E4-A09F-A35565E0687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загальним налаштуванням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модулями діяльності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банком тестових завдань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Управління комунікацією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1293C4A6-1259-4DB8-8418-F554B1A71277}" type="presOf" srcId="{42B63B21-8CC8-4018-A69D-4A248CFD5F3E}" destId="{87874D2C-E846-448D-82BA-8050B434C62C}" srcOrd="0" destOrd="0" presId="urn:microsoft.com/office/officeart/2005/8/layout/pyramid2"/>
    <dgm:cxn modelId="{22BDB73E-02C6-48C5-8E09-31230A86E846}" type="presOf" srcId="{EEA997C7-2699-42E2-87E4-3AFDE3B5E4F9}" destId="{90A950EB-5A8C-4457-970C-BACACC684EA6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E1C8B5E3-CC53-43AE-AD5A-27063CCBE3FB}" type="presOf" srcId="{49986669-7AEF-486F-AB38-FE0C888C7244}" destId="{99A9E45A-196B-4BD3-A2DE-638764997CCF}" srcOrd="0" destOrd="0" presId="urn:microsoft.com/office/officeart/2005/8/layout/pyramid2"/>
    <dgm:cxn modelId="{2BEEE842-6E05-436C-98DD-320E029D8D61}" type="presOf" srcId="{84D9AC1C-DEF8-4FF5-89ED-1F3398B78628}" destId="{535C0245-6031-4E8B-BD7B-DA4D9593AEA8}" srcOrd="0" destOrd="0" presId="urn:microsoft.com/office/officeart/2005/8/layout/pyramid2"/>
    <dgm:cxn modelId="{38203019-D4D3-4D1C-8EEF-5C907E0D6BFF}" type="presOf" srcId="{71EF759D-9918-4E48-8390-DA7BB6789FEB}" destId="{6CFF28AD-041E-4FC2-90B7-260EC8769F16}" srcOrd="0" destOrd="0" presId="urn:microsoft.com/office/officeart/2005/8/layout/pyramid2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325CC5A5-130E-4971-90A7-F7865BF5BBF2}" type="presOf" srcId="{3769A4FA-4CA0-4640-80DA-8E44415D13B6}" destId="{F6E15D4D-F82D-43E4-AFCE-C5C1A42FC211}" srcOrd="0" destOrd="0" presId="urn:microsoft.com/office/officeart/2005/8/layout/pyramid2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72C4D9E6-E599-4C49-B418-E97AC24DD3C3}" type="presParOf" srcId="{F6E15D4D-F82D-43E4-AFCE-C5C1A42FC211}" destId="{1FCD061D-FFC8-40C9-B6DC-01042A5E6F00}" srcOrd="0" destOrd="0" presId="urn:microsoft.com/office/officeart/2005/8/layout/pyramid2"/>
    <dgm:cxn modelId="{4BFDD4C6-EC34-4BA4-8E25-9055FEC17D10}" type="presParOf" srcId="{F6E15D4D-F82D-43E4-AFCE-C5C1A42FC211}" destId="{9AA08781-BD3C-4F5D-A92A-8588DDE042A9}" srcOrd="1" destOrd="0" presId="urn:microsoft.com/office/officeart/2005/8/layout/pyramid2"/>
    <dgm:cxn modelId="{7DB1818C-AB5E-46BF-9746-EBC1733967CE}" type="presParOf" srcId="{9AA08781-BD3C-4F5D-A92A-8588DDE042A9}" destId="{90A950EB-5A8C-4457-970C-BACACC684EA6}" srcOrd="0" destOrd="0" presId="urn:microsoft.com/office/officeart/2005/8/layout/pyramid2"/>
    <dgm:cxn modelId="{ABD8CD91-544D-44E9-9EF2-3785E73D7DD8}" type="presParOf" srcId="{9AA08781-BD3C-4F5D-A92A-8588DDE042A9}" destId="{9FABF363-49CD-4938-A7BF-A2B09D07E546}" srcOrd="1" destOrd="0" presId="urn:microsoft.com/office/officeart/2005/8/layout/pyramid2"/>
    <dgm:cxn modelId="{0918A2AC-9E28-4565-94DE-42520F88E2F3}" type="presParOf" srcId="{9AA08781-BD3C-4F5D-A92A-8588DDE042A9}" destId="{87874D2C-E846-448D-82BA-8050B434C62C}" srcOrd="2" destOrd="0" presId="urn:microsoft.com/office/officeart/2005/8/layout/pyramid2"/>
    <dgm:cxn modelId="{486A0284-2438-4EA6-AC6F-1F85BEB824D1}" type="presParOf" srcId="{9AA08781-BD3C-4F5D-A92A-8588DDE042A9}" destId="{2FF85685-6BFA-4D8B-A8C8-58C94BA2D0AA}" srcOrd="3" destOrd="0" presId="urn:microsoft.com/office/officeart/2005/8/layout/pyramid2"/>
    <dgm:cxn modelId="{49DB658B-F362-456F-87C8-BF908DFB26E2}" type="presParOf" srcId="{9AA08781-BD3C-4F5D-A92A-8588DDE042A9}" destId="{535C0245-6031-4E8B-BD7B-DA4D9593AEA8}" srcOrd="4" destOrd="0" presId="urn:microsoft.com/office/officeart/2005/8/layout/pyramid2"/>
    <dgm:cxn modelId="{02C0916A-0033-4754-90E1-A03A51FC8F4A}" type="presParOf" srcId="{9AA08781-BD3C-4F5D-A92A-8588DDE042A9}" destId="{BA594391-82AC-423E-852E-9251F2021838}" srcOrd="5" destOrd="0" presId="urn:microsoft.com/office/officeart/2005/8/layout/pyramid2"/>
    <dgm:cxn modelId="{C0BA68DF-5552-4BF1-9D0B-486DF943DA0F}" type="presParOf" srcId="{9AA08781-BD3C-4F5D-A92A-8588DDE042A9}" destId="{6CFF28AD-041E-4FC2-90B7-260EC8769F16}" srcOrd="6" destOrd="0" presId="urn:microsoft.com/office/officeart/2005/8/layout/pyramid2"/>
    <dgm:cxn modelId="{0BF80EBA-433A-4160-AA32-F466EB261886}" type="presParOf" srcId="{9AA08781-BD3C-4F5D-A92A-8588DDE042A9}" destId="{BB930131-AB19-4279-B110-38D4CDEEB688}" srcOrd="7" destOrd="0" presId="urn:microsoft.com/office/officeart/2005/8/layout/pyramid2"/>
    <dgm:cxn modelId="{1CCD6282-5E09-480B-9FF5-7C33630033C2}" type="presParOf" srcId="{9AA08781-BD3C-4F5D-A92A-8588DDE042A9}" destId="{99A9E45A-196B-4BD3-A2DE-638764997CCF}" srcOrd="8" destOrd="0" presId="urn:microsoft.com/office/officeart/2005/8/layout/pyramid2"/>
    <dgm:cxn modelId="{6537AF1F-990C-469D-9601-8074C2702BEA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загальним налаштуванням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наповненням матеріалами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доступом та послідовністю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Управління комунікацією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397BC96E-5F5D-45A8-AA6E-C783C38AC68C}" type="presOf" srcId="{71EF759D-9918-4E48-8390-DA7BB6789FEB}" destId="{6CFF28AD-041E-4FC2-90B7-260EC8769F16}" srcOrd="0" destOrd="0" presId="urn:microsoft.com/office/officeart/2005/8/layout/pyramid2"/>
    <dgm:cxn modelId="{69074F1F-4FBB-4EEF-A729-6A2320E86B3A}" type="presOf" srcId="{EEA997C7-2699-42E2-87E4-3AFDE3B5E4F9}" destId="{90A950EB-5A8C-4457-970C-BACACC684EA6}" srcOrd="0" destOrd="0" presId="urn:microsoft.com/office/officeart/2005/8/layout/pyramid2"/>
    <dgm:cxn modelId="{A37D93A3-23E6-4581-B48F-164B25FFA668}" type="presOf" srcId="{42B63B21-8CC8-4018-A69D-4A248CFD5F3E}" destId="{87874D2C-E846-448D-82BA-8050B434C62C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1F67A813-879A-4773-98A3-582F7D34A715}" type="presOf" srcId="{49986669-7AEF-486F-AB38-FE0C888C7244}" destId="{99A9E45A-196B-4BD3-A2DE-638764997CCF}" srcOrd="0" destOrd="0" presId="urn:microsoft.com/office/officeart/2005/8/layout/pyramid2"/>
    <dgm:cxn modelId="{A02396AD-0CC5-4218-84A0-1FEE644C38CD}" type="presOf" srcId="{84D9AC1C-DEF8-4FF5-89ED-1F3398B78628}" destId="{535C0245-6031-4E8B-BD7B-DA4D9593AEA8}" srcOrd="0" destOrd="0" presId="urn:microsoft.com/office/officeart/2005/8/layout/pyramid2"/>
    <dgm:cxn modelId="{59A7BEF0-7B23-47D0-BD30-47A1A69D3A8F}" type="presOf" srcId="{3769A4FA-4CA0-4640-80DA-8E44415D13B6}" destId="{F6E15D4D-F82D-43E4-AFCE-C5C1A42FC211}" srcOrd="0" destOrd="0" presId="urn:microsoft.com/office/officeart/2005/8/layout/pyramid2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1277DAD2-CF62-4A25-A553-04C43BBD7F50}" type="presParOf" srcId="{F6E15D4D-F82D-43E4-AFCE-C5C1A42FC211}" destId="{1FCD061D-FFC8-40C9-B6DC-01042A5E6F00}" srcOrd="0" destOrd="0" presId="urn:microsoft.com/office/officeart/2005/8/layout/pyramid2"/>
    <dgm:cxn modelId="{D3F545D0-E472-468F-A81B-9D9BBF298AE6}" type="presParOf" srcId="{F6E15D4D-F82D-43E4-AFCE-C5C1A42FC211}" destId="{9AA08781-BD3C-4F5D-A92A-8588DDE042A9}" srcOrd="1" destOrd="0" presId="urn:microsoft.com/office/officeart/2005/8/layout/pyramid2"/>
    <dgm:cxn modelId="{B925EB84-2DC7-4F72-86E3-8440ABA56EE6}" type="presParOf" srcId="{9AA08781-BD3C-4F5D-A92A-8588DDE042A9}" destId="{90A950EB-5A8C-4457-970C-BACACC684EA6}" srcOrd="0" destOrd="0" presId="urn:microsoft.com/office/officeart/2005/8/layout/pyramid2"/>
    <dgm:cxn modelId="{1FA3D02D-C26D-4F3B-9321-AF3691ED9CAA}" type="presParOf" srcId="{9AA08781-BD3C-4F5D-A92A-8588DDE042A9}" destId="{9FABF363-49CD-4938-A7BF-A2B09D07E546}" srcOrd="1" destOrd="0" presId="urn:microsoft.com/office/officeart/2005/8/layout/pyramid2"/>
    <dgm:cxn modelId="{C7A450DB-296C-4A83-AD5B-13F65D53E992}" type="presParOf" srcId="{9AA08781-BD3C-4F5D-A92A-8588DDE042A9}" destId="{87874D2C-E846-448D-82BA-8050B434C62C}" srcOrd="2" destOrd="0" presId="urn:microsoft.com/office/officeart/2005/8/layout/pyramid2"/>
    <dgm:cxn modelId="{7EC78E87-D246-43C9-B071-D48F4C55FC27}" type="presParOf" srcId="{9AA08781-BD3C-4F5D-A92A-8588DDE042A9}" destId="{2FF85685-6BFA-4D8B-A8C8-58C94BA2D0AA}" srcOrd="3" destOrd="0" presId="urn:microsoft.com/office/officeart/2005/8/layout/pyramid2"/>
    <dgm:cxn modelId="{4CE89F0E-62DD-4870-A107-C6781A792364}" type="presParOf" srcId="{9AA08781-BD3C-4F5D-A92A-8588DDE042A9}" destId="{535C0245-6031-4E8B-BD7B-DA4D9593AEA8}" srcOrd="4" destOrd="0" presId="urn:microsoft.com/office/officeart/2005/8/layout/pyramid2"/>
    <dgm:cxn modelId="{1B80B28B-3555-4DA8-9F26-4F5A4BC688BA}" type="presParOf" srcId="{9AA08781-BD3C-4F5D-A92A-8588DDE042A9}" destId="{BA594391-82AC-423E-852E-9251F2021838}" srcOrd="5" destOrd="0" presId="urn:microsoft.com/office/officeart/2005/8/layout/pyramid2"/>
    <dgm:cxn modelId="{4938903F-A969-448D-A909-F4C1C40928F2}" type="presParOf" srcId="{9AA08781-BD3C-4F5D-A92A-8588DDE042A9}" destId="{6CFF28AD-041E-4FC2-90B7-260EC8769F16}" srcOrd="6" destOrd="0" presId="urn:microsoft.com/office/officeart/2005/8/layout/pyramid2"/>
    <dgm:cxn modelId="{052C5864-D00E-4B1B-96E7-B4DEB63F9F74}" type="presParOf" srcId="{9AA08781-BD3C-4F5D-A92A-8588DDE042A9}" destId="{BB930131-AB19-4279-B110-38D4CDEEB688}" srcOrd="7" destOrd="0" presId="urn:microsoft.com/office/officeart/2005/8/layout/pyramid2"/>
    <dgm:cxn modelId="{2337CA76-B49A-486E-89D4-3D5BA2EB2CE3}" type="presParOf" srcId="{9AA08781-BD3C-4F5D-A92A-8588DDE042A9}" destId="{99A9E45A-196B-4BD3-A2DE-638764997CCF}" srcOrd="8" destOrd="0" presId="urn:microsoft.com/office/officeart/2005/8/layout/pyramid2"/>
    <dgm:cxn modelId="{4AB35239-2EBE-40DC-8DD0-2DF5CA464664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Управління зарахуванням на курс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Управління групами та потоками 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Управління оцінюванням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Управління комунікацією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Контроль звітів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415584A3-8BBA-41F2-B7EE-77BF2E4EBEAD}" type="presOf" srcId="{42B63B21-8CC8-4018-A69D-4A248CFD5F3E}" destId="{87874D2C-E846-448D-82BA-8050B434C62C}" srcOrd="0" destOrd="0" presId="urn:microsoft.com/office/officeart/2005/8/layout/pyramid2"/>
    <dgm:cxn modelId="{A1F00108-CB2E-43ED-A413-352C6EA4552F}" type="presOf" srcId="{3769A4FA-4CA0-4640-80DA-8E44415D13B6}" destId="{F6E15D4D-F82D-43E4-AFCE-C5C1A42FC211}" srcOrd="0" destOrd="0" presId="urn:microsoft.com/office/officeart/2005/8/layout/pyramid2"/>
    <dgm:cxn modelId="{C7C3EF41-B787-48D6-9DD5-B802FDF93FCA}" type="presOf" srcId="{EEA997C7-2699-42E2-87E4-3AFDE3B5E4F9}" destId="{90A950EB-5A8C-4457-970C-BACACC684EA6}" srcOrd="0" destOrd="0" presId="urn:microsoft.com/office/officeart/2005/8/layout/pyramid2"/>
    <dgm:cxn modelId="{30653A5B-9E71-4CC6-9FDC-BC0888365A39}" type="presOf" srcId="{49986669-7AEF-486F-AB38-FE0C888C7244}" destId="{99A9E45A-196B-4BD3-A2DE-638764997CCF}" srcOrd="0" destOrd="0" presId="urn:microsoft.com/office/officeart/2005/8/layout/pyramid2"/>
    <dgm:cxn modelId="{E5242EB9-7DB8-4128-BD93-CAD472424D0A}" type="presOf" srcId="{84D9AC1C-DEF8-4FF5-89ED-1F3398B78628}" destId="{535C0245-6031-4E8B-BD7B-DA4D9593AEA8}" srcOrd="0" destOrd="0" presId="urn:microsoft.com/office/officeart/2005/8/layout/pyramid2"/>
    <dgm:cxn modelId="{70AB69A1-8395-4793-B2CE-ECD4C4A703BE}" type="presOf" srcId="{71EF759D-9918-4E48-8390-DA7BB6789FEB}" destId="{6CFF28AD-041E-4FC2-90B7-260EC8769F16}" srcOrd="0" destOrd="0" presId="urn:microsoft.com/office/officeart/2005/8/layout/pyramid2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0BA6EF05-5F28-4E2B-BA82-D95178158B7E}" type="presParOf" srcId="{F6E15D4D-F82D-43E4-AFCE-C5C1A42FC211}" destId="{1FCD061D-FFC8-40C9-B6DC-01042A5E6F00}" srcOrd="0" destOrd="0" presId="urn:microsoft.com/office/officeart/2005/8/layout/pyramid2"/>
    <dgm:cxn modelId="{B818B1E9-D8AF-47FD-BFA1-C0C5EC063536}" type="presParOf" srcId="{F6E15D4D-F82D-43E4-AFCE-C5C1A42FC211}" destId="{9AA08781-BD3C-4F5D-A92A-8588DDE042A9}" srcOrd="1" destOrd="0" presId="urn:microsoft.com/office/officeart/2005/8/layout/pyramid2"/>
    <dgm:cxn modelId="{23A6F54E-3EDC-4A24-B88B-63A5CEBBB7B9}" type="presParOf" srcId="{9AA08781-BD3C-4F5D-A92A-8588DDE042A9}" destId="{90A950EB-5A8C-4457-970C-BACACC684EA6}" srcOrd="0" destOrd="0" presId="urn:microsoft.com/office/officeart/2005/8/layout/pyramid2"/>
    <dgm:cxn modelId="{7E03D137-F58C-430C-A346-35203E9ADECE}" type="presParOf" srcId="{9AA08781-BD3C-4F5D-A92A-8588DDE042A9}" destId="{9FABF363-49CD-4938-A7BF-A2B09D07E546}" srcOrd="1" destOrd="0" presId="urn:microsoft.com/office/officeart/2005/8/layout/pyramid2"/>
    <dgm:cxn modelId="{8CE85889-CCED-4D3A-8956-D8B7B4E726AF}" type="presParOf" srcId="{9AA08781-BD3C-4F5D-A92A-8588DDE042A9}" destId="{87874D2C-E846-448D-82BA-8050B434C62C}" srcOrd="2" destOrd="0" presId="urn:microsoft.com/office/officeart/2005/8/layout/pyramid2"/>
    <dgm:cxn modelId="{99DE7609-ADA5-4DB4-A99A-4A61DFBA6290}" type="presParOf" srcId="{9AA08781-BD3C-4F5D-A92A-8588DDE042A9}" destId="{2FF85685-6BFA-4D8B-A8C8-58C94BA2D0AA}" srcOrd="3" destOrd="0" presId="urn:microsoft.com/office/officeart/2005/8/layout/pyramid2"/>
    <dgm:cxn modelId="{A62B6955-F1B6-44BE-80C4-17A30F941ABE}" type="presParOf" srcId="{9AA08781-BD3C-4F5D-A92A-8588DDE042A9}" destId="{535C0245-6031-4E8B-BD7B-DA4D9593AEA8}" srcOrd="4" destOrd="0" presId="urn:microsoft.com/office/officeart/2005/8/layout/pyramid2"/>
    <dgm:cxn modelId="{52156277-BEEA-4755-AB24-CAA6FC0342B3}" type="presParOf" srcId="{9AA08781-BD3C-4F5D-A92A-8588DDE042A9}" destId="{BA594391-82AC-423E-852E-9251F2021838}" srcOrd="5" destOrd="0" presId="urn:microsoft.com/office/officeart/2005/8/layout/pyramid2"/>
    <dgm:cxn modelId="{FD55F8AC-0072-42B7-9531-F1C3EDA178C4}" type="presParOf" srcId="{9AA08781-BD3C-4F5D-A92A-8588DDE042A9}" destId="{6CFF28AD-041E-4FC2-90B7-260EC8769F16}" srcOrd="6" destOrd="0" presId="urn:microsoft.com/office/officeart/2005/8/layout/pyramid2"/>
    <dgm:cxn modelId="{C3A140B7-C2D5-44D4-A376-FECC8A2CFD18}" type="presParOf" srcId="{9AA08781-BD3C-4F5D-A92A-8588DDE042A9}" destId="{BB930131-AB19-4279-B110-38D4CDEEB688}" srcOrd="7" destOrd="0" presId="urn:microsoft.com/office/officeart/2005/8/layout/pyramid2"/>
    <dgm:cxn modelId="{CCA1A6E7-BB58-4A6B-95D9-70B76011A58D}" type="presParOf" srcId="{9AA08781-BD3C-4F5D-A92A-8588DDE042A9}" destId="{99A9E45A-196B-4BD3-A2DE-638764997CCF}" srcOrd="8" destOrd="0" presId="urn:microsoft.com/office/officeart/2005/8/layout/pyramid2"/>
    <dgm:cxn modelId="{8482696E-818C-4354-90C1-1EBF1798624C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69A4FA-4CA0-4640-80DA-8E44415D13B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A997C7-2699-42E2-87E4-3AFDE3B5E4F9}">
      <dgm:prSet phldrT="[Текст]" custT="1"/>
      <dgm:spPr/>
      <dgm:t>
        <a:bodyPr/>
        <a:lstStyle/>
        <a:p>
          <a:r>
            <a:rPr lang="uk-UA" sz="2800" dirty="0" smtClean="0"/>
            <a:t>Формат представлення</a:t>
          </a:r>
          <a:endParaRPr lang="uk-UA" sz="2800" dirty="0"/>
        </a:p>
      </dgm:t>
    </dgm:pt>
    <dgm:pt modelId="{78175D75-BDAA-4EEC-A3C1-8389EDEDC004}" type="parTrans" cxnId="{1DC61E0D-733D-4E67-A05D-133F4DD9B779}">
      <dgm:prSet/>
      <dgm:spPr/>
      <dgm:t>
        <a:bodyPr/>
        <a:lstStyle/>
        <a:p>
          <a:endParaRPr lang="uk-UA"/>
        </a:p>
      </dgm:t>
    </dgm:pt>
    <dgm:pt modelId="{FD7DDA32-D080-4487-87A8-71884158ABF2}" type="sibTrans" cxnId="{1DC61E0D-733D-4E67-A05D-133F4DD9B779}">
      <dgm:prSet/>
      <dgm:spPr/>
      <dgm:t>
        <a:bodyPr/>
        <a:lstStyle/>
        <a:p>
          <a:endParaRPr lang="uk-UA"/>
        </a:p>
      </dgm:t>
    </dgm:pt>
    <dgm:pt modelId="{42B63B21-8CC8-4018-A69D-4A248CFD5F3E}">
      <dgm:prSet phldrT="[Текст]" custT="1"/>
      <dgm:spPr/>
      <dgm:t>
        <a:bodyPr/>
        <a:lstStyle/>
        <a:p>
          <a:r>
            <a:rPr lang="uk-UA" sz="2800" dirty="0" smtClean="0"/>
            <a:t>Структура курсу (секції, розділи, блоки)</a:t>
          </a:r>
          <a:endParaRPr lang="uk-UA" sz="2800" dirty="0"/>
        </a:p>
      </dgm:t>
    </dgm:pt>
    <dgm:pt modelId="{280A5F06-C4E4-43CC-A13B-391A8F6E6096}" type="parTrans" cxnId="{09131915-6F07-405A-B6B1-C89E639C6DA7}">
      <dgm:prSet/>
      <dgm:spPr/>
      <dgm:t>
        <a:bodyPr/>
        <a:lstStyle/>
        <a:p>
          <a:endParaRPr lang="uk-UA"/>
        </a:p>
      </dgm:t>
    </dgm:pt>
    <dgm:pt modelId="{47F29695-AB20-4B4E-A0E0-2D0E3786302F}" type="sibTrans" cxnId="{09131915-6F07-405A-B6B1-C89E639C6DA7}">
      <dgm:prSet/>
      <dgm:spPr/>
      <dgm:t>
        <a:bodyPr/>
        <a:lstStyle/>
        <a:p>
          <a:endParaRPr lang="uk-UA"/>
        </a:p>
      </dgm:t>
    </dgm:pt>
    <dgm:pt modelId="{84D9AC1C-DEF8-4FF5-89ED-1F3398B78628}">
      <dgm:prSet phldrT="[Текст]" custT="1"/>
      <dgm:spPr/>
      <dgm:t>
        <a:bodyPr/>
        <a:lstStyle/>
        <a:p>
          <a:r>
            <a:rPr lang="uk-UA" sz="2800" dirty="0" smtClean="0"/>
            <a:t>Структура секції</a:t>
          </a:r>
          <a:endParaRPr lang="uk-UA" sz="2800" dirty="0"/>
        </a:p>
      </dgm:t>
    </dgm:pt>
    <dgm:pt modelId="{0805F001-5A18-4E1F-A9B0-C0237996D167}" type="parTrans" cxnId="{94F67133-FF94-4EA9-9A63-53094AE93601}">
      <dgm:prSet/>
      <dgm:spPr/>
      <dgm:t>
        <a:bodyPr/>
        <a:lstStyle/>
        <a:p>
          <a:endParaRPr lang="uk-UA"/>
        </a:p>
      </dgm:t>
    </dgm:pt>
    <dgm:pt modelId="{32E22B46-09AB-40A7-8DF7-305B9C903EB7}" type="sibTrans" cxnId="{94F67133-FF94-4EA9-9A63-53094AE93601}">
      <dgm:prSet/>
      <dgm:spPr/>
      <dgm:t>
        <a:bodyPr/>
        <a:lstStyle/>
        <a:p>
          <a:endParaRPr lang="uk-UA"/>
        </a:p>
      </dgm:t>
    </dgm:pt>
    <dgm:pt modelId="{71EF759D-9918-4E48-8390-DA7BB6789FEB}">
      <dgm:prSet phldrT="[Текст]" custT="1"/>
      <dgm:spPr/>
      <dgm:t>
        <a:bodyPr/>
        <a:lstStyle/>
        <a:p>
          <a:r>
            <a:rPr lang="uk-UA" sz="2800" dirty="0" smtClean="0"/>
            <a:t>Матеріал секції (кількість, якість)</a:t>
          </a:r>
          <a:endParaRPr lang="uk-UA" sz="2800" dirty="0"/>
        </a:p>
      </dgm:t>
    </dgm:pt>
    <dgm:pt modelId="{A90D8C5E-E74D-465F-8738-79B4C109EC51}" type="parTrans" cxnId="{F793CDA1-B850-43A7-9DDA-432DE6D527E2}">
      <dgm:prSet/>
      <dgm:spPr/>
      <dgm:t>
        <a:bodyPr/>
        <a:lstStyle/>
        <a:p>
          <a:endParaRPr lang="uk-UA"/>
        </a:p>
      </dgm:t>
    </dgm:pt>
    <dgm:pt modelId="{B711FB5F-603A-4485-903C-195BF708D0AB}" type="sibTrans" cxnId="{F793CDA1-B850-43A7-9DDA-432DE6D527E2}">
      <dgm:prSet/>
      <dgm:spPr/>
      <dgm:t>
        <a:bodyPr/>
        <a:lstStyle/>
        <a:p>
          <a:endParaRPr lang="uk-UA"/>
        </a:p>
      </dgm:t>
    </dgm:pt>
    <dgm:pt modelId="{49986669-7AEF-486F-AB38-FE0C888C7244}">
      <dgm:prSet phldrT="[Текст]"/>
      <dgm:spPr/>
      <dgm:t>
        <a:bodyPr/>
        <a:lstStyle/>
        <a:p>
          <a:r>
            <a:rPr lang="uk-UA" dirty="0" smtClean="0"/>
            <a:t>Зворотній зв'язок</a:t>
          </a:r>
          <a:endParaRPr lang="uk-UA" dirty="0"/>
        </a:p>
      </dgm:t>
    </dgm:pt>
    <dgm:pt modelId="{8715EB38-F69C-4E09-864F-9E3F7B49D1BE}" type="parTrans" cxnId="{0C5E5109-69D4-4AA9-9C33-F472A496CA51}">
      <dgm:prSet/>
      <dgm:spPr/>
      <dgm:t>
        <a:bodyPr/>
        <a:lstStyle/>
        <a:p>
          <a:endParaRPr lang="ru-RU"/>
        </a:p>
      </dgm:t>
    </dgm:pt>
    <dgm:pt modelId="{0B087482-AA34-4196-B873-E31BE9453379}" type="sibTrans" cxnId="{0C5E5109-69D4-4AA9-9C33-F472A496CA51}">
      <dgm:prSet/>
      <dgm:spPr/>
      <dgm:t>
        <a:bodyPr/>
        <a:lstStyle/>
        <a:p>
          <a:endParaRPr lang="ru-RU"/>
        </a:p>
      </dgm:t>
    </dgm:pt>
    <dgm:pt modelId="{F6E15D4D-F82D-43E4-AFCE-C5C1A42FC211}" type="pres">
      <dgm:prSet presAssocID="{3769A4FA-4CA0-4640-80DA-8E44415D13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FCD061D-FFC8-40C9-B6DC-01042A5E6F00}" type="pres">
      <dgm:prSet presAssocID="{3769A4FA-4CA0-4640-80DA-8E44415D13B6}" presName="pyramid" presStyleLbl="node1" presStyleIdx="0" presStyleCnt="1"/>
      <dgm:spPr/>
      <dgm:t>
        <a:bodyPr/>
        <a:lstStyle/>
        <a:p>
          <a:endParaRPr lang="ru-RU"/>
        </a:p>
      </dgm:t>
    </dgm:pt>
    <dgm:pt modelId="{9AA08781-BD3C-4F5D-A92A-8588DDE042A9}" type="pres">
      <dgm:prSet presAssocID="{3769A4FA-4CA0-4640-80DA-8E44415D13B6}" presName="theList" presStyleCnt="0"/>
      <dgm:spPr/>
      <dgm:t>
        <a:bodyPr/>
        <a:lstStyle/>
        <a:p>
          <a:endParaRPr lang="ru-RU"/>
        </a:p>
      </dgm:t>
    </dgm:pt>
    <dgm:pt modelId="{90A950EB-5A8C-4457-970C-BACACC684EA6}" type="pres">
      <dgm:prSet presAssocID="{EEA997C7-2699-42E2-87E4-3AFDE3B5E4F9}" presName="aNode" presStyleLbl="fgAcc1" presStyleIdx="0" presStyleCnt="5" custScaleX="23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BF363-49CD-4938-A7BF-A2B09D07E546}" type="pres">
      <dgm:prSet presAssocID="{EEA997C7-2699-42E2-87E4-3AFDE3B5E4F9}" presName="aSpace" presStyleCnt="0"/>
      <dgm:spPr/>
      <dgm:t>
        <a:bodyPr/>
        <a:lstStyle/>
        <a:p>
          <a:endParaRPr lang="ru-RU"/>
        </a:p>
      </dgm:t>
    </dgm:pt>
    <dgm:pt modelId="{87874D2C-E846-448D-82BA-8050B434C62C}" type="pres">
      <dgm:prSet presAssocID="{42B63B21-8CC8-4018-A69D-4A248CFD5F3E}" presName="aNode" presStyleLbl="fgAcc1" presStyleIdx="1" presStyleCnt="5" custScaleX="23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85685-6BFA-4D8B-A8C8-58C94BA2D0AA}" type="pres">
      <dgm:prSet presAssocID="{42B63B21-8CC8-4018-A69D-4A248CFD5F3E}" presName="aSpace" presStyleCnt="0"/>
      <dgm:spPr/>
      <dgm:t>
        <a:bodyPr/>
        <a:lstStyle/>
        <a:p>
          <a:endParaRPr lang="ru-RU"/>
        </a:p>
      </dgm:t>
    </dgm:pt>
    <dgm:pt modelId="{535C0245-6031-4E8B-BD7B-DA4D9593AEA8}" type="pres">
      <dgm:prSet presAssocID="{84D9AC1C-DEF8-4FF5-89ED-1F3398B78628}" presName="aNode" presStyleLbl="fgAcc1" presStyleIdx="2" presStyleCnt="5" custScaleX="2344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594391-82AC-423E-852E-9251F2021838}" type="pres">
      <dgm:prSet presAssocID="{84D9AC1C-DEF8-4FF5-89ED-1F3398B78628}" presName="aSpace" presStyleCnt="0"/>
      <dgm:spPr/>
      <dgm:t>
        <a:bodyPr/>
        <a:lstStyle/>
        <a:p>
          <a:endParaRPr lang="ru-RU"/>
        </a:p>
      </dgm:t>
    </dgm:pt>
    <dgm:pt modelId="{6CFF28AD-041E-4FC2-90B7-260EC8769F16}" type="pres">
      <dgm:prSet presAssocID="{71EF759D-9918-4E48-8390-DA7BB6789FEB}" presName="aNode" presStyleLbl="fgAcc1" presStyleIdx="3" presStyleCnt="5" custScaleX="2352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30131-AB19-4279-B110-38D4CDEEB688}" type="pres">
      <dgm:prSet presAssocID="{71EF759D-9918-4E48-8390-DA7BB6789FEB}" presName="aSpace" presStyleCnt="0"/>
      <dgm:spPr/>
      <dgm:t>
        <a:bodyPr/>
        <a:lstStyle/>
        <a:p>
          <a:endParaRPr lang="ru-RU"/>
        </a:p>
      </dgm:t>
    </dgm:pt>
    <dgm:pt modelId="{99A9E45A-196B-4BD3-A2DE-638764997CCF}" type="pres">
      <dgm:prSet presAssocID="{49986669-7AEF-486F-AB38-FE0C888C7244}" presName="aNode" presStyleLbl="fgAcc1" presStyleIdx="4" presStyleCnt="5" custScaleX="2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B9CF-6E26-4A92-85A8-0E8728CD5153}" type="pres">
      <dgm:prSet presAssocID="{49986669-7AEF-486F-AB38-FE0C888C7244}" presName="aSpace" presStyleCnt="0"/>
      <dgm:spPr/>
      <dgm:t>
        <a:bodyPr/>
        <a:lstStyle/>
        <a:p>
          <a:endParaRPr lang="ru-RU"/>
        </a:p>
      </dgm:t>
    </dgm:pt>
  </dgm:ptLst>
  <dgm:cxnLst>
    <dgm:cxn modelId="{9DA4A880-C68D-4DE3-B03A-89F8D8A73012}" type="presOf" srcId="{71EF759D-9918-4E48-8390-DA7BB6789FEB}" destId="{6CFF28AD-041E-4FC2-90B7-260EC8769F16}" srcOrd="0" destOrd="0" presId="urn:microsoft.com/office/officeart/2005/8/layout/pyramid2"/>
    <dgm:cxn modelId="{94F67133-FF94-4EA9-9A63-53094AE93601}" srcId="{3769A4FA-4CA0-4640-80DA-8E44415D13B6}" destId="{84D9AC1C-DEF8-4FF5-89ED-1F3398B78628}" srcOrd="2" destOrd="0" parTransId="{0805F001-5A18-4E1F-A9B0-C0237996D167}" sibTransId="{32E22B46-09AB-40A7-8DF7-305B9C903EB7}"/>
    <dgm:cxn modelId="{09131915-6F07-405A-B6B1-C89E639C6DA7}" srcId="{3769A4FA-4CA0-4640-80DA-8E44415D13B6}" destId="{42B63B21-8CC8-4018-A69D-4A248CFD5F3E}" srcOrd="1" destOrd="0" parTransId="{280A5F06-C4E4-43CC-A13B-391A8F6E6096}" sibTransId="{47F29695-AB20-4B4E-A0E0-2D0E3786302F}"/>
    <dgm:cxn modelId="{9FB7A244-063A-4A4E-98D6-F936EA111773}" type="presOf" srcId="{42B63B21-8CC8-4018-A69D-4A248CFD5F3E}" destId="{87874D2C-E846-448D-82BA-8050B434C62C}" srcOrd="0" destOrd="0" presId="urn:microsoft.com/office/officeart/2005/8/layout/pyramid2"/>
    <dgm:cxn modelId="{6DFBE487-8CFF-433F-B0C0-C8DFA8CE3B23}" type="presOf" srcId="{49986669-7AEF-486F-AB38-FE0C888C7244}" destId="{99A9E45A-196B-4BD3-A2DE-638764997CCF}" srcOrd="0" destOrd="0" presId="urn:microsoft.com/office/officeart/2005/8/layout/pyramid2"/>
    <dgm:cxn modelId="{3EC82869-719D-414E-9870-70EE955AD7BA}" type="presOf" srcId="{84D9AC1C-DEF8-4FF5-89ED-1F3398B78628}" destId="{535C0245-6031-4E8B-BD7B-DA4D9593AEA8}" srcOrd="0" destOrd="0" presId="urn:microsoft.com/office/officeart/2005/8/layout/pyramid2"/>
    <dgm:cxn modelId="{52DD8C53-8A5E-4F86-A4D0-9A94BE155D46}" type="presOf" srcId="{3769A4FA-4CA0-4640-80DA-8E44415D13B6}" destId="{F6E15D4D-F82D-43E4-AFCE-C5C1A42FC211}" srcOrd="0" destOrd="0" presId="urn:microsoft.com/office/officeart/2005/8/layout/pyramid2"/>
    <dgm:cxn modelId="{F793CDA1-B850-43A7-9DDA-432DE6D527E2}" srcId="{3769A4FA-4CA0-4640-80DA-8E44415D13B6}" destId="{71EF759D-9918-4E48-8390-DA7BB6789FEB}" srcOrd="3" destOrd="0" parTransId="{A90D8C5E-E74D-465F-8738-79B4C109EC51}" sibTransId="{B711FB5F-603A-4485-903C-195BF708D0AB}"/>
    <dgm:cxn modelId="{1DC61E0D-733D-4E67-A05D-133F4DD9B779}" srcId="{3769A4FA-4CA0-4640-80DA-8E44415D13B6}" destId="{EEA997C7-2699-42E2-87E4-3AFDE3B5E4F9}" srcOrd="0" destOrd="0" parTransId="{78175D75-BDAA-4EEC-A3C1-8389EDEDC004}" sibTransId="{FD7DDA32-D080-4487-87A8-71884158ABF2}"/>
    <dgm:cxn modelId="{0C5E5109-69D4-4AA9-9C33-F472A496CA51}" srcId="{3769A4FA-4CA0-4640-80DA-8E44415D13B6}" destId="{49986669-7AEF-486F-AB38-FE0C888C7244}" srcOrd="4" destOrd="0" parTransId="{8715EB38-F69C-4E09-864F-9E3F7B49D1BE}" sibTransId="{0B087482-AA34-4196-B873-E31BE9453379}"/>
    <dgm:cxn modelId="{F1CFA1AE-38E1-4F32-B8A9-BE09752819CE}" type="presOf" srcId="{EEA997C7-2699-42E2-87E4-3AFDE3B5E4F9}" destId="{90A950EB-5A8C-4457-970C-BACACC684EA6}" srcOrd="0" destOrd="0" presId="urn:microsoft.com/office/officeart/2005/8/layout/pyramid2"/>
    <dgm:cxn modelId="{F044FF2C-3BA0-4232-9755-C85C6791E642}" type="presParOf" srcId="{F6E15D4D-F82D-43E4-AFCE-C5C1A42FC211}" destId="{1FCD061D-FFC8-40C9-B6DC-01042A5E6F00}" srcOrd="0" destOrd="0" presId="urn:microsoft.com/office/officeart/2005/8/layout/pyramid2"/>
    <dgm:cxn modelId="{C97ECC55-A039-4F0F-AA9D-B49E38BB5E9E}" type="presParOf" srcId="{F6E15D4D-F82D-43E4-AFCE-C5C1A42FC211}" destId="{9AA08781-BD3C-4F5D-A92A-8588DDE042A9}" srcOrd="1" destOrd="0" presId="urn:microsoft.com/office/officeart/2005/8/layout/pyramid2"/>
    <dgm:cxn modelId="{B73BCD2F-A8F5-4394-AAFA-02B5B0891442}" type="presParOf" srcId="{9AA08781-BD3C-4F5D-A92A-8588DDE042A9}" destId="{90A950EB-5A8C-4457-970C-BACACC684EA6}" srcOrd="0" destOrd="0" presId="urn:microsoft.com/office/officeart/2005/8/layout/pyramid2"/>
    <dgm:cxn modelId="{68D6D984-BF2B-4B70-A513-87844633AB3A}" type="presParOf" srcId="{9AA08781-BD3C-4F5D-A92A-8588DDE042A9}" destId="{9FABF363-49CD-4938-A7BF-A2B09D07E546}" srcOrd="1" destOrd="0" presId="urn:microsoft.com/office/officeart/2005/8/layout/pyramid2"/>
    <dgm:cxn modelId="{23761FEB-FF2D-4AF9-A338-B1C7F986E5E9}" type="presParOf" srcId="{9AA08781-BD3C-4F5D-A92A-8588DDE042A9}" destId="{87874D2C-E846-448D-82BA-8050B434C62C}" srcOrd="2" destOrd="0" presId="urn:microsoft.com/office/officeart/2005/8/layout/pyramid2"/>
    <dgm:cxn modelId="{13494738-9F27-4014-9665-A4A708FB505F}" type="presParOf" srcId="{9AA08781-BD3C-4F5D-A92A-8588DDE042A9}" destId="{2FF85685-6BFA-4D8B-A8C8-58C94BA2D0AA}" srcOrd="3" destOrd="0" presId="urn:microsoft.com/office/officeart/2005/8/layout/pyramid2"/>
    <dgm:cxn modelId="{E3FBC97F-34B4-433A-86B7-EE8E0C6656DB}" type="presParOf" srcId="{9AA08781-BD3C-4F5D-A92A-8588DDE042A9}" destId="{535C0245-6031-4E8B-BD7B-DA4D9593AEA8}" srcOrd="4" destOrd="0" presId="urn:microsoft.com/office/officeart/2005/8/layout/pyramid2"/>
    <dgm:cxn modelId="{8E02D5C5-87B6-4609-8F78-2627C5C97046}" type="presParOf" srcId="{9AA08781-BD3C-4F5D-A92A-8588DDE042A9}" destId="{BA594391-82AC-423E-852E-9251F2021838}" srcOrd="5" destOrd="0" presId="urn:microsoft.com/office/officeart/2005/8/layout/pyramid2"/>
    <dgm:cxn modelId="{E44224FF-598F-4EB9-A8A4-D55C42C456E3}" type="presParOf" srcId="{9AA08781-BD3C-4F5D-A92A-8588DDE042A9}" destId="{6CFF28AD-041E-4FC2-90B7-260EC8769F16}" srcOrd="6" destOrd="0" presId="urn:microsoft.com/office/officeart/2005/8/layout/pyramid2"/>
    <dgm:cxn modelId="{3C518067-1129-4DCD-9860-B4304436349E}" type="presParOf" srcId="{9AA08781-BD3C-4F5D-A92A-8588DDE042A9}" destId="{BB930131-AB19-4279-B110-38D4CDEEB688}" srcOrd="7" destOrd="0" presId="urn:microsoft.com/office/officeart/2005/8/layout/pyramid2"/>
    <dgm:cxn modelId="{0F948DB3-3777-4E86-BD6E-102FED575B01}" type="presParOf" srcId="{9AA08781-BD3C-4F5D-A92A-8588DDE042A9}" destId="{99A9E45A-196B-4BD3-A2DE-638764997CCF}" srcOrd="8" destOrd="0" presId="urn:microsoft.com/office/officeart/2005/8/layout/pyramid2"/>
    <dgm:cxn modelId="{466203DD-DD5B-42F0-917A-0DE9EB09359D}" type="presParOf" srcId="{9AA08781-BD3C-4F5D-A92A-8588DDE042A9}" destId="{91F2B9CF-6E26-4A92-85A8-0E8728CD515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362398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989125" y="488156"/>
          <a:ext cx="6793265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сайтом</a:t>
          </a:r>
          <a:endParaRPr lang="uk-UA" sz="2800" kern="1200" dirty="0"/>
        </a:p>
      </dsp:txBody>
      <dsp:txXfrm>
        <a:off x="1031437" y="530468"/>
        <a:ext cx="6708641" cy="782150"/>
      </dsp:txXfrm>
    </dsp:sp>
    <dsp:sp modelId="{87874D2C-E846-448D-82BA-8050B434C62C}">
      <dsp:nvSpPr>
        <dsp:cNvPr id="0" name=""/>
        <dsp:cNvSpPr/>
      </dsp:nvSpPr>
      <dsp:spPr>
        <a:xfrm>
          <a:off x="940657" y="1463278"/>
          <a:ext cx="6890201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курсом</a:t>
          </a:r>
          <a:endParaRPr lang="uk-UA" sz="2800" kern="1200" dirty="0"/>
        </a:p>
      </dsp:txBody>
      <dsp:txXfrm>
        <a:off x="982969" y="1505590"/>
        <a:ext cx="6805577" cy="782150"/>
      </dsp:txXfrm>
    </dsp:sp>
    <dsp:sp modelId="{535C0245-6031-4E8B-BD7B-DA4D9593AEA8}">
      <dsp:nvSpPr>
        <dsp:cNvPr id="0" name=""/>
        <dsp:cNvSpPr/>
      </dsp:nvSpPr>
      <dsp:spPr>
        <a:xfrm>
          <a:off x="916439" y="2438400"/>
          <a:ext cx="6938637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модулем діяльності</a:t>
          </a:r>
          <a:endParaRPr lang="uk-UA" sz="2800" kern="1200" dirty="0"/>
        </a:p>
      </dsp:txBody>
      <dsp:txXfrm>
        <a:off x="958751" y="2480712"/>
        <a:ext cx="6854013" cy="782150"/>
      </dsp:txXfrm>
    </dsp:sp>
    <dsp:sp modelId="{6CFF28AD-041E-4FC2-90B7-260EC8769F16}">
      <dsp:nvSpPr>
        <dsp:cNvPr id="0" name=""/>
        <dsp:cNvSpPr/>
      </dsp:nvSpPr>
      <dsp:spPr>
        <a:xfrm>
          <a:off x="904314" y="3413521"/>
          <a:ext cx="6962887" cy="8667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діяльністю користувача </a:t>
          </a:r>
          <a:endParaRPr lang="uk-UA" sz="2800" kern="1200" dirty="0"/>
        </a:p>
      </dsp:txBody>
      <dsp:txXfrm>
        <a:off x="946626" y="3455833"/>
        <a:ext cx="6878263" cy="782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340038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073" y="388643"/>
          <a:ext cx="758701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</a:t>
          </a:r>
          <a:r>
            <a:rPr lang="uk-UA" sz="2800" kern="1200" noProof="0" dirty="0" smtClean="0"/>
            <a:t>загальними</a:t>
          </a:r>
          <a:r>
            <a:rPr lang="ru-RU" sz="2800" kern="1200" dirty="0" smtClean="0"/>
            <a:t> </a:t>
          </a:r>
          <a:r>
            <a:rPr lang="uk-UA" sz="2800" kern="1200" noProof="0" dirty="0" smtClean="0"/>
            <a:t>налаштуваннями</a:t>
          </a:r>
          <a:endParaRPr lang="uk-UA" sz="2800" kern="1200" noProof="0" dirty="0"/>
        </a:p>
      </dsp:txBody>
      <dsp:txXfrm>
        <a:off x="609923" y="422493"/>
        <a:ext cx="7519313" cy="625719"/>
      </dsp:txXfrm>
    </dsp:sp>
    <dsp:sp modelId="{87874D2C-E846-448D-82BA-8050B434C62C}">
      <dsp:nvSpPr>
        <dsp:cNvPr id="0" name=""/>
        <dsp:cNvSpPr/>
      </dsp:nvSpPr>
      <dsp:spPr>
        <a:xfrm>
          <a:off x="576073" y="1180730"/>
          <a:ext cx="758701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розділами сайту</a:t>
          </a:r>
          <a:endParaRPr lang="uk-UA" sz="2800" kern="1200" dirty="0"/>
        </a:p>
      </dsp:txBody>
      <dsp:txXfrm>
        <a:off x="609923" y="1214580"/>
        <a:ext cx="7519313" cy="625719"/>
      </dsp:txXfrm>
    </dsp:sp>
    <dsp:sp modelId="{535C0245-6031-4E8B-BD7B-DA4D9593AEA8}">
      <dsp:nvSpPr>
        <dsp:cNvPr id="0" name=""/>
        <dsp:cNvSpPr/>
      </dsp:nvSpPr>
      <dsp:spPr>
        <a:xfrm>
          <a:off x="576073" y="1972816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контингентами розділів</a:t>
          </a:r>
          <a:endParaRPr lang="uk-UA" sz="2800" kern="1200" dirty="0"/>
        </a:p>
      </dsp:txBody>
      <dsp:txXfrm>
        <a:off x="609923" y="2006666"/>
        <a:ext cx="7479308" cy="625719"/>
      </dsp:txXfrm>
    </dsp:sp>
    <dsp:sp modelId="{6CFF28AD-041E-4FC2-90B7-260EC8769F16}">
      <dsp:nvSpPr>
        <dsp:cNvPr id="0" name=""/>
        <dsp:cNvSpPr/>
      </dsp:nvSpPr>
      <dsp:spPr>
        <a:xfrm>
          <a:off x="576073" y="2764904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створенням курсів</a:t>
          </a:r>
          <a:endParaRPr lang="uk-UA" sz="2800" kern="1200" dirty="0"/>
        </a:p>
      </dsp:txBody>
      <dsp:txXfrm>
        <a:off x="609923" y="2798754"/>
        <a:ext cx="7479308" cy="625719"/>
      </dsp:txXfrm>
    </dsp:sp>
    <dsp:sp modelId="{25B07997-57B9-4808-AED4-7B26F6B836D0}">
      <dsp:nvSpPr>
        <dsp:cNvPr id="0" name=""/>
        <dsp:cNvSpPr/>
      </dsp:nvSpPr>
      <dsp:spPr>
        <a:xfrm>
          <a:off x="576073" y="3556992"/>
          <a:ext cx="7547008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Контроль звітів сайту</a:t>
          </a:r>
          <a:endParaRPr lang="uk-UA" sz="2900" kern="1200" dirty="0"/>
        </a:p>
      </dsp:txBody>
      <dsp:txXfrm>
        <a:off x="609923" y="3590842"/>
        <a:ext cx="7479308" cy="625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38921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86410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загальним налаштуванням</a:t>
          </a:r>
          <a:endParaRPr lang="uk-UA" sz="2800" kern="1200" dirty="0"/>
        </a:p>
      </dsp:txBody>
      <dsp:txXfrm>
        <a:off x="620260" y="522006"/>
        <a:ext cx="7284041" cy="625719"/>
      </dsp:txXfrm>
    </dsp:sp>
    <dsp:sp modelId="{87874D2C-E846-448D-82BA-8050B434C62C}">
      <dsp:nvSpPr>
        <dsp:cNvPr id="0" name=""/>
        <dsp:cNvSpPr/>
      </dsp:nvSpPr>
      <dsp:spPr>
        <a:xfrm>
          <a:off x="57279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модулями діяльності</a:t>
          </a:r>
          <a:endParaRPr lang="uk-UA" sz="2800" kern="1200" dirty="0"/>
        </a:p>
      </dsp:txBody>
      <dsp:txXfrm>
        <a:off x="606646" y="1302103"/>
        <a:ext cx="7311271" cy="625719"/>
      </dsp:txXfrm>
    </dsp:sp>
    <dsp:sp modelId="{535C0245-6031-4E8B-BD7B-DA4D9593AEA8}">
      <dsp:nvSpPr>
        <dsp:cNvPr id="0" name=""/>
        <dsp:cNvSpPr/>
      </dsp:nvSpPr>
      <dsp:spPr>
        <a:xfrm>
          <a:off x="54686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80716" y="2082201"/>
        <a:ext cx="7363131" cy="625719"/>
      </dsp:txXfrm>
    </dsp:sp>
    <dsp:sp modelId="{6CFF28AD-041E-4FC2-90B7-260EC8769F16}">
      <dsp:nvSpPr>
        <dsp:cNvPr id="0" name=""/>
        <dsp:cNvSpPr/>
      </dsp:nvSpPr>
      <dsp:spPr>
        <a:xfrm>
          <a:off x="53388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банком тестових завдань</a:t>
          </a:r>
          <a:endParaRPr lang="uk-UA" sz="2800" kern="1200" dirty="0"/>
        </a:p>
      </dsp:txBody>
      <dsp:txXfrm>
        <a:off x="567735" y="2862298"/>
        <a:ext cx="7389093" cy="625719"/>
      </dsp:txXfrm>
    </dsp:sp>
    <dsp:sp modelId="{99A9E45A-196B-4BD3-A2DE-638764997CCF}">
      <dsp:nvSpPr>
        <dsp:cNvPr id="0" name=""/>
        <dsp:cNvSpPr/>
      </dsp:nvSpPr>
      <dsp:spPr>
        <a:xfrm>
          <a:off x="572796" y="3608546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Управління комунікацією</a:t>
          </a:r>
          <a:endParaRPr lang="uk-UA" sz="2900" kern="1200" dirty="0"/>
        </a:p>
      </dsp:txBody>
      <dsp:txXfrm>
        <a:off x="606646" y="3642396"/>
        <a:ext cx="7311271" cy="6257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загальним налаштуванням</a:t>
          </a:r>
          <a:endParaRPr lang="uk-UA" sz="2800" kern="1200" dirty="0"/>
        </a:p>
      </dsp:txBody>
      <dsp:txXfrm>
        <a:off x="610521" y="522006"/>
        <a:ext cx="7284041" cy="6257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наповненням матеріалами</a:t>
          </a:r>
          <a:endParaRPr lang="uk-UA" sz="2800" kern="1200" dirty="0"/>
        </a:p>
      </dsp:txBody>
      <dsp:txXfrm>
        <a:off x="596906" y="1302103"/>
        <a:ext cx="7311271" cy="6257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70976" y="2082201"/>
        <a:ext cx="7363131" cy="6257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доступом та послідовністю</a:t>
          </a:r>
          <a:endParaRPr lang="uk-UA" sz="2800" kern="1200" dirty="0"/>
        </a:p>
      </dsp:txBody>
      <dsp:txXfrm>
        <a:off x="557995" y="2862298"/>
        <a:ext cx="7389093" cy="6257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Управління комунікацією</a:t>
          </a:r>
          <a:endParaRPr lang="uk-UA" sz="2900" kern="1200" dirty="0"/>
        </a:p>
      </dsp:txBody>
      <dsp:txXfrm>
        <a:off x="538516" y="3642396"/>
        <a:ext cx="7428051" cy="625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зарахуванням на курс</a:t>
          </a:r>
          <a:endParaRPr lang="uk-UA" sz="2800" kern="1200" dirty="0"/>
        </a:p>
      </dsp:txBody>
      <dsp:txXfrm>
        <a:off x="610521" y="522006"/>
        <a:ext cx="7284041" cy="6257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групами та потоками </a:t>
          </a:r>
          <a:endParaRPr lang="uk-UA" sz="2800" kern="1200" dirty="0"/>
        </a:p>
      </dsp:txBody>
      <dsp:txXfrm>
        <a:off x="596906" y="1302103"/>
        <a:ext cx="7311271" cy="6257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оцінюванням</a:t>
          </a:r>
          <a:endParaRPr lang="uk-UA" sz="2800" kern="1200" dirty="0"/>
        </a:p>
      </dsp:txBody>
      <dsp:txXfrm>
        <a:off x="570976" y="2082201"/>
        <a:ext cx="7363131" cy="6257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Управління комунікацією</a:t>
          </a:r>
          <a:endParaRPr lang="uk-UA" sz="2800" kern="1200" dirty="0"/>
        </a:p>
      </dsp:txBody>
      <dsp:txXfrm>
        <a:off x="557995" y="2862298"/>
        <a:ext cx="7389093" cy="6257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Контроль звітів</a:t>
          </a:r>
          <a:endParaRPr lang="uk-UA" sz="3000" kern="1200" dirty="0"/>
        </a:p>
      </dsp:txBody>
      <dsp:txXfrm>
        <a:off x="538516" y="3642396"/>
        <a:ext cx="7428051" cy="6257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D061D-FFC8-40C9-B6DC-01042A5E6F00}">
      <dsp:nvSpPr>
        <dsp:cNvPr id="0" name=""/>
        <dsp:cNvSpPr/>
      </dsp:nvSpPr>
      <dsp:spPr>
        <a:xfrm>
          <a:off x="229182" y="0"/>
          <a:ext cx="4876800" cy="48768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A950EB-5A8C-4457-970C-BACACC684EA6}">
      <dsp:nvSpPr>
        <dsp:cNvPr id="0" name=""/>
        <dsp:cNvSpPr/>
      </dsp:nvSpPr>
      <dsp:spPr>
        <a:xfrm>
          <a:off x="576671" y="488156"/>
          <a:ext cx="735174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Формат представлення</a:t>
          </a:r>
          <a:endParaRPr lang="uk-UA" sz="2800" kern="1200" dirty="0"/>
        </a:p>
      </dsp:txBody>
      <dsp:txXfrm>
        <a:off x="610521" y="522006"/>
        <a:ext cx="7284041" cy="625719"/>
      </dsp:txXfrm>
    </dsp:sp>
    <dsp:sp modelId="{87874D2C-E846-448D-82BA-8050B434C62C}">
      <dsp:nvSpPr>
        <dsp:cNvPr id="0" name=""/>
        <dsp:cNvSpPr/>
      </dsp:nvSpPr>
      <dsp:spPr>
        <a:xfrm>
          <a:off x="563056" y="1268253"/>
          <a:ext cx="737897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Структура курсу (секції, розділи, блоки)</a:t>
          </a:r>
          <a:endParaRPr lang="uk-UA" sz="2800" kern="1200" dirty="0"/>
        </a:p>
      </dsp:txBody>
      <dsp:txXfrm>
        <a:off x="596906" y="1302103"/>
        <a:ext cx="7311271" cy="625719"/>
      </dsp:txXfrm>
    </dsp:sp>
    <dsp:sp modelId="{535C0245-6031-4E8B-BD7B-DA4D9593AEA8}">
      <dsp:nvSpPr>
        <dsp:cNvPr id="0" name=""/>
        <dsp:cNvSpPr/>
      </dsp:nvSpPr>
      <dsp:spPr>
        <a:xfrm>
          <a:off x="537126" y="2048351"/>
          <a:ext cx="743083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Структура секції</a:t>
          </a:r>
          <a:endParaRPr lang="uk-UA" sz="2800" kern="1200" dirty="0"/>
        </a:p>
      </dsp:txBody>
      <dsp:txXfrm>
        <a:off x="570976" y="2082201"/>
        <a:ext cx="7363131" cy="625719"/>
      </dsp:txXfrm>
    </dsp:sp>
    <dsp:sp modelId="{6CFF28AD-041E-4FC2-90B7-260EC8769F16}">
      <dsp:nvSpPr>
        <dsp:cNvPr id="0" name=""/>
        <dsp:cNvSpPr/>
      </dsp:nvSpPr>
      <dsp:spPr>
        <a:xfrm>
          <a:off x="524145" y="2828448"/>
          <a:ext cx="7456793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Матеріал секції (кількість, якість)</a:t>
          </a:r>
          <a:endParaRPr lang="uk-UA" sz="2800" kern="1200" dirty="0"/>
        </a:p>
      </dsp:txBody>
      <dsp:txXfrm>
        <a:off x="557995" y="2862298"/>
        <a:ext cx="7389093" cy="625719"/>
      </dsp:txXfrm>
    </dsp:sp>
    <dsp:sp modelId="{99A9E45A-196B-4BD3-A2DE-638764997CCF}">
      <dsp:nvSpPr>
        <dsp:cNvPr id="0" name=""/>
        <dsp:cNvSpPr/>
      </dsp:nvSpPr>
      <dsp:spPr>
        <a:xfrm>
          <a:off x="504666" y="3608546"/>
          <a:ext cx="7495751" cy="693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Зворотній зв'язок</a:t>
          </a:r>
          <a:endParaRPr lang="uk-UA" sz="2900" kern="1200" dirty="0"/>
        </a:p>
      </dsp:txBody>
      <dsp:txXfrm>
        <a:off x="538516" y="3642396"/>
        <a:ext cx="7428051" cy="625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25DD48-C66D-4E3D-B023-FB490ABA6E4E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DB37AB-164C-4B5F-AE41-6FC1A315FDC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8872" cy="218239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Основи роботи в навчальному середовищі MOODLE</a:t>
            </a:r>
            <a:endParaRPr lang="uk-UA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86190"/>
            <a:ext cx="6400800" cy="1640224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ЗНУ</a:t>
            </a:r>
            <a:endParaRPr lang="en-US" b="1" dirty="0" smtClean="0"/>
          </a:p>
          <a:p>
            <a:pPr algn="r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2661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модулем діяльності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312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200" y="533520"/>
            <a:ext cx="8228880" cy="806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Класифікація</a:t>
            </a:r>
            <a:r>
              <a:rPr lang="ru-RU" sz="3600" b="1" dirty="0">
                <a:solidFill>
                  <a:srgbClr val="D2533C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модулів</a:t>
            </a:r>
            <a:r>
              <a:rPr lang="ru-RU" sz="3600" b="1" dirty="0">
                <a:solidFill>
                  <a:srgbClr val="D2533C"/>
                </a:solidFill>
                <a:latin typeface="Arial"/>
              </a:rPr>
              <a:t> </a:t>
            </a:r>
            <a:r>
              <a:rPr lang="ru-RU" sz="3600" b="1" dirty="0" err="1">
                <a:solidFill>
                  <a:srgbClr val="D2533C"/>
                </a:solidFill>
                <a:latin typeface="Arial"/>
              </a:rPr>
              <a:t>діяльності</a:t>
            </a:r>
            <a:endParaRPr sz="3600" b="1" dirty="0"/>
          </a:p>
        </p:txBody>
      </p:sp>
      <p:sp>
        <p:nvSpPr>
          <p:cNvPr id="76" name="CustomShape 2"/>
          <p:cNvSpPr/>
          <p:nvPr/>
        </p:nvSpPr>
        <p:spPr>
          <a:xfrm>
            <a:off x="1872000" y="1440000"/>
            <a:ext cx="5544000" cy="1124904"/>
          </a:xfrm>
          <a:prstGeom prst="roundRect">
            <a:avLst>
              <a:gd name="adj" fmla="val 3600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Модулі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діяльності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500" b="1" dirty="0">
                <a:solidFill>
                  <a:schemeClr val="bg1"/>
                </a:solidFill>
              </a:rPr>
              <a:t>(</a:t>
            </a:r>
            <a:r>
              <a:rPr lang="ru-RU" sz="1500" b="1" dirty="0" err="1" smtClean="0">
                <a:solidFill>
                  <a:schemeClr val="bg1"/>
                </a:solidFill>
              </a:rPr>
              <a:t>Activities</a:t>
            </a:r>
            <a:r>
              <a:rPr lang="ru-RU" sz="1500" b="1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2448000" y="2448000"/>
            <a:ext cx="576000" cy="936000"/>
          </a:xfrm>
          <a:prstGeom prst="downArrow">
            <a:avLst>
              <a:gd name="adj1" fmla="val 30311"/>
              <a:gd name="adj2" fmla="val 47733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</p:sp>
      <p:sp>
        <p:nvSpPr>
          <p:cNvPr id="78" name="CustomShape 4"/>
          <p:cNvSpPr/>
          <p:nvPr/>
        </p:nvSpPr>
        <p:spPr>
          <a:xfrm>
            <a:off x="6336000" y="2448000"/>
            <a:ext cx="576000" cy="936000"/>
          </a:xfrm>
          <a:prstGeom prst="downArrow">
            <a:avLst>
              <a:gd name="adj1" fmla="val 30311"/>
              <a:gd name="adj2" fmla="val 49497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</p:sp>
      <p:sp>
        <p:nvSpPr>
          <p:cNvPr id="79" name="CustomShape 5"/>
          <p:cNvSpPr/>
          <p:nvPr/>
        </p:nvSpPr>
        <p:spPr>
          <a:xfrm>
            <a:off x="432000" y="3456000"/>
            <a:ext cx="3600000" cy="2592000"/>
          </a:xfrm>
          <a:prstGeom prst="roundRect">
            <a:avLst>
              <a:gd name="adj" fmla="val 5952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РЕСУРСИ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u="sng" dirty="0">
                <a:solidFill>
                  <a:schemeClr val="bg1"/>
                </a:solidFill>
              </a:rPr>
              <a:t>(</a:t>
            </a:r>
            <a:r>
              <a:rPr lang="ru-RU" sz="1600" b="1" u="sng" dirty="0" err="1" smtClean="0">
                <a:solidFill>
                  <a:schemeClr val="bg1"/>
                </a:solidFill>
              </a:rPr>
              <a:t>Resources</a:t>
            </a:r>
            <a:r>
              <a:rPr lang="ru-RU" sz="1600" b="1" u="sng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інформаційні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матеріали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без </a:t>
            </a:r>
            <a:r>
              <a:rPr lang="ru-RU" sz="2400" b="1" dirty="0" err="1">
                <a:solidFill>
                  <a:schemeClr val="bg1"/>
                </a:solidFill>
              </a:rPr>
              <a:t>зворотнього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зв'язку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4392000" y="3456000"/>
            <a:ext cx="4392000" cy="2592000"/>
          </a:xfrm>
          <a:prstGeom prst="roundRect">
            <a:avLst>
              <a:gd name="adj" fmla="val 3600"/>
            </a:avLst>
          </a:prstGeom>
          <a:solidFill>
            <a:srgbClr val="93A299"/>
          </a:solidFill>
          <a:ln w="36000">
            <a:solidFill>
              <a:srgbClr val="808080"/>
            </a:solidFill>
            <a:rou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ЗАВДАННЯ</a:t>
            </a:r>
            <a:endParaRPr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bg1"/>
                </a:solidFill>
              </a:rPr>
              <a:t>(</a:t>
            </a:r>
            <a:r>
              <a:rPr lang="ru-RU" sz="1600" b="1" dirty="0" err="1" smtClean="0">
                <a:solidFill>
                  <a:schemeClr val="bg1"/>
                </a:solidFill>
              </a:rPr>
              <a:t>Activities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інформаційні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матеріали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завдання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навчальної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роботи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зворотнім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зв'язком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Ресурси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/>
              <a:t> </a:t>
            </a:r>
            <a:r>
              <a:rPr lang="en-US" sz="4000" b="1" dirty="0" smtClean="0"/>
              <a:t>URL-</a:t>
            </a:r>
            <a:r>
              <a:rPr lang="uk-UA" sz="4000" b="1" dirty="0"/>
              <a:t>адреса (</a:t>
            </a:r>
            <a:r>
              <a:rPr lang="en-US" sz="4000" b="1" dirty="0"/>
              <a:t>URL);</a:t>
            </a:r>
          </a:p>
          <a:p>
            <a:pPr algn="ctr"/>
            <a:r>
              <a:rPr lang="uk-UA" sz="4000" b="1" dirty="0" err="1"/>
              <a:t>Веб-сторінка</a:t>
            </a:r>
            <a:r>
              <a:rPr lang="uk-UA" sz="4000" b="1" dirty="0"/>
              <a:t> (</a:t>
            </a:r>
            <a:r>
              <a:rPr lang="en-US" sz="4000" b="1" dirty="0"/>
              <a:t>Page);</a:t>
            </a:r>
          </a:p>
          <a:p>
            <a:pPr algn="ctr"/>
            <a:r>
              <a:rPr lang="uk-UA" sz="4000" b="1" dirty="0"/>
              <a:t>Книга (</a:t>
            </a:r>
            <a:r>
              <a:rPr lang="en-US" sz="4000" b="1" dirty="0"/>
              <a:t>Book);</a:t>
            </a:r>
          </a:p>
          <a:p>
            <a:pPr algn="ctr"/>
            <a:r>
              <a:rPr lang="uk-UA" sz="4000" b="1" dirty="0"/>
              <a:t>Нотатка (</a:t>
            </a:r>
            <a:r>
              <a:rPr lang="en-US" sz="4000" b="1" dirty="0"/>
              <a:t>Label);</a:t>
            </a:r>
          </a:p>
          <a:p>
            <a:pPr algn="ctr"/>
            <a:r>
              <a:rPr lang="uk-UA" sz="4000" b="1" dirty="0"/>
              <a:t>Тека (</a:t>
            </a:r>
            <a:r>
              <a:rPr lang="en-US" sz="4000" b="1" dirty="0"/>
              <a:t>Folder);</a:t>
            </a:r>
          </a:p>
          <a:p>
            <a:pPr algn="ctr"/>
            <a:r>
              <a:rPr lang="uk-UA" sz="4000" b="1" dirty="0"/>
              <a:t>Файл (</a:t>
            </a:r>
            <a:r>
              <a:rPr lang="en-US" sz="4000" b="1" dirty="0"/>
              <a:t>File).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212483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(основні)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Глосарій (</a:t>
            </a:r>
            <a:r>
              <a:rPr lang="en-US" sz="3200" b="1" dirty="0"/>
              <a:t>Glossary);</a:t>
            </a:r>
          </a:p>
          <a:p>
            <a:pPr algn="ctr"/>
            <a:r>
              <a:rPr lang="uk-UA" sz="3200" b="1" dirty="0" smtClean="0"/>
              <a:t>Завдання </a:t>
            </a:r>
            <a:r>
              <a:rPr lang="uk-UA" sz="3200" b="1" dirty="0"/>
              <a:t>(</a:t>
            </a:r>
            <a:r>
              <a:rPr lang="en-US" sz="3200" b="1" dirty="0"/>
              <a:t>Assignment);</a:t>
            </a:r>
          </a:p>
          <a:p>
            <a:pPr algn="ctr"/>
            <a:r>
              <a:rPr lang="uk-UA" sz="3200" b="1" dirty="0"/>
              <a:t>Заняття (</a:t>
            </a:r>
            <a:r>
              <a:rPr lang="en-US" sz="3200" b="1" dirty="0"/>
              <a:t>Lesson);</a:t>
            </a:r>
          </a:p>
          <a:p>
            <a:pPr algn="ctr"/>
            <a:r>
              <a:rPr lang="uk-UA" sz="3200" b="1" dirty="0"/>
              <a:t>Тест (</a:t>
            </a:r>
            <a:r>
              <a:rPr lang="en-US" sz="3200" b="1" dirty="0"/>
              <a:t>Quiz);</a:t>
            </a:r>
            <a:endParaRPr lang="uk-UA" sz="3200" b="1" dirty="0"/>
          </a:p>
          <a:p>
            <a:pPr algn="ctr"/>
            <a:r>
              <a:rPr lang="uk-UA" sz="3200" b="1" dirty="0" smtClean="0"/>
              <a:t>Семінар </a:t>
            </a:r>
            <a:r>
              <a:rPr lang="uk-UA" sz="3200" b="1" dirty="0"/>
              <a:t>(</a:t>
            </a:r>
            <a:r>
              <a:rPr lang="en-US" sz="3200" b="1" dirty="0"/>
              <a:t>Workshop);</a:t>
            </a:r>
          </a:p>
          <a:p>
            <a:pPr algn="ctr"/>
            <a:r>
              <a:rPr lang="uk-UA" sz="3200" b="1" dirty="0" smtClean="0"/>
              <a:t>База </a:t>
            </a:r>
            <a:r>
              <a:rPr lang="uk-UA" sz="3200" b="1" dirty="0"/>
              <a:t>даних (</a:t>
            </a:r>
            <a:r>
              <a:rPr lang="en-US" sz="3200" b="1" dirty="0"/>
              <a:t>Database);</a:t>
            </a:r>
          </a:p>
          <a:p>
            <a:pPr algn="ctr"/>
            <a:r>
              <a:rPr lang="uk-UA" sz="3200" b="1" dirty="0" err="1"/>
              <a:t>Вікі</a:t>
            </a:r>
            <a:r>
              <a:rPr lang="uk-UA" sz="3200" b="1" dirty="0"/>
              <a:t> (</a:t>
            </a:r>
            <a:r>
              <a:rPr lang="en-US" sz="3200" b="1" dirty="0"/>
              <a:t>Wiki);</a:t>
            </a:r>
          </a:p>
          <a:p>
            <a:pPr algn="ctr"/>
            <a:r>
              <a:rPr lang="uk-UA" sz="3200" b="1" dirty="0" smtClean="0"/>
              <a:t>Зовнішній </a:t>
            </a:r>
            <a:r>
              <a:rPr lang="uk-UA" sz="3200" b="1" dirty="0"/>
              <a:t>засіб (</a:t>
            </a:r>
            <a:r>
              <a:rPr lang="en-US" sz="3200" b="1" dirty="0"/>
              <a:t>External Tool</a:t>
            </a:r>
            <a:r>
              <a:rPr lang="en-US" sz="3200" b="1" dirty="0" smtClean="0"/>
              <a:t>);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83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(допоміжні)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000" b="1" dirty="0"/>
              <a:t>Опитування (</a:t>
            </a:r>
            <a:r>
              <a:rPr lang="en-US" sz="4000" b="1" dirty="0"/>
              <a:t>Choice);</a:t>
            </a:r>
          </a:p>
          <a:p>
            <a:pPr algn="ctr"/>
            <a:r>
              <a:rPr lang="uk-UA" sz="4000" b="1" dirty="0" smtClean="0"/>
              <a:t>Зворотній </a:t>
            </a:r>
            <a:r>
              <a:rPr lang="uk-UA" sz="4000" b="1" dirty="0"/>
              <a:t>зв'язок (</a:t>
            </a:r>
            <a:r>
              <a:rPr lang="en-US" sz="4000" b="1" dirty="0"/>
              <a:t>Feedback);</a:t>
            </a:r>
          </a:p>
          <a:p>
            <a:pPr algn="ctr"/>
            <a:r>
              <a:rPr lang="uk-UA" sz="4000" b="1" dirty="0" smtClean="0"/>
              <a:t>Обстеження </a:t>
            </a:r>
            <a:r>
              <a:rPr lang="uk-UA" sz="4000" b="1" dirty="0"/>
              <a:t>(</a:t>
            </a:r>
            <a:r>
              <a:rPr lang="en-US" sz="4000" b="1" dirty="0"/>
              <a:t>Survey</a:t>
            </a:r>
            <a:r>
              <a:rPr lang="en-US" sz="4000" b="1" dirty="0" smtClean="0"/>
              <a:t>);</a:t>
            </a:r>
            <a:endParaRPr lang="uk-UA" sz="4000" b="1" dirty="0" smtClean="0"/>
          </a:p>
          <a:p>
            <a:pPr algn="ctr"/>
            <a:r>
              <a:rPr lang="uk-UA" sz="4000" b="1" dirty="0"/>
              <a:t>Форум (</a:t>
            </a:r>
            <a:r>
              <a:rPr lang="en-US" sz="4000" b="1" dirty="0"/>
              <a:t>Forum</a:t>
            </a:r>
            <a:r>
              <a:rPr lang="en-US" sz="4000" b="1" dirty="0" smtClean="0"/>
              <a:t>)</a:t>
            </a:r>
            <a:r>
              <a:rPr lang="uk-UA" sz="4000" b="1" dirty="0" smtClean="0"/>
              <a:t>;</a:t>
            </a:r>
            <a:endParaRPr lang="en-US" sz="4000" b="1" dirty="0"/>
          </a:p>
          <a:p>
            <a:pPr algn="ctr"/>
            <a:r>
              <a:rPr lang="uk-UA" sz="4000" b="1" dirty="0"/>
              <a:t>Чат (</a:t>
            </a:r>
            <a:r>
              <a:rPr lang="en-US" sz="4000" b="1"/>
              <a:t>Chat</a:t>
            </a:r>
            <a:r>
              <a:rPr lang="en-US" sz="4000" b="1" smtClean="0"/>
              <a:t>)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4017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Користувачі курсу</a:t>
            </a:r>
            <a:endParaRPr lang="en-US" sz="3200" b="1" dirty="0"/>
          </a:p>
        </p:txBody>
      </p:sp>
      <p:pic>
        <p:nvPicPr>
          <p:cNvPr id="7" name="Содержимое 6" descr="Image_14_05_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85860"/>
            <a:ext cx="7832381" cy="53768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користувачами курсу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14118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8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Вимоги до курсу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1343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2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2041326"/>
          </a:xfrm>
        </p:spPr>
      </p:pic>
      <p:sp>
        <p:nvSpPr>
          <p:cNvPr id="5" name="TextBox 4"/>
          <p:cNvSpPr txBox="1"/>
          <p:nvPr/>
        </p:nvSpPr>
        <p:spPr>
          <a:xfrm>
            <a:off x="179512" y="3879561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http://moodle.znu.edu.ua/</a:t>
            </a: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3128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Процеси навчання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09320"/>
            <a:ext cx="1347000" cy="334119"/>
          </a:xfrm>
        </p:spPr>
      </p:pic>
      <p:sp>
        <p:nvSpPr>
          <p:cNvPr id="7" name="Улыбающееся лицо 6"/>
          <p:cNvSpPr/>
          <p:nvPr/>
        </p:nvSpPr>
        <p:spPr>
          <a:xfrm>
            <a:off x="357158" y="3293332"/>
            <a:ext cx="2126610" cy="295232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Викладач</a:t>
            </a:r>
            <a:endParaRPr lang="uk-UA" sz="20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000364" y="3000372"/>
            <a:ext cx="3106441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Навчальний матеріал</a:t>
            </a:r>
            <a:endParaRPr lang="uk-UA" sz="20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215074" y="785794"/>
            <a:ext cx="2786082" cy="5715040"/>
            <a:chOff x="6215074" y="785794"/>
            <a:chExt cx="2786082" cy="5715040"/>
          </a:xfrm>
        </p:grpSpPr>
        <p:sp>
          <p:nvSpPr>
            <p:cNvPr id="16" name="Овал 15"/>
            <p:cNvSpPr/>
            <p:nvPr/>
          </p:nvSpPr>
          <p:spPr>
            <a:xfrm>
              <a:off x="6215074" y="785794"/>
              <a:ext cx="2786082" cy="57150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t" anchorCtr="0"/>
            <a:lstStyle/>
            <a:p>
              <a:r>
                <a:rPr lang="uk-UA" sz="2400" b="1" dirty="0" smtClean="0">
                  <a:solidFill>
                    <a:srgbClr val="C00000"/>
                  </a:solidFill>
                </a:rPr>
                <a:t>Група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7" name="Улыбающееся лицо 16"/>
            <p:cNvSpPr/>
            <p:nvPr/>
          </p:nvSpPr>
          <p:spPr>
            <a:xfrm>
              <a:off x="7929586" y="1643050"/>
              <a:ext cx="857256" cy="2023064"/>
            </a:xfrm>
            <a:prstGeom prst="smileyFace">
              <a:avLst>
                <a:gd name="adj" fmla="val -10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/>
                <a:t>Учень</a:t>
              </a:r>
              <a:endParaRPr lang="uk-UA" sz="2000" dirty="0"/>
            </a:p>
          </p:txBody>
        </p:sp>
        <p:sp>
          <p:nvSpPr>
            <p:cNvPr id="10" name="Улыбающееся лицо 9"/>
            <p:cNvSpPr/>
            <p:nvPr/>
          </p:nvSpPr>
          <p:spPr>
            <a:xfrm>
              <a:off x="7429520" y="2285992"/>
              <a:ext cx="857256" cy="2023064"/>
            </a:xfrm>
            <a:prstGeom prst="smileyFace">
              <a:avLst>
                <a:gd name="adj" fmla="val -10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/>
                <a:t>Учень</a:t>
              </a:r>
              <a:endParaRPr lang="uk-UA" sz="2000" dirty="0"/>
            </a:p>
          </p:txBody>
        </p:sp>
        <p:sp>
          <p:nvSpPr>
            <p:cNvPr id="9" name="Улыбающееся лицо 8"/>
            <p:cNvSpPr/>
            <p:nvPr/>
          </p:nvSpPr>
          <p:spPr>
            <a:xfrm>
              <a:off x="6500826" y="3357562"/>
              <a:ext cx="1455550" cy="2931330"/>
            </a:xfrm>
            <a:prstGeom prst="smileyFace">
              <a:avLst>
                <a:gd name="adj" fmla="val -14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Учень</a:t>
              </a:r>
              <a:endParaRPr lang="uk-UA" sz="2000" b="1" dirty="0"/>
            </a:p>
          </p:txBody>
        </p:sp>
        <p:sp>
          <p:nvSpPr>
            <p:cNvPr id="5" name="Двойная стрелка влево/вправо 4"/>
            <p:cNvSpPr/>
            <p:nvPr/>
          </p:nvSpPr>
          <p:spPr>
            <a:xfrm rot="6496040">
              <a:off x="7884069" y="4131833"/>
              <a:ext cx="1008112" cy="64807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6" name="Стрелка влево 5"/>
          <p:cNvSpPr/>
          <p:nvPr/>
        </p:nvSpPr>
        <p:spPr>
          <a:xfrm>
            <a:off x="2714612" y="5143512"/>
            <a:ext cx="2786082" cy="8895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Відповідь</a:t>
            </a:r>
            <a:endParaRPr lang="uk-UA" sz="2000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071802" y="3786190"/>
            <a:ext cx="2879585" cy="8280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Консультація</a:t>
            </a:r>
            <a:endParaRPr lang="uk-UA" sz="20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2287671" y="1500174"/>
            <a:ext cx="3927403" cy="11367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Навчальні ресурси</a:t>
            </a:r>
            <a:endParaRPr lang="uk-UA" sz="28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7166827">
            <a:off x="1783615" y="2650740"/>
            <a:ext cx="1008112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13835788">
            <a:off x="5901358" y="2453053"/>
            <a:ext cx="1235827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3357554" y="5715016"/>
            <a:ext cx="2714423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Оцінка</a:t>
            </a:r>
            <a:endParaRPr lang="uk-UA" sz="20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357554" y="4643446"/>
            <a:ext cx="2677813" cy="79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Завдання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91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2041326"/>
          </a:xfrm>
        </p:spPr>
      </p:pic>
      <p:sp>
        <p:nvSpPr>
          <p:cNvPr id="5" name="TextBox 4"/>
          <p:cNvSpPr txBox="1"/>
          <p:nvPr/>
        </p:nvSpPr>
        <p:spPr>
          <a:xfrm>
            <a:off x="539552" y="3879561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Модульне об'єкт – орієнтоване динамічне навчальне середовище</a:t>
            </a:r>
          </a:p>
          <a:p>
            <a:pPr algn="ctr"/>
            <a:endParaRPr lang="uk-UA" sz="3200" dirty="0"/>
          </a:p>
          <a:p>
            <a:pPr algn="ctr"/>
            <a:r>
              <a:rPr lang="uk-UA" sz="3200" dirty="0" smtClean="0"/>
              <a:t>Система управління навчанням (</a:t>
            </a:r>
            <a:r>
              <a:rPr lang="en-US" sz="3200" dirty="0" smtClean="0"/>
              <a:t>LMS</a:t>
            </a:r>
            <a:r>
              <a:rPr lang="uk-UA" sz="3200" dirty="0" smtClean="0"/>
              <a:t>)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885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Інтернет - сайт</a:t>
            </a:r>
            <a:endParaRPr lang="en-US" sz="3200" b="1" dirty="0"/>
          </a:p>
        </p:txBody>
      </p:sp>
      <p:pic>
        <p:nvPicPr>
          <p:cNvPr id="9" name="Содержимое 8" descr="Image_14_05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14422"/>
            <a:ext cx="7971580" cy="547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Рівні управління </a:t>
            </a:r>
            <a:r>
              <a:rPr lang="en-US" dirty="0" smtClean="0"/>
              <a:t>Moodle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9344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сайтом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41656"/>
              </p:ext>
            </p:extLst>
          </p:nvPr>
        </p:nvGraphicFramePr>
        <p:xfrm>
          <a:off x="323528" y="1600200"/>
          <a:ext cx="849694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2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Електронний курс</a:t>
            </a:r>
            <a:endParaRPr lang="en-US" sz="3200" b="1" dirty="0"/>
          </a:p>
        </p:txBody>
      </p:sp>
      <p:pic>
        <p:nvPicPr>
          <p:cNvPr id="6" name="Содержимое 5" descr="Image_14_0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383504" cy="5505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курсом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46481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7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584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Модуль діяльності курсу</a:t>
            </a:r>
            <a:endParaRPr lang="en-US" sz="3200" b="1" dirty="0"/>
          </a:p>
        </p:txBody>
      </p:sp>
      <p:pic>
        <p:nvPicPr>
          <p:cNvPr id="7" name="Содержимое 6" descr="Image_14_05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214422"/>
            <a:ext cx="7908743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363</TotalTime>
  <Words>276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Основи роботи в навчальному середовищі MOODLE</vt:lpstr>
      <vt:lpstr>Процеси навчання</vt:lpstr>
      <vt:lpstr>Презентация PowerPoint</vt:lpstr>
      <vt:lpstr>Інтернет - сайт</vt:lpstr>
      <vt:lpstr>Рівні управління Moodle</vt:lpstr>
      <vt:lpstr>Управління сайтом</vt:lpstr>
      <vt:lpstr>Електронний курс</vt:lpstr>
      <vt:lpstr>Управління курсом</vt:lpstr>
      <vt:lpstr>Модуль діяльності курсу</vt:lpstr>
      <vt:lpstr>Управління модулем діяльності</vt:lpstr>
      <vt:lpstr>Презентация PowerPoint</vt:lpstr>
      <vt:lpstr>Ресурси</vt:lpstr>
      <vt:lpstr>Завдання (основні)</vt:lpstr>
      <vt:lpstr>Завдання (допоміжні)</vt:lpstr>
      <vt:lpstr>Користувачі курсу</vt:lpstr>
      <vt:lpstr>Управління користувачами курсу</vt:lpstr>
      <vt:lpstr>Вимоги до курсу</vt:lpstr>
      <vt:lpstr>Презентация PowerPoint</vt:lpstr>
    </vt:vector>
  </TitlesOfParts>
  <Company>Megasoftware GrouP™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роботи в навчальному середовищі MOODLE</dc:title>
  <dc:creator>shv_home</dc:creator>
  <cp:lastModifiedBy>Користувач Windows</cp:lastModifiedBy>
  <cp:revision>48</cp:revision>
  <dcterms:created xsi:type="dcterms:W3CDTF">2014-01-07T17:12:46Z</dcterms:created>
  <dcterms:modified xsi:type="dcterms:W3CDTF">2020-05-21T10:30:37Z</dcterms:modified>
</cp:coreProperties>
</file>