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8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62" r:id="rId18"/>
    <p:sldId id="363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30" r:id="rId29"/>
    <p:sldId id="331" r:id="rId30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B7D15C-7DFA-485A-83DB-9692B0ACF34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04994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6C3C308-7EA5-4667-A5E9-8B539C411C48}" type="datetimeFigureOut">
              <a:rPr lang=""/>
              <a:pPr>
                <a:defRPr/>
              </a:pPr>
              <a:t>11/05/2023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" noProof="0" smtClean="0"/>
          </a:p>
        </p:txBody>
      </p:sp>
      <p:sp>
        <p:nvSpPr>
          <p:cNvPr id="7173" name="Заметки 4"/>
          <p:cNvSpPr>
            <a:spLocks noGrp="1"/>
          </p:cNvSpPr>
          <p:nvPr/>
        </p:nvSpPr>
        <p:spPr bwMode="auto">
          <a:xfrm>
            <a:off x="676275" y="4687888"/>
            <a:ext cx="5407025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" altLang=""/>
              <a:t>Образец текста</a:t>
            </a:r>
          </a:p>
          <a:p>
            <a:pPr lvl="1"/>
            <a:r>
              <a:rPr lang="" altLang=""/>
              <a:t>Второй уровень</a:t>
            </a:r>
          </a:p>
          <a:p>
            <a:pPr lvl="2"/>
            <a:r>
              <a:rPr lang="" altLang=""/>
              <a:t>Третий уровень</a:t>
            </a:r>
          </a:p>
          <a:p>
            <a:pPr lvl="3"/>
            <a:r>
              <a:rPr lang="" altLang=""/>
              <a:t>Четвертый уровень</a:t>
            </a:r>
          </a:p>
          <a:p>
            <a:r>
              <a:rPr lang="" altLang="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0A27320-88F5-4726-BA18-B163643DA6C7}" type="slidenum">
              <a:rPr lang=""/>
              <a:pPr>
                <a:defRPr/>
              </a:pPr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877849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EB5F0-6C00-4346-8C4B-80812731957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4429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901C7-E1C2-4735-B167-E6E01F4E241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7964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48E3-7C82-4AC1-9C80-8E59915B4D5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24327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5B73F-243A-43C2-9296-AA8EC4456E5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53412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F46B-0012-4CF5-AD01-6D2B93BBF57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4358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6D777-1BED-403F-945F-6AC0FCE2BF2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19231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163C-A257-4C2C-AF55-D40A67079D9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94518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72E4-2C50-4513-AEC3-25E847E5273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9131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CF60-C771-40E5-8779-D698AB3BDAA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6658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31967-0ED3-46AB-AEB0-5E89065488F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233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C59DC-A4E9-45AD-89A4-CE02AE655B5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92980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текста</a:t>
            </a:r>
          </a:p>
          <a:p>
            <a:pPr lvl="1"/>
            <a:r>
              <a:rPr lang="ru-RU" altLang="" smtClean="0"/>
              <a:t>Второй уровень</a:t>
            </a:r>
          </a:p>
          <a:p>
            <a:pPr lvl="2"/>
            <a:r>
              <a:rPr lang="ru-RU" altLang="" smtClean="0"/>
              <a:t>Третий уровень</a:t>
            </a:r>
          </a:p>
          <a:p>
            <a:pPr lvl="3"/>
            <a:r>
              <a:rPr lang="ru-RU" altLang="" smtClean="0"/>
              <a:t>Четвертый уровень</a:t>
            </a:r>
          </a:p>
          <a:p>
            <a:pPr lvl="4"/>
            <a:r>
              <a:rPr lang="ru-RU" altLang="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C54889-DB8F-4762-9F28-7FB2E4BF2B1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" sz="3600" smtClean="0"/>
              <a:t>ТЕНДЕНЦІЇ ТА ПРОБЛЕМИ СУЧАСНОЇ НАНОЕЛЕКТРОНІКИ</a:t>
            </a:r>
            <a:endParaRPr lang="ru-RU" altLang="" sz="360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" sz="2800" b="1" smtClean="0"/>
              <a:t>Сучасні оптичні методи аналізу наноструктур</a:t>
            </a:r>
            <a:endParaRPr lang="ru-RU" altLang="" sz="2800" b="1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3149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998"/>
            <a:ext cx="8229600" cy="202034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2673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13" y="3212976"/>
            <a:ext cx="51530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346050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2197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5577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2959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38" y="3789040"/>
            <a:ext cx="251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4578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202034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2863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6577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316416" cy="437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848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473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656909" cy="51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472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992888" cy="424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57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196752"/>
            <a:ext cx="63627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35" y="764704"/>
            <a:ext cx="7791028" cy="440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48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8640"/>
            <a:ext cx="86487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48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9" y="260648"/>
            <a:ext cx="902875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48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80"/>
            <a:ext cx="883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48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535491" cy="410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48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64896" cy="46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48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87320" cy="48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48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47380" cy="499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48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900113"/>
            <a:ext cx="42306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87450"/>
            <a:ext cx="34956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63663"/>
            <a:ext cx="25622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141663"/>
            <a:ext cx="3495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08050"/>
            <a:ext cx="34861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4368800"/>
            <a:ext cx="34766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333500"/>
            <a:ext cx="64674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066800"/>
            <a:ext cx="61626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916832"/>
            <a:ext cx="57340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04" y="4437112"/>
            <a:ext cx="6372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162050"/>
            <a:ext cx="6562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3905"/>
            <a:ext cx="8229600" cy="202034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" y="404664"/>
            <a:ext cx="5400600" cy="192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5459207" cy="405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176338"/>
            <a:ext cx="64960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3905"/>
            <a:ext cx="8229600" cy="346050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54483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120680" cy="29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48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150</Words>
  <Application>Microsoft Office PowerPoint</Application>
  <PresentationFormat>Экран (4:3)</PresentationFormat>
  <Paragraphs>30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Оформление по умолчанию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74</cp:revision>
  <dcterms:created xsi:type="dcterms:W3CDTF">2011-04-07T06:39:14Z</dcterms:created>
  <dcterms:modified xsi:type="dcterms:W3CDTF">2023-11-05T13:29:48Z</dcterms:modified>
</cp:coreProperties>
</file>