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2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6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6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0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4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7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8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7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5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65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068F0-A1B8-4661-AB85-E7128BCE3B41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3A2D-10EA-4271-AE01-7222D2065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9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201783" y="1213312"/>
            <a:ext cx="9910354" cy="430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ЛЕКЦІЯ 3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Комплекс та система біологічних задач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План: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біологічних задач за лінійною структурою навчального матеріалу</a:t>
            </a:r>
            <a:endParaRPr lang="en-US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біологічних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задач з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інтелектуальних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умінь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учнів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7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 комплексу задач до тем «</a:t>
            </a:r>
            <a:r>
              <a:rPr lang="ru-RU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Кісткові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риби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Умови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існування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Зовнішня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будова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1. «І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миттю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осідлавши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рака,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Схвативсь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бурлака,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виринув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 моря, як карась» (І.П.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Котляревський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Енеїда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”)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Знайдіть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біологічні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помилки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даному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уривку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Риби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йорш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окунь),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чистий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рушник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розчин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йоду.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зв’язок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між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ними?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Луска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риб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– «паспорт» і «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медична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книжка»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одночасно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Риби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прокинувшись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після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зимової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сплячки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намагаються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допливти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ділянки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водойми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швидкою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течією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84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 комплексу задач до тем «</a:t>
            </a:r>
            <a:r>
              <a:rPr lang="ru-RU" sz="2800" b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Кісткові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риби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</a:t>
            </a:r>
          </a:p>
          <a:p>
            <a:endParaRPr lang="ru-RU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Травна</a:t>
            </a:r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система. 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Звичай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рибалок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плювати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на приманку –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не просто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традиція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2. Фермер,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проводячи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зариблення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ставка,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використовував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три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риби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білий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амур,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короп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товстолобик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Які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особливості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живлення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риб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враховував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фермер?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99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 комплексу задач до тем «Птахи»</a:t>
            </a:r>
          </a:p>
          <a:p>
            <a:endParaRPr lang="ru-RU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Різноманітність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Господарське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значення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охорона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1.. Пара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польових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горобців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вигодовуючи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двох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пташенят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протягом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дня приносить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їм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близька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500 комах.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гнізді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як правило,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вигодовування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буває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4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пташенят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середньому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протягом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10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днів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За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літо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горобців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буває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3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виводків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Яку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кількість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комах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знищує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 весну –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літо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пара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польових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горобців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2. Сороки,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круки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інші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птахи часто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живляться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смітниках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Яку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користь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при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цьому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вони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приносять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3. Птахи,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влаштовують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гнізда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в районах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аеродромів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є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загрозою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для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літаків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Як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борються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цією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загрозою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090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особистісно-орієнтованого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складають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два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компоненти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предметний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Предметний</a:t>
            </a:r>
            <a:r>
              <a:rPr lang="ru-RU" sz="28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базовий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дисципліни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забезпечує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рівень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зафіксованих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державними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стандартами. </a:t>
            </a:r>
            <a:endParaRPr lang="ru-RU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8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Діяльнісний</a:t>
            </a:r>
            <a:r>
              <a:rPr lang="ru-RU" sz="28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компонент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забезпечує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методологією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технологією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самовизначення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самореалізації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способами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перетворення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довкілля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самого себе.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Єдність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предметного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діяльнісного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компонентів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передбачає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введення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програм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тільки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вивчається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а й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відповідно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їхнього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віку</a:t>
            </a:r>
            <a:r>
              <a:rPr lang="ru-RU" sz="28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можливостей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1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входять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діяльнісного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компонента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4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загальнонавчальна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учіння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способи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пошуку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інформації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робота з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літературою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техніка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читання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аналіз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тексту,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конспектування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анотування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підготовка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доповідей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навички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спілкування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(монолог,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діалог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дискусія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взаємонавчання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організація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роботи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групах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техніка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виступу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рецензування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мислиннєві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операції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аналіз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синтез,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індукція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дедукція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аналогія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класифікація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спостереження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досвід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диференціювання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інтеграція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чуттєвого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перетворювальна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творча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способи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виявлення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протиріч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формулювання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проблеми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за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ситуації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невизначеності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гіпотеза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конструювання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метод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проектів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інтуїція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самоорганізаційна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діяльність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177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Розв’язання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передбачає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вмінь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як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пізнавальної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так й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перетворювальної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	Учителю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важливо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розуміти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розвиток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школярів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повинний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приводити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тільки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їх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автоматизації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тобто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перетворенню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навички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інакше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практичній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інтелектуальній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залишиться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місця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творчості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Уміння</a:t>
            </a:r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школярів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виявляються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має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яскраво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виражений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свідомий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характер і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заснований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процесах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мислення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Таким чином,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уміння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визначається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рівнем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розумового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розвитку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99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32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Розв’язування</a:t>
            </a:r>
            <a:r>
              <a:rPr lang="ru-RU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 задач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як один з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сприяє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більш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глибокому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повному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засвоєнню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навчального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формуванню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вмінь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застосовувати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набуті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практиці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формуванню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82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вмінь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дає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їм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змогу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вільно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оперувати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поняттями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й фактами,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вдосконалюючи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такі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розумові</a:t>
            </a:r>
            <a:r>
              <a:rPr lang="ru-RU" sz="22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операції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як: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аналіз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розчленування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цілісної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взаємопов’язані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підсистеми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також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відношень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між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ними),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синтез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мисленнєве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поєднання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єдине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ціле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частин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предмета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або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ознак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отримані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процесі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аналізу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порівняння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мисленнєве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подібності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або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відмінності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предметів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за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суттєвими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чи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несуттєвими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ознаками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узагальнення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об’єднання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в одну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єдність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предметів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явищ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за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основними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властивостями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абстрагування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мисленнєве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виділення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одних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ознак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предмета і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відволікання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від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інших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конкретизація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операція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спрямована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всіх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можливих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відношень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об’єкту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‾"/>
            </a:pP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класифікація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розподіл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предметів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по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групах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взаємозв’язків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висновків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світоглядного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характеру.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Для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пропонуються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комплекси</a:t>
            </a:r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 задач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включають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три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рівні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пізнавальної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активності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алгоритмічний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продуктивний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творчій</a:t>
            </a:r>
            <a:r>
              <a:rPr lang="ru-RU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88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Система задач 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певної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теми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розділів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включати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наступні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задачі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Розрахункові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Текстові</a:t>
            </a:r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пізнавальні</a:t>
            </a:r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а)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мобілізацію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набутої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інформації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б)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класифікацію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систематизацію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в)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причинно-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наслідкових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г)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формулювання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висновків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ru-RU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Текстові</a:t>
            </a:r>
            <a:r>
              <a:rPr lang="ru-RU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творчі</a:t>
            </a:r>
            <a:r>
              <a:rPr lang="ru-RU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а)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експериментальні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віртуальний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результатом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є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роздум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уявний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потребує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наявності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певного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обладнання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а результат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бути представлений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фотозвіту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презентації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б)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висування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гіпотез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551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ПРИКЛАДИ СИСТЕМИ ЗАДАЧ З ТЕМИ “КЛІТИНА”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РОЗРАХУНКОВІ</a:t>
            </a:r>
            <a:endParaRPr lang="en-US" sz="28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2800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лабораторній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роботі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працювали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із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мікроскопом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Об’єктив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мікроскопа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40х, а окуляр – 15х.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Обчисліть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при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збільшенні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розглядали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мікропрепарати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під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мікроскопом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ТЕКСТОВІ ПІЗНАВАЛЬНІ: </a:t>
            </a:r>
            <a:endParaRPr lang="en-US" sz="280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2.1. на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мобілізацію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набутої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інформації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2. Для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внутрішньої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будови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треба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приготувати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дуже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тонкий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зріз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її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товщина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зрізу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бути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приблизно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рівною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обсягу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однієї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3.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народі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говорять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: без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хазяїна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будинок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– сирота.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теж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є “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хазяїн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”.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Хто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назвати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хазяїном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5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129996"/>
            <a:ext cx="11524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</a:rPr>
              <a:t>Згідно до сучасних наукових уявлень про системність світу, природа являє собою ієрархічно побудовану систему, кожен елемент якої забезпечує зв’язки із системою вищого рівня. </a:t>
            </a:r>
            <a:endParaRPr lang="en-US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477" y="1930400"/>
            <a:ext cx="3703094" cy="458560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32229" y="2361023"/>
            <a:ext cx="702491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Т.ч</a:t>
            </a:r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</a:rPr>
              <a:t>., щоб сформувати в свідомості учнів наукове світобачення, потрібні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систематизовані цілісні знання</a:t>
            </a:r>
            <a:r>
              <a:rPr lang="uk-UA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Цілісні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ж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знання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повинні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включати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інформацію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про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всі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істотні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 </a:t>
            </a:r>
            <a:r>
              <a:rPr lang="ru-RU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системи</a:t>
            </a:r>
            <a:r>
              <a:rPr lang="ru-RU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Отже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цілісними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можна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вважати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адекватно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відображають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системність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реального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об’єкта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живої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природи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характеризуються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такими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показниками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якості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повноцінно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засвоєних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як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системність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повнота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узагальненість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щодо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кожної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суттєвої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uk-UA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129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ПРИКЛАДИ СИСТЕМИ ЗАДАЧ З ТЕМИ “КЛІТИНА”</a:t>
            </a:r>
            <a:endParaRPr lang="en-US" sz="2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ТЕКСТОВІ ПІЗНАВАЛЬНІ: </a:t>
            </a:r>
            <a:endParaRPr lang="en-US" sz="280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2.2. на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класифікацію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систематизацію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бульби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картоплі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заповнені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крохмальними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зернами, а де ж у такому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випадку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розміщаються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органоїди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5.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живі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кактусів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мало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випаровують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води й 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можуть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поглинати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велику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кількість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вуглекислого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газу 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атмосфери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як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інших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2.3. на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встановлення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причинно-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наслідкових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6.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живуть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засолених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місцях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(солончаки)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клітинному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соку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своїх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накопичують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цукор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солі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Запропонуйте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пояснення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цьому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явищу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7.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Деякі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акацій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містять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ціаніди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можуть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викликати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отруєння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травоїдних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ж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ціаніди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шкодять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самій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507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ПРИКЛАДИ СИСТЕМИ ЗАДАЧ З ТЕМИ “КЛІТИНА”</a:t>
            </a:r>
            <a:endParaRPr lang="en-US" sz="2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ru-RU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ТЕКСТОВІ ПІЗНАВАЛЬНІ: </a:t>
            </a:r>
            <a:endParaRPr lang="en-US" sz="280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2.4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на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формулювання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висновків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8.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Доведіть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скупчення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безліч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єдине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ціле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складний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організм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9.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Відомо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більшість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птахів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віддають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перевагу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влаштуванню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гнізда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у дуплах сухих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мертвих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дерев, а не в дуплах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живих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дерев.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9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6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задач з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інтелектуальних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умінь</a:t>
            </a:r>
            <a:r>
              <a:rPr lang="ru-RU" sz="26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6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endParaRPr lang="en-US" sz="26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514524"/>
            <a:ext cx="118146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ПРИКЛАДИ СИСТЕМИ ЗАДАЧ З ТЕМИ “КЛІТИНА”</a:t>
            </a:r>
            <a:endParaRPr lang="en-US" sz="2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ТЕКСТОВІ ТВОРЧІ </a:t>
            </a:r>
            <a:endParaRPr lang="en-US" sz="2400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3.1.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експериментальні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10.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Уявіть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провели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занурили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у кислоту і вони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загинули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а при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зануренні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у воду вони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залишаються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живими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Чому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11.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відрізняється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від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тваринної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вона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має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щільну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клітинну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оболонку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Але, у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неї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як і в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надходять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речовини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Як би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довели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експериментально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3.2. на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висування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гіпотез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12.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Усі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рослини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складаються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Кожна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жива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клітина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дихає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живиться, росте.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Припустіть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звідки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надходять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необхідні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для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життя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речовини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клітину</a:t>
            </a:r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</a:rPr>
              <a:t>13. 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Молоко,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одержуємо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від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є продуктом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харчування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зазвичай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білого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кольору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Але, часто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зустрічається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корів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воно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стає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рожевим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червоним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жовтим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блакитним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синім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але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потім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проходить і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воно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стає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знову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білим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Дайте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пояснення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цьому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явищу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879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43" y="1688431"/>
            <a:ext cx="115243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Розв’язання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під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час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викладання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курсу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шкільної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традиційно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розглядається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як метод: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32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а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практичних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вмінь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б)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засвоєння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необхідних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понять,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закономірностей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законів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32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Такий</a:t>
            </a:r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підхід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регламентує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застосування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тих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чи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інших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типів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 на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певних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етапах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уроку.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5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325574"/>
            <a:ext cx="115243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Наприклад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текстові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пізнавальні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задачі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використовуються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етапі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мотивації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пізнавальної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тобто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виконують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мотиваційну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функцію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ru-RU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4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Текстові</a:t>
            </a:r>
            <a:r>
              <a:rPr lang="ru-RU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творчі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задачі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сприяють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розвитку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індивідуальних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можливостей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творчих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здібностей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школярів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ru-RU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Розрахункові</a:t>
            </a:r>
            <a:r>
              <a:rPr lang="ru-RU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алгоритмічні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ілюструють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поняття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закони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етапі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закріплення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набутих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28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Основною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умовою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реалізації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шляхом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розв’язання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задач є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побудування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лінійної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структури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навчального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Створення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лінійної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структури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завдяки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алгоритмізації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викладення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основного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навчального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Розглянемо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прикладі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розділу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ru-RU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Тварини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”. </a:t>
            </a:r>
            <a:endParaRPr lang="ru-RU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Алгоритм характеристики типу (</a:t>
            </a:r>
            <a:r>
              <a:rPr lang="ru-RU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класу</a:t>
            </a:r>
            <a:r>
              <a:rPr lang="ru-RU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24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596289"/>
              </p:ext>
            </p:extLst>
          </p:nvPr>
        </p:nvGraphicFramePr>
        <p:xfrm>
          <a:off x="232227" y="3477379"/>
          <a:ext cx="1181463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7315">
                  <a:extLst>
                    <a:ext uri="{9D8B030D-6E8A-4147-A177-3AD203B41FA5}">
                      <a16:colId xmlns:a16="http://schemas.microsoft.com/office/drawing/2014/main" val="3993869258"/>
                    </a:ext>
                  </a:extLst>
                </a:gridCol>
                <a:gridCol w="5907315">
                  <a:extLst>
                    <a:ext uri="{9D8B030D-6E8A-4147-A177-3AD203B41FA5}">
                      <a16:colId xmlns:a16="http://schemas.microsoft.com/office/drawing/2014/main" val="3454582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Назва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видів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Умови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існування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Зовнішня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будова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тип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симетрії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Опорно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–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рухова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Травна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Дихальна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Кровоносна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Видільна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Нервова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система та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органи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чуття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Поведінка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10.Статева система.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Розмноження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11.Розвиток.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12.Різноманітність.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Господарське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значення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та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охорона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endParaRPr lang="en-US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050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04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Алгоритмізація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не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спрощує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систем, 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слугує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упорядкуванню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систематизації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фактів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явищ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стає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можливим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 умов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дотримання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провідних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біологічних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ідей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−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взаємозв’язку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будови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структурних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компонентів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живого;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−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пристосованість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живих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організмів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умов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існування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−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індивідуальний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й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історичний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розвиток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всього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живого на </a:t>
            </a:r>
            <a:r>
              <a:rPr lang="ru-RU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Землі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відповідності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алгоритму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типу (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запропонована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розробка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комплексу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різноманітних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задач.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063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Під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комплексом задач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розуміється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сукупність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задач до блоку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уроків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типу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або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класу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тварин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яка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задовольняє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ряду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вимог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Повнота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комплексі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задач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присутні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задачі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всі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поняття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вивчаються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факти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способи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включаючи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мотиваційні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аналогію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наслідки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із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фактів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інше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Зв’язність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сукупність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задач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бути представлена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зв’язним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графіком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який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відображає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алгоритм.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Цільова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орієнтація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Для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кожної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задачі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визначено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її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місце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призначення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блоці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уроків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Цільова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достатність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53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	У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комплексі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достатньо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 для тренажу в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класі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вдома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аналогічних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 для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закріплення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методів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розв’язування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задач для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індивідуальних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групових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завдань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різної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спрямованості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для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самостійної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для поточного та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підсумкового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контролю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із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врахуванням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запасних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варіантів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32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Після</a:t>
            </a:r>
            <a:r>
              <a:rPr lang="ru-RU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завершення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теми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або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розділу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вчитель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повинен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з’ясувати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який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засвоювався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разом з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біологічними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задачами, став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зрозумілий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 для </a:t>
            </a:r>
            <a:r>
              <a:rPr lang="ru-RU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учнів</a:t>
            </a: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492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2229" y="22081"/>
            <a:ext cx="11959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Комплекс </a:t>
            </a:r>
            <a:r>
              <a:rPr lang="uk-UA" sz="32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біологічних задач за лінійною структурою навчального </a:t>
            </a:r>
            <a:r>
              <a:rPr lang="uk-UA" sz="3200" b="1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матеріалу</a:t>
            </a:r>
            <a:endParaRPr lang="en-US" sz="3200" dirty="0">
              <a:solidFill>
                <a:srgbClr val="0000CC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2229" y="1099299"/>
            <a:ext cx="118146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Розуміння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може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проявитися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слові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 і в </a:t>
            </a:r>
            <a:r>
              <a:rPr lang="ru-RU" sz="28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дії</a:t>
            </a:r>
            <a:r>
              <a:rPr lang="ru-RU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en-US" sz="28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використовується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постановка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питань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за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відповідями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на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можна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судити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про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розуміння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критерієм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розуміння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можуть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бути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дії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виконують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відповідності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із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засвоєним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матеріалом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Потрібно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розробити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систему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практичних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завдань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які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дозволять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виявити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наскільки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учні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готові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до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виконання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таких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3. з метою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нівелювання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можливих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розходжень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між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першим і другим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критерієм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доцільним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є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сполучення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словесного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пояснення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і фактичного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виконання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дій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67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</TotalTime>
  <Words>506</Words>
  <Application>Microsoft Office PowerPoint</Application>
  <PresentationFormat>Широкоэкранный</PresentationFormat>
  <Paragraphs>153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8</cp:revision>
  <dcterms:created xsi:type="dcterms:W3CDTF">2023-11-01T20:45:55Z</dcterms:created>
  <dcterms:modified xsi:type="dcterms:W3CDTF">2023-11-03T11:42:05Z</dcterms:modified>
</cp:coreProperties>
</file>