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 id="2147483658" r:id="rId2"/>
  </p:sldMasterIdLst>
  <p:notesMasterIdLst>
    <p:notesMasterId r:id="rId23"/>
  </p:notesMasterIdLst>
  <p:sldIdLst>
    <p:sldId id="256" r:id="rId3"/>
    <p:sldId id="270" r:id="rId4"/>
    <p:sldId id="305" r:id="rId5"/>
    <p:sldId id="306" r:id="rId6"/>
    <p:sldId id="307" r:id="rId7"/>
    <p:sldId id="271" r:id="rId8"/>
    <p:sldId id="308" r:id="rId9"/>
    <p:sldId id="272" r:id="rId10"/>
    <p:sldId id="358" r:id="rId11"/>
    <p:sldId id="273" r:id="rId12"/>
    <p:sldId id="348" r:id="rId13"/>
    <p:sldId id="347" r:id="rId14"/>
    <p:sldId id="309" r:id="rId15"/>
    <p:sldId id="346" r:id="rId16"/>
    <p:sldId id="275" r:id="rId17"/>
    <p:sldId id="349" r:id="rId18"/>
    <p:sldId id="277" r:id="rId19"/>
    <p:sldId id="327" r:id="rId20"/>
    <p:sldId id="344" r:id="rId21"/>
    <p:sldId id="345"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omic Sans MS" pitchFamily="66" charset="0"/>
        <a:ea typeface="+mn-ea"/>
        <a:cs typeface="+mn-cs"/>
      </a:defRPr>
    </a:lvl1pPr>
    <a:lvl2pPr marL="457200" algn="l" rtl="0" fontAlgn="base">
      <a:spcBef>
        <a:spcPct val="0"/>
      </a:spcBef>
      <a:spcAft>
        <a:spcPct val="0"/>
      </a:spcAft>
      <a:defRPr kern="1200">
        <a:solidFill>
          <a:schemeClr val="tx1"/>
        </a:solidFill>
        <a:latin typeface="Comic Sans MS" pitchFamily="66" charset="0"/>
        <a:ea typeface="+mn-ea"/>
        <a:cs typeface="+mn-cs"/>
      </a:defRPr>
    </a:lvl2pPr>
    <a:lvl3pPr marL="914400" algn="l" rtl="0" fontAlgn="base">
      <a:spcBef>
        <a:spcPct val="0"/>
      </a:spcBef>
      <a:spcAft>
        <a:spcPct val="0"/>
      </a:spcAft>
      <a:defRPr kern="1200">
        <a:solidFill>
          <a:schemeClr val="tx1"/>
        </a:solidFill>
        <a:latin typeface="Comic Sans MS" pitchFamily="66" charset="0"/>
        <a:ea typeface="+mn-ea"/>
        <a:cs typeface="+mn-cs"/>
      </a:defRPr>
    </a:lvl3pPr>
    <a:lvl4pPr marL="1371600" algn="l" rtl="0" fontAlgn="base">
      <a:spcBef>
        <a:spcPct val="0"/>
      </a:spcBef>
      <a:spcAft>
        <a:spcPct val="0"/>
      </a:spcAft>
      <a:defRPr kern="1200">
        <a:solidFill>
          <a:schemeClr val="tx1"/>
        </a:solidFill>
        <a:latin typeface="Comic Sans MS" pitchFamily="66" charset="0"/>
        <a:ea typeface="+mn-ea"/>
        <a:cs typeface="+mn-cs"/>
      </a:defRPr>
    </a:lvl4pPr>
    <a:lvl5pPr marL="1828800" algn="l" rtl="0" fontAlgn="base">
      <a:spcBef>
        <a:spcPct val="0"/>
      </a:spcBef>
      <a:spcAft>
        <a:spcPct val="0"/>
      </a:spcAft>
      <a:defRPr kern="1200">
        <a:solidFill>
          <a:schemeClr val="tx1"/>
        </a:solidFill>
        <a:latin typeface="Comic Sans MS" pitchFamily="66" charset="0"/>
        <a:ea typeface="+mn-ea"/>
        <a:cs typeface="+mn-cs"/>
      </a:defRPr>
    </a:lvl5pPr>
    <a:lvl6pPr marL="2286000" algn="l" defTabSz="914400" rtl="0" eaLnBrk="1" latinLnBrk="0" hangingPunct="1">
      <a:defRPr kern="1200">
        <a:solidFill>
          <a:schemeClr val="tx1"/>
        </a:solidFill>
        <a:latin typeface="Comic Sans MS" pitchFamily="66" charset="0"/>
        <a:ea typeface="+mn-ea"/>
        <a:cs typeface="+mn-cs"/>
      </a:defRPr>
    </a:lvl6pPr>
    <a:lvl7pPr marL="2743200" algn="l" defTabSz="914400" rtl="0" eaLnBrk="1" latinLnBrk="0" hangingPunct="1">
      <a:defRPr kern="1200">
        <a:solidFill>
          <a:schemeClr val="tx1"/>
        </a:solidFill>
        <a:latin typeface="Comic Sans MS" pitchFamily="66" charset="0"/>
        <a:ea typeface="+mn-ea"/>
        <a:cs typeface="+mn-cs"/>
      </a:defRPr>
    </a:lvl7pPr>
    <a:lvl8pPr marL="3200400" algn="l" defTabSz="914400" rtl="0" eaLnBrk="1" latinLnBrk="0" hangingPunct="1">
      <a:defRPr kern="1200">
        <a:solidFill>
          <a:schemeClr val="tx1"/>
        </a:solidFill>
        <a:latin typeface="Comic Sans MS" pitchFamily="66" charset="0"/>
        <a:ea typeface="+mn-ea"/>
        <a:cs typeface="+mn-cs"/>
      </a:defRPr>
    </a:lvl8pPr>
    <a:lvl9pPr marL="3657600" algn="l" defTabSz="914400" rtl="0" eaLnBrk="1" latinLnBrk="0" hangingPunct="1">
      <a:defRPr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FF00FF"/>
    <a:srgbClr val="CC0099"/>
    <a:srgbClr val="FF3399"/>
    <a:srgbClr val="9900FF"/>
    <a:srgbClr val="F24F06"/>
    <a:srgbClr val="6600CC"/>
    <a:srgbClr val="00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72" autoAdjust="0"/>
    <p:restoredTop sz="94633" autoAdjust="0"/>
  </p:normalViewPr>
  <p:slideViewPr>
    <p:cSldViewPr>
      <p:cViewPr>
        <p:scale>
          <a:sx n="66" d="100"/>
          <a:sy n="66" d="100"/>
        </p:scale>
        <p:origin x="504" y="6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187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ru-RU"/>
          </a:p>
        </p:txBody>
      </p:sp>
      <p:sp>
        <p:nvSpPr>
          <p:cNvPr id="1536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ru-RU"/>
          </a:p>
        </p:txBody>
      </p:sp>
      <p:sp>
        <p:nvSpPr>
          <p:cNvPr id="2458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536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1536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ru-RU"/>
          </a:p>
        </p:txBody>
      </p:sp>
      <p:sp>
        <p:nvSpPr>
          <p:cNvPr id="1536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C6EF9187-F656-4684-BA30-20652BC3D88B}"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CC121DD8-2A9B-407E-9B94-EF88CE2C4EBC}" type="slidenum">
              <a:rPr lang="ru-RU" smtClean="0"/>
              <a:pPr/>
              <a:t>9</a:t>
            </a:fld>
            <a:endParaRPr lang="ru-RU" smtClean="0"/>
          </a:p>
        </p:txBody>
      </p:sp>
      <p:sp>
        <p:nvSpPr>
          <p:cNvPr id="25603" name="Rectangle 2"/>
          <p:cNvSpPr>
            <a:spLocks noRo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0777114B-C6E7-4198-B57E-3C816FFF986F}" type="slidenum">
              <a:rPr lang="ru-RU" smtClean="0"/>
              <a:pPr/>
              <a:t>11</a:t>
            </a:fld>
            <a:endParaRPr lang="ru-RU" smtClean="0"/>
          </a:p>
        </p:txBody>
      </p:sp>
      <p:sp>
        <p:nvSpPr>
          <p:cNvPr id="26627" name="Rectangle 2"/>
          <p:cNvSpPr>
            <a:spLocks noRo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4D618243-E371-4BAF-A4A2-0A40BE938113}" type="slidenum">
              <a:rPr lang="ru-RU" smtClean="0"/>
              <a:pPr/>
              <a:t>12</a:t>
            </a:fld>
            <a:endParaRPr lang="ru-RU" smtClean="0"/>
          </a:p>
        </p:txBody>
      </p:sp>
      <p:sp>
        <p:nvSpPr>
          <p:cNvPr id="27651" name="Rectangle 2"/>
          <p:cNvSpPr>
            <a:spLocks noRo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33F3BCD2-FD1E-4365-9CEB-6EFB9A306763}" type="slidenum">
              <a:rPr lang="ru-RU" smtClean="0"/>
              <a:pPr/>
              <a:t>14</a:t>
            </a:fld>
            <a:endParaRPr lang="ru-RU" smtClean="0"/>
          </a:p>
        </p:txBody>
      </p:sp>
      <p:sp>
        <p:nvSpPr>
          <p:cNvPr id="28675" name="Rectangle 2"/>
          <p:cNvSpPr>
            <a:spLocks noRo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C9DD6D2C-7B28-42E7-97D9-1CB6CA6B237F}" type="slidenum">
              <a:rPr lang="ru-RU" smtClean="0"/>
              <a:pPr/>
              <a:t>16</a:t>
            </a:fld>
            <a:endParaRPr lang="ru-RU" smtClean="0"/>
          </a:p>
        </p:txBody>
      </p:sp>
      <p:sp>
        <p:nvSpPr>
          <p:cNvPr id="29699" name="Rectangle 2"/>
          <p:cNvSpPr>
            <a:spLocks noRo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43F3CBEA-193E-4303-9D01-B2E3F4F063F3}" type="slidenum">
              <a:rPr lang="ru-RU" smtClean="0"/>
              <a:pPr/>
              <a:t>19</a:t>
            </a:fld>
            <a:endParaRPr lang="ru-RU" smtClean="0"/>
          </a:p>
        </p:txBody>
      </p:sp>
      <p:sp>
        <p:nvSpPr>
          <p:cNvPr id="30723" name="Rectangle 2"/>
          <p:cNvSpPr>
            <a:spLocks noRo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8E863B2-5D8D-463D-9E2F-3AC20C713FFE}" type="slidenum">
              <a:rPr lang="ru-RU" smtClean="0"/>
              <a:pPr/>
              <a:t>20</a:t>
            </a:fld>
            <a:endParaRPr lang="ru-RU" smtClean="0"/>
          </a:p>
        </p:txBody>
      </p:sp>
      <p:sp>
        <p:nvSpPr>
          <p:cNvPr id="31747" name="Rectangle 2"/>
          <p:cNvSpPr>
            <a:spLocks noRo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sp>
        <p:nvSpPr>
          <p:cNvPr id="4" name="Freeform 2"/>
          <p:cNvSpPr>
            <a:spLocks/>
          </p:cNvSpPr>
          <p:nvPr/>
        </p:nvSpPr>
        <p:spPr bwMode="blackWhite">
          <a:xfrm>
            <a:off x="20638" y="12700"/>
            <a:ext cx="8896350" cy="6780213"/>
          </a:xfrm>
          <a:custGeom>
            <a:avLst/>
            <a:gdLst/>
            <a:ahLst/>
            <a:cxnLst>
              <a:cxn ang="0">
                <a:pos x="2822" y="0"/>
              </a:cxn>
              <a:cxn ang="0">
                <a:pos x="0" y="975"/>
              </a:cxn>
              <a:cxn ang="0">
                <a:pos x="2169" y="3619"/>
              </a:cxn>
              <a:cxn ang="0">
                <a:pos x="3985" y="1125"/>
              </a:cxn>
              <a:cxn ang="0">
                <a:pos x="2822" y="0"/>
              </a:cxn>
              <a:cxn ang="0">
                <a:pos x="2822" y="0"/>
              </a:cxn>
            </a:cxnLst>
            <a:rect l="0" t="0" r="r" b="b"/>
            <a:pathLst>
              <a:path w="3985" h="3619">
                <a:moveTo>
                  <a:pt x="2822" y="0"/>
                </a:moveTo>
                <a:lnTo>
                  <a:pt x="0" y="975"/>
                </a:lnTo>
                <a:lnTo>
                  <a:pt x="2169" y="3619"/>
                </a:lnTo>
                <a:lnTo>
                  <a:pt x="3985" y="1125"/>
                </a:lnTo>
                <a:lnTo>
                  <a:pt x="2822" y="0"/>
                </a:lnTo>
                <a:lnTo>
                  <a:pt x="2822" y="0"/>
                </a:lnTo>
                <a:close/>
              </a:path>
            </a:pathLst>
          </a:custGeom>
          <a:solidFill>
            <a:schemeClr val="accent1"/>
          </a:solidFill>
          <a:ln w="9525">
            <a:noFill/>
            <a:round/>
            <a:headEnd/>
            <a:tailEnd/>
          </a:ln>
        </p:spPr>
        <p:txBody>
          <a:bodyPr/>
          <a:lstStyle/>
          <a:p>
            <a:pPr>
              <a:defRPr/>
            </a:pPr>
            <a:endParaRPr lang="uk-UA"/>
          </a:p>
        </p:txBody>
      </p:sp>
      <p:grpSp>
        <p:nvGrpSpPr>
          <p:cNvPr id="5" name="Group 8"/>
          <p:cNvGrpSpPr>
            <a:grpSpLocks/>
          </p:cNvGrpSpPr>
          <p:nvPr/>
        </p:nvGrpSpPr>
        <p:grpSpPr bwMode="auto">
          <a:xfrm>
            <a:off x="195263" y="234950"/>
            <a:ext cx="3787775" cy="1778000"/>
            <a:chOff x="123" y="148"/>
            <a:chExt cx="2386" cy="1120"/>
          </a:xfrm>
        </p:grpSpPr>
        <p:sp>
          <p:nvSpPr>
            <p:cNvPr id="6" name="Freeform 9"/>
            <p:cNvSpPr>
              <a:spLocks/>
            </p:cNvSpPr>
            <p:nvPr userDrawn="1"/>
          </p:nvSpPr>
          <p:spPr bwMode="auto">
            <a:xfrm>
              <a:off x="177" y="177"/>
              <a:ext cx="2250" cy="1017"/>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pPr>
                <a:defRPr/>
              </a:pPr>
              <a:endParaRPr lang="uk-UA"/>
            </a:p>
          </p:txBody>
        </p:sp>
        <p:sp>
          <p:nvSpPr>
            <p:cNvPr id="7" name="Freeform 10"/>
            <p:cNvSpPr>
              <a:spLocks/>
            </p:cNvSpPr>
            <p:nvPr userDrawn="1"/>
          </p:nvSpPr>
          <p:spPr bwMode="auto">
            <a:xfrm>
              <a:off x="166" y="261"/>
              <a:ext cx="2244" cy="1007"/>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pPr>
                <a:defRPr/>
              </a:pPr>
              <a:endParaRPr lang="uk-UA"/>
            </a:p>
          </p:txBody>
        </p:sp>
        <p:sp>
          <p:nvSpPr>
            <p:cNvPr id="8" name="Freeform 11"/>
            <p:cNvSpPr>
              <a:spLocks/>
            </p:cNvSpPr>
            <p:nvPr userDrawn="1"/>
          </p:nvSpPr>
          <p:spPr bwMode="auto">
            <a:xfrm>
              <a:off x="474" y="344"/>
              <a:ext cx="1488" cy="919"/>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uk-UA"/>
            </a:p>
          </p:txBody>
        </p:sp>
        <p:grpSp>
          <p:nvGrpSpPr>
            <p:cNvPr id="9" name="Group 12"/>
            <p:cNvGrpSpPr>
              <a:grpSpLocks/>
            </p:cNvGrpSpPr>
            <p:nvPr userDrawn="1"/>
          </p:nvGrpSpPr>
          <p:grpSpPr bwMode="auto">
            <a:xfrm>
              <a:off x="123" y="148"/>
              <a:ext cx="2386" cy="1081"/>
              <a:chOff x="123" y="148"/>
              <a:chExt cx="2386" cy="1081"/>
            </a:xfrm>
          </p:grpSpPr>
          <p:sp>
            <p:nvSpPr>
              <p:cNvPr id="10" name="Freeform 13"/>
              <p:cNvSpPr>
                <a:spLocks/>
              </p:cNvSpPr>
              <p:nvPr userDrawn="1"/>
            </p:nvSpPr>
            <p:spPr bwMode="auto">
              <a:xfrm>
                <a:off x="2005" y="934"/>
                <a:ext cx="212" cy="214"/>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uk-UA"/>
              </a:p>
            </p:txBody>
          </p:sp>
          <p:sp>
            <p:nvSpPr>
              <p:cNvPr id="11" name="Freeform 14"/>
              <p:cNvSpPr>
                <a:spLocks/>
              </p:cNvSpPr>
              <p:nvPr userDrawn="1"/>
            </p:nvSpPr>
            <p:spPr bwMode="auto">
              <a:xfrm>
                <a:off x="123" y="148"/>
                <a:ext cx="2386" cy="108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uk-UA"/>
              </a:p>
            </p:txBody>
          </p:sp>
          <p:sp>
            <p:nvSpPr>
              <p:cNvPr id="12" name="Freeform 15"/>
              <p:cNvSpPr>
                <a:spLocks/>
              </p:cNvSpPr>
              <p:nvPr userDrawn="1"/>
            </p:nvSpPr>
            <p:spPr bwMode="auto">
              <a:xfrm>
                <a:off x="324" y="158"/>
                <a:ext cx="1686" cy="614"/>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uk-UA"/>
              </a:p>
            </p:txBody>
          </p:sp>
          <p:sp>
            <p:nvSpPr>
              <p:cNvPr id="13" name="Freeform 16"/>
              <p:cNvSpPr>
                <a:spLocks/>
              </p:cNvSpPr>
              <p:nvPr userDrawn="1"/>
            </p:nvSpPr>
            <p:spPr bwMode="auto">
              <a:xfrm>
                <a:off x="409" y="251"/>
                <a:ext cx="227" cy="410"/>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uk-UA"/>
              </a:p>
            </p:txBody>
          </p:sp>
          <p:sp>
            <p:nvSpPr>
              <p:cNvPr id="14" name="Freeform 17"/>
              <p:cNvSpPr>
                <a:spLocks/>
              </p:cNvSpPr>
              <p:nvPr userDrawn="1"/>
            </p:nvSpPr>
            <p:spPr bwMode="auto">
              <a:xfrm>
                <a:off x="846" y="536"/>
                <a:ext cx="691" cy="36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uk-UA"/>
              </a:p>
            </p:txBody>
          </p:sp>
        </p:grpSp>
      </p:grpSp>
      <p:grpSp>
        <p:nvGrpSpPr>
          <p:cNvPr id="15" name="Group 18"/>
          <p:cNvGrpSpPr>
            <a:grpSpLocks/>
          </p:cNvGrpSpPr>
          <p:nvPr/>
        </p:nvGrpSpPr>
        <p:grpSpPr bwMode="auto">
          <a:xfrm>
            <a:off x="7915275" y="4368800"/>
            <a:ext cx="742950" cy="1058863"/>
            <a:chOff x="4986" y="2752"/>
            <a:chExt cx="468" cy="667"/>
          </a:xfrm>
        </p:grpSpPr>
        <p:sp>
          <p:nvSpPr>
            <p:cNvPr id="16" name="Freeform 19"/>
            <p:cNvSpPr>
              <a:spLocks/>
            </p:cNvSpPr>
            <p:nvPr userDrawn="1"/>
          </p:nvSpPr>
          <p:spPr bwMode="auto">
            <a:xfrm rot="7320404">
              <a:off x="4909" y="2936"/>
              <a:ext cx="629" cy="293"/>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pPr>
                <a:defRPr/>
              </a:pPr>
              <a:endParaRPr lang="uk-UA"/>
            </a:p>
          </p:txBody>
        </p:sp>
        <p:sp>
          <p:nvSpPr>
            <p:cNvPr id="17" name="Freeform 20"/>
            <p:cNvSpPr>
              <a:spLocks/>
            </p:cNvSpPr>
            <p:nvPr userDrawn="1"/>
          </p:nvSpPr>
          <p:spPr bwMode="auto">
            <a:xfrm rot="7320404">
              <a:off x="4893" y="2923"/>
              <a:ext cx="627" cy="29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folHlink"/>
            </a:solidFill>
            <a:ln w="9525">
              <a:noFill/>
              <a:round/>
              <a:headEnd/>
              <a:tailEnd/>
            </a:ln>
          </p:spPr>
          <p:txBody>
            <a:bodyPr/>
            <a:lstStyle/>
            <a:p>
              <a:pPr>
                <a:defRPr/>
              </a:pPr>
              <a:endParaRPr lang="uk-UA"/>
            </a:p>
          </p:txBody>
        </p:sp>
        <p:sp>
          <p:nvSpPr>
            <p:cNvPr id="18" name="Freeform 21"/>
            <p:cNvSpPr>
              <a:spLocks/>
            </p:cNvSpPr>
            <p:nvPr userDrawn="1"/>
          </p:nvSpPr>
          <p:spPr bwMode="auto">
            <a:xfrm rot="7320404">
              <a:off x="5000" y="2913"/>
              <a:ext cx="416" cy="265"/>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uk-UA"/>
            </a:p>
          </p:txBody>
        </p:sp>
        <p:grpSp>
          <p:nvGrpSpPr>
            <p:cNvPr id="19" name="Group 22"/>
            <p:cNvGrpSpPr>
              <a:grpSpLocks/>
            </p:cNvGrpSpPr>
            <p:nvPr userDrawn="1"/>
          </p:nvGrpSpPr>
          <p:grpSpPr bwMode="auto">
            <a:xfrm>
              <a:off x="4986" y="2752"/>
              <a:ext cx="469" cy="667"/>
              <a:chOff x="4986" y="2752"/>
              <a:chExt cx="469" cy="667"/>
            </a:xfrm>
          </p:grpSpPr>
          <p:sp>
            <p:nvSpPr>
              <p:cNvPr id="20" name="Freeform 23"/>
              <p:cNvSpPr>
                <a:spLocks/>
              </p:cNvSpPr>
              <p:nvPr userDrawn="1"/>
            </p:nvSpPr>
            <p:spPr bwMode="auto">
              <a:xfrm rot="7320404">
                <a:off x="4987" y="3190"/>
                <a:ext cx="59" cy="61"/>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uk-UA"/>
              </a:p>
            </p:txBody>
          </p:sp>
          <p:sp>
            <p:nvSpPr>
              <p:cNvPr id="21" name="Freeform 24"/>
              <p:cNvSpPr>
                <a:spLocks/>
              </p:cNvSpPr>
              <p:nvPr userDrawn="1"/>
            </p:nvSpPr>
            <p:spPr bwMode="auto">
              <a:xfrm rot="7320404">
                <a:off x="4887" y="2930"/>
                <a:ext cx="667" cy="31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uk-UA"/>
              </a:p>
            </p:txBody>
          </p:sp>
          <p:sp>
            <p:nvSpPr>
              <p:cNvPr id="22" name="Freeform 25"/>
              <p:cNvSpPr>
                <a:spLocks/>
              </p:cNvSpPr>
              <p:nvPr userDrawn="1"/>
            </p:nvSpPr>
            <p:spPr bwMode="auto">
              <a:xfrm rot="7320404">
                <a:off x="5062" y="2997"/>
                <a:ext cx="472" cy="176"/>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uk-UA"/>
              </a:p>
            </p:txBody>
          </p:sp>
          <p:sp>
            <p:nvSpPr>
              <p:cNvPr id="23" name="Freeform 26"/>
              <p:cNvSpPr>
                <a:spLocks/>
              </p:cNvSpPr>
              <p:nvPr userDrawn="1"/>
            </p:nvSpPr>
            <p:spPr bwMode="auto">
              <a:xfrm rot="7320404">
                <a:off x="5364" y="2873"/>
                <a:ext cx="63" cy="118"/>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uk-UA"/>
              </a:p>
            </p:txBody>
          </p:sp>
          <p:sp>
            <p:nvSpPr>
              <p:cNvPr id="24" name="Freeform 27"/>
              <p:cNvSpPr>
                <a:spLocks/>
              </p:cNvSpPr>
              <p:nvPr userDrawn="1"/>
            </p:nvSpPr>
            <p:spPr bwMode="auto">
              <a:xfrm rot="7320404">
                <a:off x="5137" y="3000"/>
                <a:ext cx="193" cy="10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uk-UA"/>
              </a:p>
            </p:txBody>
          </p:sp>
        </p:grpSp>
      </p:grpSp>
      <p:sp>
        <p:nvSpPr>
          <p:cNvPr id="25" name="Freeform 28"/>
          <p:cNvSpPr>
            <a:spLocks/>
          </p:cNvSpPr>
          <p:nvPr/>
        </p:nvSpPr>
        <p:spPr bwMode="auto">
          <a:xfrm>
            <a:off x="901700" y="5054600"/>
            <a:ext cx="6807200" cy="728663"/>
          </a:xfrm>
          <a:custGeom>
            <a:avLst/>
            <a:gdLst/>
            <a:ahLst/>
            <a:cxnLst>
              <a:cxn ang="0">
                <a:pos x="0" y="0"/>
              </a:cxn>
              <a:cxn ang="0">
                <a:pos x="816" y="256"/>
              </a:cxn>
              <a:cxn ang="0">
                <a:pos x="1560" y="144"/>
              </a:cxn>
              <a:cxn ang="0">
                <a:pos x="1856" y="376"/>
              </a:cxn>
              <a:cxn ang="0">
                <a:pos x="2344" y="152"/>
              </a:cxn>
              <a:cxn ang="0">
                <a:pos x="3536" y="456"/>
              </a:cxn>
              <a:cxn ang="0">
                <a:pos x="4288" y="136"/>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p:spPr>
        <p:txBody>
          <a:bodyPr/>
          <a:lstStyle/>
          <a:p>
            <a:pPr>
              <a:defRPr/>
            </a:pPr>
            <a:endParaRPr lang="uk-UA"/>
          </a:p>
        </p:txBody>
      </p:sp>
      <p:sp>
        <p:nvSpPr>
          <p:cNvPr id="26" name="Freeform 29"/>
          <p:cNvSpPr>
            <a:spLocks/>
          </p:cNvSpPr>
          <p:nvPr/>
        </p:nvSpPr>
        <p:spPr bwMode="auto">
          <a:xfrm>
            <a:off x="4076700" y="1930400"/>
            <a:ext cx="889000" cy="381000"/>
          </a:xfrm>
          <a:custGeom>
            <a:avLst/>
            <a:gdLst/>
            <a:ahLst/>
            <a:cxnLst>
              <a:cxn ang="0">
                <a:pos x="0" y="32"/>
              </a:cxn>
              <a:cxn ang="0">
                <a:pos x="280" y="144"/>
              </a:cxn>
              <a:cxn ang="0">
                <a:pos x="448" y="16"/>
              </a:cxn>
              <a:cxn ang="0">
                <a:pos x="560" y="240"/>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p:spPr>
        <p:txBody>
          <a:bodyPr/>
          <a:lstStyle/>
          <a:p>
            <a:pPr>
              <a:defRPr/>
            </a:pPr>
            <a:endParaRPr lang="uk-UA"/>
          </a:p>
        </p:txBody>
      </p:sp>
      <p:sp>
        <p:nvSpPr>
          <p:cNvPr id="71683" name="Rectangle 3"/>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r>
              <a:rPr lang="ru-RU"/>
              <a:t>Образец заголовка</a:t>
            </a:r>
          </a:p>
        </p:txBody>
      </p:sp>
      <p:sp>
        <p:nvSpPr>
          <p:cNvPr id="71684"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r>
              <a:rPr lang="ru-RU"/>
              <a:t>Образец подзаголовка</a:t>
            </a:r>
          </a:p>
        </p:txBody>
      </p:sp>
      <p:sp>
        <p:nvSpPr>
          <p:cNvPr id="27" name="Rectangle 5"/>
          <p:cNvSpPr>
            <a:spLocks noGrp="1" noChangeArrowheads="1"/>
          </p:cNvSpPr>
          <p:nvPr>
            <p:ph type="dt" sz="half" idx="10"/>
          </p:nvPr>
        </p:nvSpPr>
        <p:spPr>
          <a:xfrm>
            <a:off x="685800" y="6248400"/>
            <a:ext cx="1905000" cy="457200"/>
          </a:xfrm>
        </p:spPr>
        <p:txBody>
          <a:bodyPr/>
          <a:lstStyle>
            <a:lvl1pPr>
              <a:defRPr/>
            </a:lvl1pPr>
          </a:lstStyle>
          <a:p>
            <a:pPr>
              <a:defRPr/>
            </a:pPr>
            <a:endParaRPr lang="ru-RU"/>
          </a:p>
        </p:txBody>
      </p:sp>
      <p:sp>
        <p:nvSpPr>
          <p:cNvPr id="28" name="Rectangle 6"/>
          <p:cNvSpPr>
            <a:spLocks noGrp="1" noChangeArrowheads="1"/>
          </p:cNvSpPr>
          <p:nvPr>
            <p:ph type="ftr" sz="quarter" idx="11"/>
          </p:nvPr>
        </p:nvSpPr>
        <p:spPr>
          <a:xfrm>
            <a:off x="3124200" y="6248400"/>
            <a:ext cx="2895600" cy="457200"/>
          </a:xfrm>
        </p:spPr>
        <p:txBody>
          <a:bodyPr/>
          <a:lstStyle>
            <a:lvl1pPr>
              <a:defRPr/>
            </a:lvl1pPr>
          </a:lstStyle>
          <a:p>
            <a:pPr>
              <a:defRPr/>
            </a:pPr>
            <a:endParaRPr lang="ru-RU"/>
          </a:p>
        </p:txBody>
      </p:sp>
      <p:sp>
        <p:nvSpPr>
          <p:cNvPr id="29" name="Rectangle 7"/>
          <p:cNvSpPr>
            <a:spLocks noGrp="1" noChangeArrowheads="1"/>
          </p:cNvSpPr>
          <p:nvPr>
            <p:ph type="sldNum" sz="quarter" idx="12"/>
          </p:nvPr>
        </p:nvSpPr>
        <p:spPr>
          <a:xfrm>
            <a:off x="6553200" y="6248400"/>
            <a:ext cx="1905000" cy="457200"/>
          </a:xfrm>
        </p:spPr>
        <p:txBody>
          <a:bodyPr/>
          <a:lstStyle>
            <a:lvl1pPr>
              <a:defRPr/>
            </a:lvl1pPr>
          </a:lstStyle>
          <a:p>
            <a:pPr>
              <a:defRPr/>
            </a:pPr>
            <a:fld id="{736396C1-2572-449B-93B4-F7D91497C6D9}"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Rectangle 5"/>
          <p:cNvSpPr>
            <a:spLocks noGrp="1" noChangeArrowheads="1"/>
          </p:cNvSpPr>
          <p:nvPr>
            <p:ph type="dt" sz="half" idx="10"/>
          </p:nvPr>
        </p:nvSpPr>
        <p:spPr>
          <a:ln/>
        </p:spPr>
        <p:txBody>
          <a:bodyPr/>
          <a:lstStyle>
            <a:lvl1pPr>
              <a:defRPr/>
            </a:lvl1pPr>
          </a:lstStyle>
          <a:p>
            <a:pPr>
              <a:defRPr/>
            </a:pPr>
            <a:endParaRPr lang="ru-RU"/>
          </a:p>
        </p:txBody>
      </p:sp>
      <p:sp>
        <p:nvSpPr>
          <p:cNvPr id="5" name="Rectangle 6"/>
          <p:cNvSpPr>
            <a:spLocks noGrp="1" noChangeArrowheads="1"/>
          </p:cNvSpPr>
          <p:nvPr>
            <p:ph type="ftr" sz="quarter" idx="11"/>
          </p:nvPr>
        </p:nvSpPr>
        <p:spPr>
          <a:ln/>
        </p:spPr>
        <p:txBody>
          <a:bodyPr/>
          <a:lstStyle>
            <a:lvl1pPr>
              <a:defRPr/>
            </a:lvl1pPr>
          </a:lstStyle>
          <a:p>
            <a:pPr>
              <a:defRPr/>
            </a:pPr>
            <a:endParaRPr lang="ru-RU"/>
          </a:p>
        </p:txBody>
      </p:sp>
      <p:sp>
        <p:nvSpPr>
          <p:cNvPr id="6" name="Rectangle 7"/>
          <p:cNvSpPr>
            <a:spLocks noGrp="1" noChangeArrowheads="1"/>
          </p:cNvSpPr>
          <p:nvPr>
            <p:ph type="sldNum" sz="quarter" idx="12"/>
          </p:nvPr>
        </p:nvSpPr>
        <p:spPr>
          <a:ln/>
        </p:spPr>
        <p:txBody>
          <a:bodyPr/>
          <a:lstStyle>
            <a:lvl1pPr>
              <a:defRPr/>
            </a:lvl1pPr>
          </a:lstStyle>
          <a:p>
            <a:pPr>
              <a:defRPr/>
            </a:pPr>
            <a:fld id="{3C7BA88C-4944-4719-8F38-BD665C04D073}"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457950" y="152400"/>
            <a:ext cx="1924050" cy="5334000"/>
          </a:xfrm>
        </p:spPr>
        <p:txBody>
          <a:bodyPr vert="eaVert"/>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a:xfrm>
            <a:off x="685800" y="152400"/>
            <a:ext cx="5619750" cy="5334000"/>
          </a:xfrm>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Rectangle 5"/>
          <p:cNvSpPr>
            <a:spLocks noGrp="1" noChangeArrowheads="1"/>
          </p:cNvSpPr>
          <p:nvPr>
            <p:ph type="dt" sz="half" idx="10"/>
          </p:nvPr>
        </p:nvSpPr>
        <p:spPr>
          <a:ln/>
        </p:spPr>
        <p:txBody>
          <a:bodyPr/>
          <a:lstStyle>
            <a:lvl1pPr>
              <a:defRPr/>
            </a:lvl1pPr>
          </a:lstStyle>
          <a:p>
            <a:pPr>
              <a:defRPr/>
            </a:pPr>
            <a:endParaRPr lang="ru-RU"/>
          </a:p>
        </p:txBody>
      </p:sp>
      <p:sp>
        <p:nvSpPr>
          <p:cNvPr id="5" name="Rectangle 6"/>
          <p:cNvSpPr>
            <a:spLocks noGrp="1" noChangeArrowheads="1"/>
          </p:cNvSpPr>
          <p:nvPr>
            <p:ph type="ftr" sz="quarter" idx="11"/>
          </p:nvPr>
        </p:nvSpPr>
        <p:spPr>
          <a:ln/>
        </p:spPr>
        <p:txBody>
          <a:bodyPr/>
          <a:lstStyle>
            <a:lvl1pPr>
              <a:defRPr/>
            </a:lvl1pPr>
          </a:lstStyle>
          <a:p>
            <a:pPr>
              <a:defRPr/>
            </a:pPr>
            <a:endParaRPr lang="ru-RU"/>
          </a:p>
        </p:txBody>
      </p:sp>
      <p:sp>
        <p:nvSpPr>
          <p:cNvPr id="6" name="Rectangle 7"/>
          <p:cNvSpPr>
            <a:spLocks noGrp="1" noChangeArrowheads="1"/>
          </p:cNvSpPr>
          <p:nvPr>
            <p:ph type="sldNum" sz="quarter" idx="12"/>
          </p:nvPr>
        </p:nvSpPr>
        <p:spPr>
          <a:ln/>
        </p:spPr>
        <p:txBody>
          <a:bodyPr/>
          <a:lstStyle>
            <a:lvl1pPr>
              <a:defRPr/>
            </a:lvl1pPr>
          </a:lstStyle>
          <a:p>
            <a:pPr>
              <a:defRPr/>
            </a:pPr>
            <a:fld id="{E7BA09DF-CEE3-4ABF-A640-2BB56C6224DE}"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uk-UA" smtClean="0"/>
              <a:t>Зразок заголовка</a:t>
            </a:r>
            <a:endParaRPr lang="uk-UA"/>
          </a:p>
        </p:txBody>
      </p:sp>
      <p:sp>
        <p:nvSpPr>
          <p:cNvPr id="3" name="Пі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uk-UA" smtClean="0"/>
              <a:t>Зразок підзаголовка</a:t>
            </a:r>
            <a:endParaRPr lang="uk-UA"/>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8AE301AB-B70E-469A-AF88-32ED92BC4E75}"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idx="1"/>
          </p:nvPr>
        </p:nvSpPr>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7A80EB0B-0FB6-4D45-BA83-1A6336C27879}"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uk-UA" smtClean="0"/>
              <a:t>Зразок заголовка</a:t>
            </a:r>
            <a:endParaRPr lang="uk-UA"/>
          </a:p>
        </p:txBody>
      </p:sp>
      <p:sp>
        <p:nvSpPr>
          <p:cNvPr id="3" name="Місце для тексту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uk-UA" smtClean="0"/>
              <a:t>Зразок тексту</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ABDB1B88-21D3-4189-907E-92D969F81E47}" type="slidenum">
              <a:rPr lang="ru-RU"/>
              <a:pPr>
                <a:defRPr/>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вмісту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A8498259-B4E9-4246-A39C-AAE9D0532F92}" type="slidenum">
              <a:rPr lang="ru-RU"/>
              <a:pPr>
                <a:defRPr/>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uk-UA" smtClean="0"/>
              <a:t>Зразок заголовка</a:t>
            </a:r>
            <a:endParaRPr lang="uk-UA"/>
          </a:p>
        </p:txBody>
      </p:sp>
      <p:sp>
        <p:nvSpPr>
          <p:cNvPr id="3" name="Місце для тексту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4" name="Місце для вмісту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тексту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6" name="Місце для вмісту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357685CF-525C-4D35-8A3E-E2A92EF37F69}"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C450972B-0D1F-4507-8487-7D8ACEFDED5F}" type="slidenum">
              <a:rPr lang="ru-RU"/>
              <a:pPr>
                <a:defRPr/>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41C409DA-3FA2-434D-83D8-0D390C48A594}" type="slidenum">
              <a:rPr lang="ru-RU"/>
              <a:pPr>
                <a:defRPr/>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uk-UA" smtClean="0"/>
              <a:t>Зразок заголовка</a:t>
            </a:r>
            <a:endParaRPr lang="uk-UA"/>
          </a:p>
        </p:txBody>
      </p:sp>
      <p:sp>
        <p:nvSpPr>
          <p:cNvPr id="3" name="Місце для вмісту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тексту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B6061C2E-4FF9-4641-86C5-6E27F06DC722}"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idx="1"/>
          </p:nvPr>
        </p:nvSpPr>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Rectangle 5"/>
          <p:cNvSpPr>
            <a:spLocks noGrp="1" noChangeArrowheads="1"/>
          </p:cNvSpPr>
          <p:nvPr>
            <p:ph type="dt" sz="half" idx="10"/>
          </p:nvPr>
        </p:nvSpPr>
        <p:spPr>
          <a:ln/>
        </p:spPr>
        <p:txBody>
          <a:bodyPr/>
          <a:lstStyle>
            <a:lvl1pPr>
              <a:defRPr/>
            </a:lvl1pPr>
          </a:lstStyle>
          <a:p>
            <a:pPr>
              <a:defRPr/>
            </a:pPr>
            <a:endParaRPr lang="ru-RU"/>
          </a:p>
        </p:txBody>
      </p:sp>
      <p:sp>
        <p:nvSpPr>
          <p:cNvPr id="5" name="Rectangle 6"/>
          <p:cNvSpPr>
            <a:spLocks noGrp="1" noChangeArrowheads="1"/>
          </p:cNvSpPr>
          <p:nvPr>
            <p:ph type="ftr" sz="quarter" idx="11"/>
          </p:nvPr>
        </p:nvSpPr>
        <p:spPr>
          <a:ln/>
        </p:spPr>
        <p:txBody>
          <a:bodyPr/>
          <a:lstStyle>
            <a:lvl1pPr>
              <a:defRPr/>
            </a:lvl1pPr>
          </a:lstStyle>
          <a:p>
            <a:pPr>
              <a:defRPr/>
            </a:pPr>
            <a:endParaRPr lang="ru-RU"/>
          </a:p>
        </p:txBody>
      </p:sp>
      <p:sp>
        <p:nvSpPr>
          <p:cNvPr id="6" name="Rectangle 7"/>
          <p:cNvSpPr>
            <a:spLocks noGrp="1" noChangeArrowheads="1"/>
          </p:cNvSpPr>
          <p:nvPr>
            <p:ph type="sldNum" sz="quarter" idx="12"/>
          </p:nvPr>
        </p:nvSpPr>
        <p:spPr>
          <a:ln/>
        </p:spPr>
        <p:txBody>
          <a:bodyPr/>
          <a:lstStyle>
            <a:lvl1pPr>
              <a:defRPr/>
            </a:lvl1pPr>
          </a:lstStyle>
          <a:p>
            <a:pPr>
              <a:defRPr/>
            </a:pPr>
            <a:fld id="{6FB9F5FA-3276-4726-B2F3-58EA186E7F80}" type="slidenum">
              <a:rPr lang="ru-RU"/>
              <a:pPr>
                <a:defRPr/>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uk-UA" smtClean="0"/>
              <a:t>Зразок заголовка</a:t>
            </a:r>
            <a:endParaRPr lang="uk-UA"/>
          </a:p>
        </p:txBody>
      </p:sp>
      <p:sp>
        <p:nvSpPr>
          <p:cNvPr id="3" name="Місце для зображення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uk-UA" noProof="0" smtClean="0"/>
          </a:p>
        </p:txBody>
      </p:sp>
      <p:sp>
        <p:nvSpPr>
          <p:cNvPr id="4" name="Місце для тексту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5BED5C45-1DB4-4B7F-9E3F-B78C34044D18}" type="slidenum">
              <a:rPr lang="ru-RU"/>
              <a:pPr>
                <a:defRPr/>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806AED18-107F-46FD-96B3-82D7B185A625}" type="slidenum">
              <a:rPr lang="ru-RU"/>
              <a:pPr>
                <a:defRPr/>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629400" y="274638"/>
            <a:ext cx="2057400" cy="5851525"/>
          </a:xfrm>
        </p:spPr>
        <p:txBody>
          <a:bodyPr vert="eaVert"/>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a:xfrm>
            <a:off x="457200" y="274638"/>
            <a:ext cx="6019800" cy="5851525"/>
          </a:xfrm>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0C6B3142-8038-4398-B7C8-46C8C36F7CAC}" type="slidenum">
              <a:rPr lang="ru-RU"/>
              <a:pPr>
                <a:defRPr/>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Об'єкт">
    <p:spTree>
      <p:nvGrpSpPr>
        <p:cNvPr id="1" name=""/>
        <p:cNvGrpSpPr/>
        <p:nvPr/>
      </p:nvGrpSpPr>
      <p:grpSpPr>
        <a:xfrm>
          <a:off x="0" y="0"/>
          <a:ext cx="0" cy="0"/>
          <a:chOff x="0" y="0"/>
          <a:chExt cx="0" cy="0"/>
        </a:xfrm>
      </p:grpSpPr>
      <p:sp>
        <p:nvSpPr>
          <p:cNvPr id="2" name="Місце для вмісту 1"/>
          <p:cNvSpPr>
            <a:spLocks noGrp="1"/>
          </p:cNvSpPr>
          <p:nvPr>
            <p:ph/>
          </p:nvPr>
        </p:nvSpPr>
        <p:spPr>
          <a:xfrm>
            <a:off x="457200" y="274638"/>
            <a:ext cx="8229600" cy="5851525"/>
          </a:xfrm>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798939B4-D7EB-4BA3-BDE0-1AA616FDB7B8}"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uk-UA" smtClean="0"/>
              <a:t>Зразок заголовка</a:t>
            </a:r>
            <a:endParaRPr lang="uk-UA"/>
          </a:p>
        </p:txBody>
      </p:sp>
      <p:sp>
        <p:nvSpPr>
          <p:cNvPr id="3" name="Місце для тексту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uk-UA" smtClean="0"/>
              <a:t>Зразок тексту</a:t>
            </a:r>
          </a:p>
        </p:txBody>
      </p:sp>
      <p:sp>
        <p:nvSpPr>
          <p:cNvPr id="4" name="Rectangle 5"/>
          <p:cNvSpPr>
            <a:spLocks noGrp="1" noChangeArrowheads="1"/>
          </p:cNvSpPr>
          <p:nvPr>
            <p:ph type="dt" sz="half" idx="10"/>
          </p:nvPr>
        </p:nvSpPr>
        <p:spPr>
          <a:ln/>
        </p:spPr>
        <p:txBody>
          <a:bodyPr/>
          <a:lstStyle>
            <a:lvl1pPr>
              <a:defRPr/>
            </a:lvl1pPr>
          </a:lstStyle>
          <a:p>
            <a:pPr>
              <a:defRPr/>
            </a:pPr>
            <a:endParaRPr lang="ru-RU"/>
          </a:p>
        </p:txBody>
      </p:sp>
      <p:sp>
        <p:nvSpPr>
          <p:cNvPr id="5" name="Rectangle 6"/>
          <p:cNvSpPr>
            <a:spLocks noGrp="1" noChangeArrowheads="1"/>
          </p:cNvSpPr>
          <p:nvPr>
            <p:ph type="ftr" sz="quarter" idx="11"/>
          </p:nvPr>
        </p:nvSpPr>
        <p:spPr>
          <a:ln/>
        </p:spPr>
        <p:txBody>
          <a:bodyPr/>
          <a:lstStyle>
            <a:lvl1pPr>
              <a:defRPr/>
            </a:lvl1pPr>
          </a:lstStyle>
          <a:p>
            <a:pPr>
              <a:defRPr/>
            </a:pPr>
            <a:endParaRPr lang="ru-RU"/>
          </a:p>
        </p:txBody>
      </p:sp>
      <p:sp>
        <p:nvSpPr>
          <p:cNvPr id="6" name="Rectangle 7"/>
          <p:cNvSpPr>
            <a:spLocks noGrp="1" noChangeArrowheads="1"/>
          </p:cNvSpPr>
          <p:nvPr>
            <p:ph type="sldNum" sz="quarter" idx="12"/>
          </p:nvPr>
        </p:nvSpPr>
        <p:spPr>
          <a:ln/>
        </p:spPr>
        <p:txBody>
          <a:bodyPr/>
          <a:lstStyle>
            <a:lvl1pPr>
              <a:defRPr/>
            </a:lvl1pPr>
          </a:lstStyle>
          <a:p>
            <a:pPr>
              <a:defRPr/>
            </a:pPr>
            <a:fld id="{10F52E91-F204-4953-8A54-DCB762FC537D}"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вмісту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Rectangle 5"/>
          <p:cNvSpPr>
            <a:spLocks noGrp="1" noChangeArrowheads="1"/>
          </p:cNvSpPr>
          <p:nvPr>
            <p:ph type="dt" sz="half" idx="10"/>
          </p:nvPr>
        </p:nvSpPr>
        <p:spPr>
          <a:ln/>
        </p:spPr>
        <p:txBody>
          <a:bodyPr/>
          <a:lstStyle>
            <a:lvl1pPr>
              <a:defRPr/>
            </a:lvl1pPr>
          </a:lstStyle>
          <a:p>
            <a:pPr>
              <a:defRPr/>
            </a:pPr>
            <a:endParaRPr lang="ru-RU"/>
          </a:p>
        </p:txBody>
      </p:sp>
      <p:sp>
        <p:nvSpPr>
          <p:cNvPr id="6" name="Rectangle 6"/>
          <p:cNvSpPr>
            <a:spLocks noGrp="1" noChangeArrowheads="1"/>
          </p:cNvSpPr>
          <p:nvPr>
            <p:ph type="ftr" sz="quarter" idx="11"/>
          </p:nvPr>
        </p:nvSpPr>
        <p:spPr>
          <a:ln/>
        </p:spPr>
        <p:txBody>
          <a:bodyPr/>
          <a:lstStyle>
            <a:lvl1pPr>
              <a:defRPr/>
            </a:lvl1pPr>
          </a:lstStyle>
          <a:p>
            <a:pPr>
              <a:defRPr/>
            </a:pPr>
            <a:endParaRPr lang="ru-RU"/>
          </a:p>
        </p:txBody>
      </p:sp>
      <p:sp>
        <p:nvSpPr>
          <p:cNvPr id="7" name="Rectangle 7"/>
          <p:cNvSpPr>
            <a:spLocks noGrp="1" noChangeArrowheads="1"/>
          </p:cNvSpPr>
          <p:nvPr>
            <p:ph type="sldNum" sz="quarter" idx="12"/>
          </p:nvPr>
        </p:nvSpPr>
        <p:spPr>
          <a:ln/>
        </p:spPr>
        <p:txBody>
          <a:bodyPr/>
          <a:lstStyle>
            <a:lvl1pPr>
              <a:defRPr/>
            </a:lvl1pPr>
          </a:lstStyle>
          <a:p>
            <a:pPr>
              <a:defRPr/>
            </a:pPr>
            <a:fld id="{56FE7612-11BC-499D-8C39-5C95E1C92C52}"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uk-UA" smtClean="0"/>
              <a:t>Зразок заголовка</a:t>
            </a:r>
            <a:endParaRPr lang="uk-UA"/>
          </a:p>
        </p:txBody>
      </p:sp>
      <p:sp>
        <p:nvSpPr>
          <p:cNvPr id="3" name="Місце для тексту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4" name="Місце для вмісту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тексту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6" name="Місце для вмісту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7" name="Rectangle 5"/>
          <p:cNvSpPr>
            <a:spLocks noGrp="1" noChangeArrowheads="1"/>
          </p:cNvSpPr>
          <p:nvPr>
            <p:ph type="dt" sz="half" idx="10"/>
          </p:nvPr>
        </p:nvSpPr>
        <p:spPr>
          <a:ln/>
        </p:spPr>
        <p:txBody>
          <a:bodyPr/>
          <a:lstStyle>
            <a:lvl1pPr>
              <a:defRPr/>
            </a:lvl1pPr>
          </a:lstStyle>
          <a:p>
            <a:pPr>
              <a:defRPr/>
            </a:pPr>
            <a:endParaRPr lang="ru-RU"/>
          </a:p>
        </p:txBody>
      </p:sp>
      <p:sp>
        <p:nvSpPr>
          <p:cNvPr id="8" name="Rectangle 6"/>
          <p:cNvSpPr>
            <a:spLocks noGrp="1" noChangeArrowheads="1"/>
          </p:cNvSpPr>
          <p:nvPr>
            <p:ph type="ftr" sz="quarter" idx="11"/>
          </p:nvPr>
        </p:nvSpPr>
        <p:spPr>
          <a:ln/>
        </p:spPr>
        <p:txBody>
          <a:bodyPr/>
          <a:lstStyle>
            <a:lvl1pPr>
              <a:defRPr/>
            </a:lvl1pPr>
          </a:lstStyle>
          <a:p>
            <a:pPr>
              <a:defRPr/>
            </a:pPr>
            <a:endParaRPr lang="ru-RU"/>
          </a:p>
        </p:txBody>
      </p:sp>
      <p:sp>
        <p:nvSpPr>
          <p:cNvPr id="9" name="Rectangle 7"/>
          <p:cNvSpPr>
            <a:spLocks noGrp="1" noChangeArrowheads="1"/>
          </p:cNvSpPr>
          <p:nvPr>
            <p:ph type="sldNum" sz="quarter" idx="12"/>
          </p:nvPr>
        </p:nvSpPr>
        <p:spPr>
          <a:ln/>
        </p:spPr>
        <p:txBody>
          <a:bodyPr/>
          <a:lstStyle>
            <a:lvl1pPr>
              <a:defRPr/>
            </a:lvl1pPr>
          </a:lstStyle>
          <a:p>
            <a:pPr>
              <a:defRPr/>
            </a:pPr>
            <a:fld id="{85D0D8A7-A7C4-4505-A898-36926975C9BA}"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Rectangle 5"/>
          <p:cNvSpPr>
            <a:spLocks noGrp="1" noChangeArrowheads="1"/>
          </p:cNvSpPr>
          <p:nvPr>
            <p:ph type="dt" sz="half" idx="10"/>
          </p:nvPr>
        </p:nvSpPr>
        <p:spPr>
          <a:ln/>
        </p:spPr>
        <p:txBody>
          <a:bodyPr/>
          <a:lstStyle>
            <a:lvl1pPr>
              <a:defRPr/>
            </a:lvl1pPr>
          </a:lstStyle>
          <a:p>
            <a:pPr>
              <a:defRPr/>
            </a:pPr>
            <a:endParaRPr lang="ru-RU"/>
          </a:p>
        </p:txBody>
      </p:sp>
      <p:sp>
        <p:nvSpPr>
          <p:cNvPr id="4" name="Rectangle 6"/>
          <p:cNvSpPr>
            <a:spLocks noGrp="1" noChangeArrowheads="1"/>
          </p:cNvSpPr>
          <p:nvPr>
            <p:ph type="ftr" sz="quarter" idx="11"/>
          </p:nvPr>
        </p:nvSpPr>
        <p:spPr>
          <a:ln/>
        </p:spPr>
        <p:txBody>
          <a:bodyPr/>
          <a:lstStyle>
            <a:lvl1pPr>
              <a:defRPr/>
            </a:lvl1pPr>
          </a:lstStyle>
          <a:p>
            <a:pPr>
              <a:defRPr/>
            </a:pPr>
            <a:endParaRPr lang="ru-RU"/>
          </a:p>
        </p:txBody>
      </p:sp>
      <p:sp>
        <p:nvSpPr>
          <p:cNvPr id="5" name="Rectangle 7"/>
          <p:cNvSpPr>
            <a:spLocks noGrp="1" noChangeArrowheads="1"/>
          </p:cNvSpPr>
          <p:nvPr>
            <p:ph type="sldNum" sz="quarter" idx="12"/>
          </p:nvPr>
        </p:nvSpPr>
        <p:spPr>
          <a:ln/>
        </p:spPr>
        <p:txBody>
          <a:bodyPr/>
          <a:lstStyle>
            <a:lvl1pPr>
              <a:defRPr/>
            </a:lvl1pPr>
          </a:lstStyle>
          <a:p>
            <a:pPr>
              <a:defRPr/>
            </a:pPr>
            <a:fld id="{2211D2B8-B67C-4D13-8FF8-067D63979183}"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ru-RU"/>
          </a:p>
        </p:txBody>
      </p:sp>
      <p:sp>
        <p:nvSpPr>
          <p:cNvPr id="3" name="Rectangle 6"/>
          <p:cNvSpPr>
            <a:spLocks noGrp="1" noChangeArrowheads="1"/>
          </p:cNvSpPr>
          <p:nvPr>
            <p:ph type="ftr" sz="quarter" idx="11"/>
          </p:nvPr>
        </p:nvSpPr>
        <p:spPr>
          <a:ln/>
        </p:spPr>
        <p:txBody>
          <a:bodyPr/>
          <a:lstStyle>
            <a:lvl1pPr>
              <a:defRPr/>
            </a:lvl1pPr>
          </a:lstStyle>
          <a:p>
            <a:pPr>
              <a:defRPr/>
            </a:pPr>
            <a:endParaRPr lang="ru-RU"/>
          </a:p>
        </p:txBody>
      </p:sp>
      <p:sp>
        <p:nvSpPr>
          <p:cNvPr id="4" name="Rectangle 7"/>
          <p:cNvSpPr>
            <a:spLocks noGrp="1" noChangeArrowheads="1"/>
          </p:cNvSpPr>
          <p:nvPr>
            <p:ph type="sldNum" sz="quarter" idx="12"/>
          </p:nvPr>
        </p:nvSpPr>
        <p:spPr>
          <a:ln/>
        </p:spPr>
        <p:txBody>
          <a:bodyPr/>
          <a:lstStyle>
            <a:lvl1pPr>
              <a:defRPr/>
            </a:lvl1pPr>
          </a:lstStyle>
          <a:p>
            <a:pPr>
              <a:defRPr/>
            </a:pPr>
            <a:fld id="{6C50D5CF-2A0F-44EC-90C3-ABA522F8BEA8}"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uk-UA" smtClean="0"/>
              <a:t>Зразок заголовка</a:t>
            </a:r>
            <a:endParaRPr lang="uk-UA"/>
          </a:p>
        </p:txBody>
      </p:sp>
      <p:sp>
        <p:nvSpPr>
          <p:cNvPr id="3" name="Місце для вмісту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тексту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Rectangle 5"/>
          <p:cNvSpPr>
            <a:spLocks noGrp="1" noChangeArrowheads="1"/>
          </p:cNvSpPr>
          <p:nvPr>
            <p:ph type="dt" sz="half" idx="10"/>
          </p:nvPr>
        </p:nvSpPr>
        <p:spPr>
          <a:ln/>
        </p:spPr>
        <p:txBody>
          <a:bodyPr/>
          <a:lstStyle>
            <a:lvl1pPr>
              <a:defRPr/>
            </a:lvl1pPr>
          </a:lstStyle>
          <a:p>
            <a:pPr>
              <a:defRPr/>
            </a:pPr>
            <a:endParaRPr lang="ru-RU"/>
          </a:p>
        </p:txBody>
      </p:sp>
      <p:sp>
        <p:nvSpPr>
          <p:cNvPr id="6" name="Rectangle 6"/>
          <p:cNvSpPr>
            <a:spLocks noGrp="1" noChangeArrowheads="1"/>
          </p:cNvSpPr>
          <p:nvPr>
            <p:ph type="ftr" sz="quarter" idx="11"/>
          </p:nvPr>
        </p:nvSpPr>
        <p:spPr>
          <a:ln/>
        </p:spPr>
        <p:txBody>
          <a:bodyPr/>
          <a:lstStyle>
            <a:lvl1pPr>
              <a:defRPr/>
            </a:lvl1pPr>
          </a:lstStyle>
          <a:p>
            <a:pPr>
              <a:defRPr/>
            </a:pPr>
            <a:endParaRPr lang="ru-RU"/>
          </a:p>
        </p:txBody>
      </p:sp>
      <p:sp>
        <p:nvSpPr>
          <p:cNvPr id="7" name="Rectangle 7"/>
          <p:cNvSpPr>
            <a:spLocks noGrp="1" noChangeArrowheads="1"/>
          </p:cNvSpPr>
          <p:nvPr>
            <p:ph type="sldNum" sz="quarter" idx="12"/>
          </p:nvPr>
        </p:nvSpPr>
        <p:spPr>
          <a:ln/>
        </p:spPr>
        <p:txBody>
          <a:bodyPr/>
          <a:lstStyle>
            <a:lvl1pPr>
              <a:defRPr/>
            </a:lvl1pPr>
          </a:lstStyle>
          <a:p>
            <a:pPr>
              <a:defRPr/>
            </a:pPr>
            <a:fld id="{DF8F78A4-90BD-4BB8-A17B-5415CF166E20}"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uk-UA" smtClean="0"/>
              <a:t>Зразок заголовка</a:t>
            </a:r>
            <a:endParaRPr lang="uk-UA"/>
          </a:p>
        </p:txBody>
      </p:sp>
      <p:sp>
        <p:nvSpPr>
          <p:cNvPr id="3" name="Місце для зображення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uk-UA" noProof="0" smtClean="0"/>
          </a:p>
        </p:txBody>
      </p:sp>
      <p:sp>
        <p:nvSpPr>
          <p:cNvPr id="4" name="Місце для тексту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Rectangle 5"/>
          <p:cNvSpPr>
            <a:spLocks noGrp="1" noChangeArrowheads="1"/>
          </p:cNvSpPr>
          <p:nvPr>
            <p:ph type="dt" sz="half" idx="10"/>
          </p:nvPr>
        </p:nvSpPr>
        <p:spPr>
          <a:ln/>
        </p:spPr>
        <p:txBody>
          <a:bodyPr/>
          <a:lstStyle>
            <a:lvl1pPr>
              <a:defRPr/>
            </a:lvl1pPr>
          </a:lstStyle>
          <a:p>
            <a:pPr>
              <a:defRPr/>
            </a:pPr>
            <a:endParaRPr lang="ru-RU"/>
          </a:p>
        </p:txBody>
      </p:sp>
      <p:sp>
        <p:nvSpPr>
          <p:cNvPr id="6" name="Rectangle 6"/>
          <p:cNvSpPr>
            <a:spLocks noGrp="1" noChangeArrowheads="1"/>
          </p:cNvSpPr>
          <p:nvPr>
            <p:ph type="ftr" sz="quarter" idx="11"/>
          </p:nvPr>
        </p:nvSpPr>
        <p:spPr>
          <a:ln/>
        </p:spPr>
        <p:txBody>
          <a:bodyPr/>
          <a:lstStyle>
            <a:lvl1pPr>
              <a:defRPr/>
            </a:lvl1pPr>
          </a:lstStyle>
          <a:p>
            <a:pPr>
              <a:defRPr/>
            </a:pPr>
            <a:endParaRPr lang="ru-RU"/>
          </a:p>
        </p:txBody>
      </p:sp>
      <p:sp>
        <p:nvSpPr>
          <p:cNvPr id="7" name="Rectangle 7"/>
          <p:cNvSpPr>
            <a:spLocks noGrp="1" noChangeArrowheads="1"/>
          </p:cNvSpPr>
          <p:nvPr>
            <p:ph type="sldNum" sz="quarter" idx="12"/>
          </p:nvPr>
        </p:nvSpPr>
        <p:spPr>
          <a:ln/>
        </p:spPr>
        <p:txBody>
          <a:bodyPr/>
          <a:lstStyle>
            <a:lvl1pPr>
              <a:defRPr/>
            </a:lvl1pPr>
          </a:lstStyle>
          <a:p>
            <a:pPr>
              <a:defRPr/>
            </a:pPr>
            <a:fld id="{D95941E4-6C96-4E5C-BFEE-3ED8A51A10BA}"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Freeform 2"/>
          <p:cNvSpPr>
            <a:spLocks/>
          </p:cNvSpPr>
          <p:nvPr/>
        </p:nvSpPr>
        <p:spPr bwMode="auto">
          <a:xfrm rot="-3172564">
            <a:off x="7777957" y="-15081"/>
            <a:ext cx="1162050" cy="2084387"/>
          </a:xfrm>
          <a:custGeom>
            <a:avLst/>
            <a:gdLst/>
            <a:ahLst/>
            <a:cxnLst>
              <a:cxn ang="0">
                <a:pos x="2903" y="433"/>
              </a:cxn>
              <a:cxn ang="0">
                <a:pos x="2565" y="80"/>
              </a:cxn>
              <a:cxn ang="0">
                <a:pos x="2241" y="0"/>
              </a:cxn>
              <a:cxn ang="0">
                <a:pos x="110" y="2811"/>
              </a:cxn>
              <a:cxn ang="0">
                <a:pos x="110" y="3228"/>
              </a:cxn>
              <a:cxn ang="0">
                <a:pos x="0" y="3631"/>
              </a:cxn>
              <a:cxn ang="0">
                <a:pos x="72" y="3686"/>
              </a:cxn>
              <a:cxn ang="0">
                <a:pos x="441" y="3355"/>
              </a:cxn>
              <a:cxn ang="0">
                <a:pos x="740" y="3228"/>
              </a:cxn>
              <a:cxn ang="0">
                <a:pos x="2903" y="433"/>
              </a:cxn>
              <a:cxn ang="0">
                <a:pos x="2903" y="433"/>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lnTo>
                  <a:pt x="2903" y="433"/>
                </a:lnTo>
                <a:close/>
              </a:path>
            </a:pathLst>
          </a:custGeom>
          <a:solidFill>
            <a:srgbClr val="FFFFFF"/>
          </a:solidFill>
          <a:ln w="9525">
            <a:noFill/>
            <a:round/>
            <a:headEnd/>
            <a:tailEnd/>
          </a:ln>
        </p:spPr>
        <p:txBody>
          <a:bodyPr/>
          <a:lstStyle/>
          <a:p>
            <a:pPr>
              <a:defRPr/>
            </a:pPr>
            <a:endParaRPr lang="uk-UA"/>
          </a:p>
        </p:txBody>
      </p:sp>
      <p:sp>
        <p:nvSpPr>
          <p:cNvPr id="1027" name="Rectangle 3"/>
          <p:cNvSpPr>
            <a:spLocks noGrp="1" noChangeArrowheads="1"/>
          </p:cNvSpPr>
          <p:nvPr>
            <p:ph type="title"/>
          </p:nvPr>
        </p:nvSpPr>
        <p:spPr bwMode="auto">
          <a:xfrm>
            <a:off x="685800" y="152400"/>
            <a:ext cx="6870700" cy="1600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ru-RU" smtClean="0"/>
              <a:t>Образец заголовка</a:t>
            </a:r>
          </a:p>
        </p:txBody>
      </p:sp>
      <p:sp>
        <p:nvSpPr>
          <p:cNvPr id="1028" name="Rectangle 4"/>
          <p:cNvSpPr>
            <a:spLocks noGrp="1" noChangeArrowheads="1"/>
          </p:cNvSpPr>
          <p:nvPr>
            <p:ph type="body" idx="1"/>
          </p:nvPr>
        </p:nvSpPr>
        <p:spPr bwMode="auto">
          <a:xfrm>
            <a:off x="685800" y="1828800"/>
            <a:ext cx="76962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70661" name="Rectangle 5"/>
          <p:cNvSpPr>
            <a:spLocks noGrp="1" noChangeArrowheads="1"/>
          </p:cNvSpPr>
          <p:nvPr>
            <p:ph type="dt" sz="half" idx="2"/>
          </p:nvPr>
        </p:nvSpPr>
        <p:spPr bwMode="auto">
          <a:xfrm>
            <a:off x="1371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a:defRPr/>
            </a:pPr>
            <a:endParaRPr lang="ru-RU"/>
          </a:p>
        </p:txBody>
      </p:sp>
      <p:sp>
        <p:nvSpPr>
          <p:cNvPr id="70662" name="Rectangle 6"/>
          <p:cNvSpPr>
            <a:spLocks noGrp="1" noChangeArrowheads="1"/>
          </p:cNvSpPr>
          <p:nvPr>
            <p:ph type="ftr" sz="quarter" idx="3"/>
          </p:nvPr>
        </p:nvSpPr>
        <p:spPr bwMode="auto">
          <a:xfrm>
            <a:off x="35560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a:defRPr/>
            </a:pPr>
            <a:endParaRPr lang="ru-RU"/>
          </a:p>
        </p:txBody>
      </p:sp>
      <p:sp>
        <p:nvSpPr>
          <p:cNvPr id="70663" name="Rectangle 7"/>
          <p:cNvSpPr>
            <a:spLocks noGrp="1" noChangeArrowheads="1"/>
          </p:cNvSpPr>
          <p:nvPr>
            <p:ph type="sldNum" sz="quarter" idx="4"/>
          </p:nvPr>
        </p:nvSpPr>
        <p:spPr bwMode="auto">
          <a:xfrm>
            <a:off x="67183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9996B4BA-83EC-49E8-8E8F-596C849B87A9}" type="slidenum">
              <a:rPr lang="ru-RU"/>
              <a:pPr>
                <a:defRPr/>
              </a:pPr>
              <a:t>‹#›</a:t>
            </a:fld>
            <a:endParaRPr lang="ru-RU"/>
          </a:p>
        </p:txBody>
      </p:sp>
      <p:sp>
        <p:nvSpPr>
          <p:cNvPr id="70664" name="Freeform 8"/>
          <p:cNvSpPr>
            <a:spLocks/>
          </p:cNvSpPr>
          <p:nvPr/>
        </p:nvSpPr>
        <p:spPr bwMode="auto">
          <a:xfrm rot="-3172564">
            <a:off x="7865269" y="24607"/>
            <a:ext cx="1165225" cy="2097087"/>
          </a:xfrm>
          <a:custGeom>
            <a:avLst/>
            <a:gdLst/>
            <a:ahLst/>
            <a:cxnLst>
              <a:cxn ang="0">
                <a:pos x="2293" y="0"/>
              </a:cxn>
              <a:cxn ang="0">
                <a:pos x="130" y="2835"/>
              </a:cxn>
              <a:cxn ang="0">
                <a:pos x="131" y="3201"/>
              </a:cxn>
              <a:cxn ang="0">
                <a:pos x="0" y="3633"/>
              </a:cxn>
              <a:cxn ang="0">
                <a:pos x="50" y="3703"/>
              </a:cxn>
              <a:cxn ang="0">
                <a:pos x="422" y="3352"/>
              </a:cxn>
              <a:cxn ang="0">
                <a:pos x="763" y="3220"/>
              </a:cxn>
              <a:cxn ang="0">
                <a:pos x="2911" y="428"/>
              </a:cxn>
              <a:cxn ang="0">
                <a:pos x="2589" y="96"/>
              </a:cxn>
              <a:cxn ang="0">
                <a:pos x="2293" y="0"/>
              </a:cxn>
              <a:cxn ang="0">
                <a:pos x="2293" y="0"/>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lnTo>
                  <a:pt x="2293" y="0"/>
                </a:lnTo>
                <a:close/>
              </a:path>
            </a:pathLst>
          </a:custGeom>
          <a:solidFill>
            <a:schemeClr val="folHlink"/>
          </a:solidFill>
          <a:ln w="9525">
            <a:noFill/>
            <a:round/>
            <a:headEnd/>
            <a:tailEnd/>
          </a:ln>
        </p:spPr>
        <p:txBody>
          <a:bodyPr/>
          <a:lstStyle/>
          <a:p>
            <a:pPr>
              <a:defRPr/>
            </a:pPr>
            <a:endParaRPr lang="uk-UA"/>
          </a:p>
        </p:txBody>
      </p:sp>
      <p:sp>
        <p:nvSpPr>
          <p:cNvPr id="70665" name="Freeform 9"/>
          <p:cNvSpPr>
            <a:spLocks/>
          </p:cNvSpPr>
          <p:nvPr/>
        </p:nvSpPr>
        <p:spPr bwMode="auto">
          <a:xfrm rot="-3172564">
            <a:off x="7831138" y="192088"/>
            <a:ext cx="1025525" cy="1571625"/>
          </a:xfrm>
          <a:custGeom>
            <a:avLst/>
            <a:gdLst/>
            <a:ahLst/>
            <a:cxnLst>
              <a:cxn ang="0">
                <a:pos x="0" y="2485"/>
              </a:cxn>
              <a:cxn ang="0">
                <a:pos x="432" y="2553"/>
              </a:cxn>
              <a:cxn ang="0">
                <a:pos x="736" y="2777"/>
              </a:cxn>
              <a:cxn ang="0">
                <a:pos x="2561" y="399"/>
              </a:cxn>
              <a:cxn ang="0">
                <a:pos x="2118" y="82"/>
              </a:cxn>
              <a:cxn ang="0">
                <a:pos x="1898" y="0"/>
              </a:cxn>
              <a:cxn ang="0">
                <a:pos x="0" y="2485"/>
              </a:cxn>
              <a:cxn ang="0">
                <a:pos x="0" y="2485"/>
              </a:cxn>
            </a:cxnLst>
            <a:rect l="0" t="0" r="r" b="b"/>
            <a:pathLst>
              <a:path w="2561" h="2777">
                <a:moveTo>
                  <a:pt x="0" y="2485"/>
                </a:moveTo>
                <a:lnTo>
                  <a:pt x="432" y="2553"/>
                </a:lnTo>
                <a:lnTo>
                  <a:pt x="736" y="2777"/>
                </a:lnTo>
                <a:lnTo>
                  <a:pt x="2561" y="399"/>
                </a:lnTo>
                <a:lnTo>
                  <a:pt x="2118" y="82"/>
                </a:lnTo>
                <a:lnTo>
                  <a:pt x="1898" y="0"/>
                </a:lnTo>
                <a:lnTo>
                  <a:pt x="0" y="2485"/>
                </a:lnTo>
                <a:lnTo>
                  <a:pt x="0" y="2485"/>
                </a:lnTo>
                <a:close/>
              </a:path>
            </a:pathLst>
          </a:custGeom>
          <a:solidFill>
            <a:schemeClr val="bg2"/>
          </a:solidFill>
          <a:ln w="9525">
            <a:noFill/>
            <a:round/>
            <a:headEnd/>
            <a:tailEnd/>
          </a:ln>
        </p:spPr>
        <p:txBody>
          <a:bodyPr/>
          <a:lstStyle/>
          <a:p>
            <a:pPr>
              <a:defRPr/>
            </a:pPr>
            <a:endParaRPr lang="uk-UA"/>
          </a:p>
        </p:txBody>
      </p:sp>
      <p:grpSp>
        <p:nvGrpSpPr>
          <p:cNvPr id="1034" name="Group 10"/>
          <p:cNvGrpSpPr>
            <a:grpSpLocks/>
          </p:cNvGrpSpPr>
          <p:nvPr/>
        </p:nvGrpSpPr>
        <p:grpSpPr bwMode="auto">
          <a:xfrm>
            <a:off x="7938" y="5540375"/>
            <a:ext cx="1784350" cy="1246188"/>
            <a:chOff x="5" y="3490"/>
            <a:chExt cx="1124" cy="785"/>
          </a:xfrm>
        </p:grpSpPr>
        <p:sp>
          <p:nvSpPr>
            <p:cNvPr id="70667" name="Freeform 11"/>
            <p:cNvSpPr>
              <a:spLocks/>
            </p:cNvSpPr>
            <p:nvPr userDrawn="1"/>
          </p:nvSpPr>
          <p:spPr bwMode="auto">
            <a:xfrm>
              <a:off x="24" y="3505"/>
              <a:ext cx="1089" cy="649"/>
            </a:xfrm>
            <a:custGeom>
              <a:avLst/>
              <a:gdLst/>
              <a:ahLst/>
              <a:cxnLst>
                <a:cxn ang="0">
                  <a:pos x="1587" y="1260"/>
                </a:cxn>
                <a:cxn ang="0">
                  <a:pos x="1420" y="1106"/>
                </a:cxn>
                <a:cxn ang="0">
                  <a:pos x="1331" y="477"/>
                </a:cxn>
                <a:cxn ang="0">
                  <a:pos x="2139" y="330"/>
                </a:cxn>
                <a:cxn ang="0">
                  <a:pos x="2177" y="203"/>
                </a:cxn>
                <a:cxn ang="0">
                  <a:pos x="2099" y="100"/>
                </a:cxn>
                <a:cxn ang="0">
                  <a:pos x="1276" y="211"/>
                </a:cxn>
                <a:cxn ang="0">
                  <a:pos x="1219" y="32"/>
                </a:cxn>
                <a:cxn ang="0">
                  <a:pos x="1085" y="0"/>
                </a:cxn>
                <a:cxn ang="0">
                  <a:pos x="958" y="28"/>
                </a:cxn>
                <a:cxn ang="0">
                  <a:pos x="888" y="106"/>
                </a:cxn>
                <a:cxn ang="0">
                  <a:pos x="937" y="285"/>
                </a:cxn>
                <a:cxn ang="0">
                  <a:pos x="660" y="441"/>
                </a:cxn>
                <a:cxn ang="0">
                  <a:pos x="983" y="473"/>
                </a:cxn>
                <a:cxn ang="0">
                  <a:pos x="1112" y="889"/>
                </a:cxn>
                <a:cxn ang="0">
                  <a:pos x="141" y="469"/>
                </a:cxn>
                <a:cxn ang="0">
                  <a:pos x="46" y="509"/>
                </a:cxn>
                <a:cxn ang="0">
                  <a:pos x="0" y="636"/>
                </a:cxn>
                <a:cxn ang="0">
                  <a:pos x="55" y="779"/>
                </a:cxn>
                <a:cxn ang="0">
                  <a:pos x="1139" y="1288"/>
                </a:cxn>
                <a:cxn ang="0">
                  <a:pos x="1378" y="1256"/>
                </a:cxn>
                <a:cxn ang="0">
                  <a:pos x="1570" y="1298"/>
                </a:cxn>
                <a:cxn ang="0">
                  <a:pos x="1587" y="1260"/>
                </a:cxn>
                <a:cxn ang="0">
                  <a:pos x="1587" y="1260"/>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lnTo>
                    <a:pt x="1587" y="1260"/>
                  </a:lnTo>
                  <a:close/>
                </a:path>
              </a:pathLst>
            </a:custGeom>
            <a:solidFill>
              <a:srgbClr val="F8F8F8"/>
            </a:solidFill>
            <a:ln w="9525">
              <a:noFill/>
              <a:round/>
              <a:headEnd/>
              <a:tailEnd/>
            </a:ln>
          </p:spPr>
          <p:txBody>
            <a:bodyPr/>
            <a:lstStyle/>
            <a:p>
              <a:pPr>
                <a:defRPr/>
              </a:pPr>
              <a:endParaRPr lang="uk-UA"/>
            </a:p>
          </p:txBody>
        </p:sp>
        <p:sp>
          <p:nvSpPr>
            <p:cNvPr id="70668" name="Freeform 12"/>
            <p:cNvSpPr>
              <a:spLocks/>
            </p:cNvSpPr>
            <p:nvPr userDrawn="1"/>
          </p:nvSpPr>
          <p:spPr bwMode="auto">
            <a:xfrm>
              <a:off x="1022" y="3582"/>
              <a:ext cx="71" cy="129"/>
            </a:xfrm>
            <a:custGeom>
              <a:avLst/>
              <a:gdLst/>
              <a:ahLst/>
              <a:cxnLst>
                <a:cxn ang="0">
                  <a:pos x="0" y="7"/>
                </a:cxn>
                <a:cxn ang="0">
                  <a:pos x="120" y="0"/>
                </a:cxn>
                <a:cxn ang="0">
                  <a:pos x="143" y="233"/>
                </a:cxn>
                <a:cxn ang="0">
                  <a:pos x="8" y="258"/>
                </a:cxn>
                <a:cxn ang="0">
                  <a:pos x="0" y="7"/>
                </a:cxn>
                <a:cxn ang="0">
                  <a:pos x="0" y="7"/>
                </a:cxn>
              </a:cxnLst>
              <a:rect l="0" t="0" r="r" b="b"/>
              <a:pathLst>
                <a:path w="143" h="258">
                  <a:moveTo>
                    <a:pt x="0" y="7"/>
                  </a:moveTo>
                  <a:lnTo>
                    <a:pt x="120" y="0"/>
                  </a:lnTo>
                  <a:lnTo>
                    <a:pt x="143" y="233"/>
                  </a:lnTo>
                  <a:lnTo>
                    <a:pt x="8" y="258"/>
                  </a:lnTo>
                  <a:lnTo>
                    <a:pt x="0" y="7"/>
                  </a:lnTo>
                  <a:lnTo>
                    <a:pt x="0" y="7"/>
                  </a:lnTo>
                  <a:close/>
                </a:path>
              </a:pathLst>
            </a:custGeom>
            <a:solidFill>
              <a:schemeClr val="accent1"/>
            </a:solidFill>
            <a:ln w="9525">
              <a:noFill/>
              <a:round/>
              <a:headEnd/>
              <a:tailEnd/>
            </a:ln>
          </p:spPr>
          <p:txBody>
            <a:bodyPr/>
            <a:lstStyle/>
            <a:p>
              <a:pPr>
                <a:defRPr/>
              </a:pPr>
              <a:endParaRPr lang="uk-UA"/>
            </a:p>
          </p:txBody>
        </p:sp>
        <p:sp>
          <p:nvSpPr>
            <p:cNvPr id="70669" name="Freeform 13"/>
            <p:cNvSpPr>
              <a:spLocks/>
            </p:cNvSpPr>
            <p:nvPr userDrawn="1"/>
          </p:nvSpPr>
          <p:spPr bwMode="auto">
            <a:xfrm>
              <a:off x="20" y="3774"/>
              <a:ext cx="792" cy="41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pPr>
                <a:defRPr/>
              </a:pPr>
              <a:endParaRPr lang="uk-UA"/>
            </a:p>
          </p:txBody>
        </p:sp>
        <p:sp>
          <p:nvSpPr>
            <p:cNvPr id="70670" name="Freeform 14"/>
            <p:cNvSpPr>
              <a:spLocks/>
            </p:cNvSpPr>
            <p:nvPr userDrawn="1"/>
          </p:nvSpPr>
          <p:spPr bwMode="auto">
            <a:xfrm>
              <a:off x="129" y="3808"/>
              <a:ext cx="525" cy="374"/>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uk-UA"/>
            </a:p>
          </p:txBody>
        </p:sp>
        <p:sp>
          <p:nvSpPr>
            <p:cNvPr id="70671" name="Freeform 15"/>
            <p:cNvSpPr>
              <a:spLocks/>
            </p:cNvSpPr>
            <p:nvPr userDrawn="1"/>
          </p:nvSpPr>
          <p:spPr bwMode="auto">
            <a:xfrm>
              <a:off x="485" y="3532"/>
              <a:ext cx="135" cy="121"/>
            </a:xfrm>
            <a:custGeom>
              <a:avLst/>
              <a:gdLst/>
              <a:ahLst/>
              <a:cxnLst>
                <a:cxn ang="0">
                  <a:pos x="0" y="28"/>
                </a:cxn>
                <a:cxn ang="0">
                  <a:pos x="160" y="0"/>
                </a:cxn>
                <a:cxn ang="0">
                  <a:pos x="251" y="36"/>
                </a:cxn>
                <a:cxn ang="0">
                  <a:pos x="272" y="139"/>
                </a:cxn>
                <a:cxn ang="0">
                  <a:pos x="164" y="146"/>
                </a:cxn>
                <a:cxn ang="0">
                  <a:pos x="32" y="241"/>
                </a:cxn>
                <a:cxn ang="0">
                  <a:pos x="0" y="28"/>
                </a:cxn>
                <a:cxn ang="0">
                  <a:pos x="0" y="28"/>
                </a:cxn>
              </a:cxnLst>
              <a:rect l="0" t="0" r="r" b="b"/>
              <a:pathLst>
                <a:path w="272" h="241">
                  <a:moveTo>
                    <a:pt x="0" y="28"/>
                  </a:moveTo>
                  <a:lnTo>
                    <a:pt x="160" y="0"/>
                  </a:lnTo>
                  <a:lnTo>
                    <a:pt x="251" y="36"/>
                  </a:lnTo>
                  <a:lnTo>
                    <a:pt x="272" y="139"/>
                  </a:lnTo>
                  <a:lnTo>
                    <a:pt x="164" y="146"/>
                  </a:lnTo>
                  <a:lnTo>
                    <a:pt x="32" y="241"/>
                  </a:lnTo>
                  <a:lnTo>
                    <a:pt x="0" y="28"/>
                  </a:lnTo>
                  <a:lnTo>
                    <a:pt x="0" y="28"/>
                  </a:lnTo>
                  <a:close/>
                </a:path>
              </a:pathLst>
            </a:custGeom>
            <a:solidFill>
              <a:schemeClr val="hlink"/>
            </a:solidFill>
            <a:ln w="9525">
              <a:noFill/>
              <a:round/>
              <a:headEnd/>
              <a:tailEnd/>
            </a:ln>
          </p:spPr>
          <p:txBody>
            <a:bodyPr/>
            <a:lstStyle/>
            <a:p>
              <a:pPr>
                <a:defRPr/>
              </a:pPr>
              <a:endParaRPr lang="uk-UA"/>
            </a:p>
          </p:txBody>
        </p:sp>
        <p:sp>
          <p:nvSpPr>
            <p:cNvPr id="70672" name="Freeform 16"/>
            <p:cNvSpPr>
              <a:spLocks/>
            </p:cNvSpPr>
            <p:nvPr userDrawn="1"/>
          </p:nvSpPr>
          <p:spPr bwMode="auto">
            <a:xfrm>
              <a:off x="641" y="4163"/>
              <a:ext cx="76" cy="112"/>
            </a:xfrm>
            <a:custGeom>
              <a:avLst/>
              <a:gdLst/>
              <a:ahLst/>
              <a:cxnLst>
                <a:cxn ang="0">
                  <a:pos x="152" y="4"/>
                </a:cxn>
                <a:cxn ang="0">
                  <a:pos x="152" y="224"/>
                </a:cxn>
                <a:cxn ang="0">
                  <a:pos x="0" y="8"/>
                </a:cxn>
                <a:cxn ang="0">
                  <a:pos x="72" y="0"/>
                </a:cxn>
                <a:cxn ang="0">
                  <a:pos x="152" y="4"/>
                </a:cxn>
                <a:cxn ang="0">
                  <a:pos x="152" y="4"/>
                </a:cxn>
              </a:cxnLst>
              <a:rect l="0" t="0" r="r" b="b"/>
              <a:pathLst>
                <a:path w="152" h="224">
                  <a:moveTo>
                    <a:pt x="152" y="4"/>
                  </a:moveTo>
                  <a:lnTo>
                    <a:pt x="152" y="224"/>
                  </a:lnTo>
                  <a:lnTo>
                    <a:pt x="0" y="8"/>
                  </a:lnTo>
                  <a:lnTo>
                    <a:pt x="72" y="0"/>
                  </a:lnTo>
                  <a:lnTo>
                    <a:pt x="152" y="4"/>
                  </a:lnTo>
                  <a:lnTo>
                    <a:pt x="152" y="4"/>
                  </a:lnTo>
                  <a:close/>
                </a:path>
              </a:pathLst>
            </a:custGeom>
            <a:solidFill>
              <a:schemeClr val="hlink"/>
            </a:solidFill>
            <a:ln w="9525">
              <a:noFill/>
              <a:round/>
              <a:headEnd/>
              <a:tailEnd/>
            </a:ln>
          </p:spPr>
          <p:txBody>
            <a:bodyPr/>
            <a:lstStyle/>
            <a:p>
              <a:pPr>
                <a:defRPr/>
              </a:pPr>
              <a:endParaRPr lang="uk-UA"/>
            </a:p>
          </p:txBody>
        </p:sp>
        <p:sp>
          <p:nvSpPr>
            <p:cNvPr id="70673" name="Freeform 17"/>
            <p:cNvSpPr>
              <a:spLocks/>
            </p:cNvSpPr>
            <p:nvPr userDrawn="1"/>
          </p:nvSpPr>
          <p:spPr bwMode="auto">
            <a:xfrm>
              <a:off x="504" y="3607"/>
              <a:ext cx="193" cy="383"/>
            </a:xfrm>
            <a:custGeom>
              <a:avLst/>
              <a:gdLst/>
              <a:ahLst/>
              <a:cxnLst>
                <a:cxn ang="0">
                  <a:pos x="0" y="80"/>
                </a:cxn>
                <a:cxn ang="0">
                  <a:pos x="87" y="0"/>
                </a:cxn>
                <a:cxn ang="0">
                  <a:pos x="232" y="6"/>
                </a:cxn>
                <a:cxn ang="0">
                  <a:pos x="386" y="764"/>
                </a:cxn>
                <a:cxn ang="0">
                  <a:pos x="279" y="720"/>
                </a:cxn>
                <a:cxn ang="0">
                  <a:pos x="152" y="677"/>
                </a:cxn>
                <a:cxn ang="0">
                  <a:pos x="0" y="80"/>
                </a:cxn>
                <a:cxn ang="0">
                  <a:pos x="0" y="80"/>
                </a:cxn>
              </a:cxnLst>
              <a:rect l="0" t="0" r="r" b="b"/>
              <a:pathLst>
                <a:path w="386" h="764">
                  <a:moveTo>
                    <a:pt x="0" y="80"/>
                  </a:moveTo>
                  <a:lnTo>
                    <a:pt x="87" y="0"/>
                  </a:lnTo>
                  <a:lnTo>
                    <a:pt x="232" y="6"/>
                  </a:lnTo>
                  <a:lnTo>
                    <a:pt x="386" y="764"/>
                  </a:lnTo>
                  <a:lnTo>
                    <a:pt x="279" y="720"/>
                  </a:lnTo>
                  <a:lnTo>
                    <a:pt x="152" y="677"/>
                  </a:lnTo>
                  <a:lnTo>
                    <a:pt x="0" y="80"/>
                  </a:lnTo>
                  <a:lnTo>
                    <a:pt x="0" y="80"/>
                  </a:lnTo>
                  <a:close/>
                </a:path>
              </a:pathLst>
            </a:custGeom>
            <a:solidFill>
              <a:schemeClr val="bg2"/>
            </a:solidFill>
            <a:ln w="9525">
              <a:noFill/>
              <a:round/>
              <a:headEnd/>
              <a:tailEnd/>
            </a:ln>
          </p:spPr>
          <p:txBody>
            <a:bodyPr/>
            <a:lstStyle/>
            <a:p>
              <a:pPr>
                <a:defRPr/>
              </a:pPr>
              <a:endParaRPr lang="uk-UA"/>
            </a:p>
          </p:txBody>
        </p:sp>
        <p:sp>
          <p:nvSpPr>
            <p:cNvPr id="70674" name="Freeform 18"/>
            <p:cNvSpPr>
              <a:spLocks/>
            </p:cNvSpPr>
            <p:nvPr userDrawn="1"/>
          </p:nvSpPr>
          <p:spPr bwMode="auto">
            <a:xfrm>
              <a:off x="668" y="3590"/>
              <a:ext cx="364" cy="174"/>
            </a:xfrm>
            <a:custGeom>
              <a:avLst/>
              <a:gdLst/>
              <a:ahLst/>
              <a:cxnLst>
                <a:cxn ang="0">
                  <a:pos x="692" y="0"/>
                </a:cxn>
                <a:cxn ang="0">
                  <a:pos x="0" y="106"/>
                </a:cxn>
                <a:cxn ang="0">
                  <a:pos x="28" y="348"/>
                </a:cxn>
                <a:cxn ang="0">
                  <a:pos x="715" y="237"/>
                </a:cxn>
                <a:cxn ang="0">
                  <a:pos x="728" y="43"/>
                </a:cxn>
                <a:cxn ang="0">
                  <a:pos x="692" y="0"/>
                </a:cxn>
                <a:cxn ang="0">
                  <a:pos x="692" y="0"/>
                </a:cxn>
              </a:cxnLst>
              <a:rect l="0" t="0" r="r" b="b"/>
              <a:pathLst>
                <a:path w="728" h="348">
                  <a:moveTo>
                    <a:pt x="692" y="0"/>
                  </a:moveTo>
                  <a:lnTo>
                    <a:pt x="0" y="106"/>
                  </a:lnTo>
                  <a:lnTo>
                    <a:pt x="28" y="348"/>
                  </a:lnTo>
                  <a:lnTo>
                    <a:pt x="715" y="237"/>
                  </a:lnTo>
                  <a:lnTo>
                    <a:pt x="728" y="43"/>
                  </a:lnTo>
                  <a:lnTo>
                    <a:pt x="692" y="0"/>
                  </a:lnTo>
                  <a:lnTo>
                    <a:pt x="692" y="0"/>
                  </a:lnTo>
                  <a:close/>
                </a:path>
              </a:pathLst>
            </a:custGeom>
            <a:solidFill>
              <a:schemeClr val="bg2"/>
            </a:solidFill>
            <a:ln w="9525">
              <a:noFill/>
              <a:round/>
              <a:headEnd/>
              <a:tailEnd/>
            </a:ln>
          </p:spPr>
          <p:txBody>
            <a:bodyPr/>
            <a:lstStyle/>
            <a:p>
              <a:pPr>
                <a:defRPr/>
              </a:pPr>
              <a:endParaRPr lang="uk-UA"/>
            </a:p>
          </p:txBody>
        </p:sp>
        <p:sp>
          <p:nvSpPr>
            <p:cNvPr id="70675" name="Freeform 19"/>
            <p:cNvSpPr>
              <a:spLocks/>
            </p:cNvSpPr>
            <p:nvPr userDrawn="1"/>
          </p:nvSpPr>
          <p:spPr bwMode="auto">
            <a:xfrm>
              <a:off x="347" y="3693"/>
              <a:ext cx="156" cy="67"/>
            </a:xfrm>
            <a:custGeom>
              <a:avLst/>
              <a:gdLst/>
              <a:ahLst/>
              <a:cxnLst>
                <a:cxn ang="0">
                  <a:pos x="272" y="0"/>
                </a:cxn>
                <a:cxn ang="0">
                  <a:pos x="0" y="78"/>
                </a:cxn>
                <a:cxn ang="0">
                  <a:pos x="312" y="135"/>
                </a:cxn>
                <a:cxn ang="0">
                  <a:pos x="272" y="0"/>
                </a:cxn>
                <a:cxn ang="0">
                  <a:pos x="272" y="0"/>
                </a:cxn>
              </a:cxnLst>
              <a:rect l="0" t="0" r="r" b="b"/>
              <a:pathLst>
                <a:path w="312" h="135">
                  <a:moveTo>
                    <a:pt x="272" y="0"/>
                  </a:moveTo>
                  <a:lnTo>
                    <a:pt x="0" y="78"/>
                  </a:lnTo>
                  <a:lnTo>
                    <a:pt x="312" y="135"/>
                  </a:lnTo>
                  <a:lnTo>
                    <a:pt x="272" y="0"/>
                  </a:lnTo>
                  <a:lnTo>
                    <a:pt x="272" y="0"/>
                  </a:lnTo>
                  <a:close/>
                </a:path>
              </a:pathLst>
            </a:custGeom>
            <a:solidFill>
              <a:schemeClr val="accent1"/>
            </a:solidFill>
            <a:ln w="9525">
              <a:noFill/>
              <a:round/>
              <a:headEnd/>
              <a:tailEnd/>
            </a:ln>
          </p:spPr>
          <p:txBody>
            <a:bodyPr/>
            <a:lstStyle/>
            <a:p>
              <a:pPr>
                <a:defRPr/>
              </a:pPr>
              <a:endParaRPr lang="uk-UA"/>
            </a:p>
          </p:txBody>
        </p:sp>
        <p:grpSp>
          <p:nvGrpSpPr>
            <p:cNvPr id="1060" name="Group 20"/>
            <p:cNvGrpSpPr>
              <a:grpSpLocks/>
            </p:cNvGrpSpPr>
            <p:nvPr userDrawn="1"/>
          </p:nvGrpSpPr>
          <p:grpSpPr bwMode="auto">
            <a:xfrm>
              <a:off x="5" y="3490"/>
              <a:ext cx="1124" cy="780"/>
              <a:chOff x="5" y="3490"/>
              <a:chExt cx="1124" cy="780"/>
            </a:xfrm>
          </p:grpSpPr>
          <p:grpSp>
            <p:nvGrpSpPr>
              <p:cNvPr id="1061" name="Group 21"/>
              <p:cNvGrpSpPr>
                <a:grpSpLocks/>
              </p:cNvGrpSpPr>
              <p:nvPr userDrawn="1"/>
            </p:nvGrpSpPr>
            <p:grpSpPr bwMode="auto">
              <a:xfrm>
                <a:off x="499" y="3562"/>
                <a:ext cx="548" cy="708"/>
                <a:chOff x="499" y="3562"/>
                <a:chExt cx="548" cy="708"/>
              </a:xfrm>
            </p:grpSpPr>
            <p:sp>
              <p:nvSpPr>
                <p:cNvPr id="70678" name="Freeform 22"/>
                <p:cNvSpPr>
                  <a:spLocks/>
                </p:cNvSpPr>
                <p:nvPr userDrawn="1"/>
              </p:nvSpPr>
              <p:spPr bwMode="auto">
                <a:xfrm>
                  <a:off x="499" y="3587"/>
                  <a:ext cx="157" cy="87"/>
                </a:xfrm>
                <a:custGeom>
                  <a:avLst/>
                  <a:gdLst/>
                  <a:ahLst/>
                  <a:cxnLst>
                    <a:cxn ang="0">
                      <a:pos x="0" y="107"/>
                    </a:cxn>
                    <a:cxn ang="0">
                      <a:pos x="114" y="10"/>
                    </a:cxn>
                    <a:cxn ang="0">
                      <a:pos x="213" y="0"/>
                    </a:cxn>
                    <a:cxn ang="0">
                      <a:pos x="292" y="27"/>
                    </a:cxn>
                    <a:cxn ang="0">
                      <a:pos x="313" y="91"/>
                    </a:cxn>
                    <a:cxn ang="0">
                      <a:pos x="167" y="67"/>
                    </a:cxn>
                    <a:cxn ang="0">
                      <a:pos x="74" y="101"/>
                    </a:cxn>
                    <a:cxn ang="0">
                      <a:pos x="13" y="175"/>
                    </a:cxn>
                    <a:cxn ang="0">
                      <a:pos x="0" y="107"/>
                    </a:cxn>
                    <a:cxn ang="0">
                      <a:pos x="0" y="107"/>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lnTo>
                        <a:pt x="0" y="107"/>
                      </a:lnTo>
                      <a:close/>
                    </a:path>
                  </a:pathLst>
                </a:custGeom>
                <a:solidFill>
                  <a:schemeClr val="accent2"/>
                </a:solidFill>
                <a:ln w="9525">
                  <a:noFill/>
                  <a:round/>
                  <a:headEnd/>
                  <a:tailEnd/>
                </a:ln>
              </p:spPr>
              <p:txBody>
                <a:bodyPr/>
                <a:lstStyle/>
                <a:p>
                  <a:pPr>
                    <a:defRPr/>
                  </a:pPr>
                  <a:endParaRPr lang="uk-UA"/>
                </a:p>
              </p:txBody>
            </p:sp>
            <p:sp>
              <p:nvSpPr>
                <p:cNvPr id="70679" name="Freeform 23"/>
                <p:cNvSpPr>
                  <a:spLocks/>
                </p:cNvSpPr>
                <p:nvPr userDrawn="1"/>
              </p:nvSpPr>
              <p:spPr bwMode="auto">
                <a:xfrm>
                  <a:off x="636" y="4137"/>
                  <a:ext cx="115" cy="133"/>
                </a:xfrm>
                <a:custGeom>
                  <a:avLst/>
                  <a:gdLst/>
                  <a:ahLst/>
                  <a:cxnLst>
                    <a:cxn ang="0">
                      <a:pos x="0" y="40"/>
                    </a:cxn>
                    <a:cxn ang="0">
                      <a:pos x="160" y="266"/>
                    </a:cxn>
                    <a:cxn ang="0">
                      <a:pos x="230" y="251"/>
                    </a:cxn>
                    <a:cxn ang="0">
                      <a:pos x="223" y="17"/>
                    </a:cxn>
                    <a:cxn ang="0">
                      <a:pos x="166" y="0"/>
                    </a:cxn>
                    <a:cxn ang="0">
                      <a:pos x="179" y="197"/>
                    </a:cxn>
                    <a:cxn ang="0">
                      <a:pos x="71" y="4"/>
                    </a:cxn>
                    <a:cxn ang="0">
                      <a:pos x="0" y="40"/>
                    </a:cxn>
                    <a:cxn ang="0">
                      <a:pos x="0" y="40"/>
                    </a:cxn>
                  </a:cxnLst>
                  <a:rect l="0" t="0" r="r" b="b"/>
                  <a:pathLst>
                    <a:path w="230" h="266">
                      <a:moveTo>
                        <a:pt x="0" y="40"/>
                      </a:moveTo>
                      <a:lnTo>
                        <a:pt x="160" y="266"/>
                      </a:lnTo>
                      <a:lnTo>
                        <a:pt x="230" y="251"/>
                      </a:lnTo>
                      <a:lnTo>
                        <a:pt x="223" y="17"/>
                      </a:lnTo>
                      <a:lnTo>
                        <a:pt x="166" y="0"/>
                      </a:lnTo>
                      <a:lnTo>
                        <a:pt x="179" y="197"/>
                      </a:lnTo>
                      <a:lnTo>
                        <a:pt x="71" y="4"/>
                      </a:lnTo>
                      <a:lnTo>
                        <a:pt x="0" y="40"/>
                      </a:lnTo>
                      <a:lnTo>
                        <a:pt x="0" y="40"/>
                      </a:lnTo>
                      <a:close/>
                    </a:path>
                  </a:pathLst>
                </a:custGeom>
                <a:solidFill>
                  <a:schemeClr val="accent2"/>
                </a:solidFill>
                <a:ln w="9525">
                  <a:noFill/>
                  <a:round/>
                  <a:headEnd/>
                  <a:tailEnd/>
                </a:ln>
              </p:spPr>
              <p:txBody>
                <a:bodyPr/>
                <a:lstStyle/>
                <a:p>
                  <a:pPr>
                    <a:defRPr/>
                  </a:pPr>
                  <a:endParaRPr lang="uk-UA"/>
                </a:p>
              </p:txBody>
            </p:sp>
            <p:sp>
              <p:nvSpPr>
                <p:cNvPr id="70680" name="Freeform 24"/>
                <p:cNvSpPr>
                  <a:spLocks/>
                </p:cNvSpPr>
                <p:nvPr userDrawn="1"/>
              </p:nvSpPr>
              <p:spPr bwMode="auto">
                <a:xfrm>
                  <a:off x="1004" y="3562"/>
                  <a:ext cx="43" cy="117"/>
                </a:xfrm>
                <a:custGeom>
                  <a:avLst/>
                  <a:gdLst/>
                  <a:ahLst/>
                  <a:cxnLst>
                    <a:cxn ang="0">
                      <a:pos x="0" y="19"/>
                    </a:cxn>
                    <a:cxn ang="0">
                      <a:pos x="36" y="93"/>
                    </a:cxn>
                    <a:cxn ang="0">
                      <a:pos x="44" y="154"/>
                    </a:cxn>
                    <a:cxn ang="0">
                      <a:pos x="27" y="234"/>
                    </a:cxn>
                    <a:cxn ang="0">
                      <a:pos x="80" y="220"/>
                    </a:cxn>
                    <a:cxn ang="0">
                      <a:pos x="87" y="116"/>
                    </a:cxn>
                    <a:cxn ang="0">
                      <a:pos x="46" y="0"/>
                    </a:cxn>
                    <a:cxn ang="0">
                      <a:pos x="0" y="19"/>
                    </a:cxn>
                    <a:cxn ang="0">
                      <a:pos x="0" y="19"/>
                    </a:cxn>
                  </a:cxnLst>
                  <a:rect l="0" t="0" r="r" b="b"/>
                  <a:pathLst>
                    <a:path w="87" h="234">
                      <a:moveTo>
                        <a:pt x="0" y="19"/>
                      </a:moveTo>
                      <a:lnTo>
                        <a:pt x="36" y="93"/>
                      </a:lnTo>
                      <a:lnTo>
                        <a:pt x="44" y="154"/>
                      </a:lnTo>
                      <a:lnTo>
                        <a:pt x="27" y="234"/>
                      </a:lnTo>
                      <a:lnTo>
                        <a:pt x="80" y="220"/>
                      </a:lnTo>
                      <a:lnTo>
                        <a:pt x="87" y="116"/>
                      </a:lnTo>
                      <a:lnTo>
                        <a:pt x="46" y="0"/>
                      </a:lnTo>
                      <a:lnTo>
                        <a:pt x="0" y="19"/>
                      </a:lnTo>
                      <a:lnTo>
                        <a:pt x="0" y="19"/>
                      </a:lnTo>
                      <a:close/>
                    </a:path>
                  </a:pathLst>
                </a:custGeom>
                <a:solidFill>
                  <a:schemeClr val="accent2"/>
                </a:solidFill>
                <a:ln w="9525">
                  <a:noFill/>
                  <a:round/>
                  <a:headEnd/>
                  <a:tailEnd/>
                </a:ln>
              </p:spPr>
              <p:txBody>
                <a:bodyPr/>
                <a:lstStyle/>
                <a:p>
                  <a:pPr>
                    <a:defRPr/>
                  </a:pPr>
                  <a:endParaRPr lang="uk-UA"/>
                </a:p>
              </p:txBody>
            </p:sp>
          </p:grpSp>
          <p:sp>
            <p:nvSpPr>
              <p:cNvPr id="70681" name="Freeform 25"/>
              <p:cNvSpPr>
                <a:spLocks/>
              </p:cNvSpPr>
              <p:nvPr userDrawn="1"/>
            </p:nvSpPr>
            <p:spPr bwMode="auto">
              <a:xfrm>
                <a:off x="76" y="3732"/>
                <a:ext cx="595" cy="250"/>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uk-UA"/>
              </a:p>
            </p:txBody>
          </p:sp>
          <p:sp>
            <p:nvSpPr>
              <p:cNvPr id="70682" name="Freeform 26"/>
              <p:cNvSpPr>
                <a:spLocks/>
              </p:cNvSpPr>
              <p:nvPr userDrawn="1"/>
            </p:nvSpPr>
            <p:spPr bwMode="auto">
              <a:xfrm>
                <a:off x="260" y="3886"/>
                <a:ext cx="244" cy="148"/>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uk-UA"/>
              </a:p>
            </p:txBody>
          </p:sp>
          <p:sp>
            <p:nvSpPr>
              <p:cNvPr id="70683" name="Freeform 27"/>
              <p:cNvSpPr>
                <a:spLocks/>
              </p:cNvSpPr>
              <p:nvPr userDrawn="1"/>
            </p:nvSpPr>
            <p:spPr bwMode="auto">
              <a:xfrm>
                <a:off x="565" y="3680"/>
                <a:ext cx="107" cy="238"/>
              </a:xfrm>
              <a:custGeom>
                <a:avLst/>
                <a:gdLst/>
                <a:ahLst/>
                <a:cxnLst>
                  <a:cxn ang="0">
                    <a:pos x="24" y="0"/>
                  </a:cxn>
                  <a:cxn ang="0">
                    <a:pos x="91" y="25"/>
                  </a:cxn>
                  <a:cxn ang="0">
                    <a:pos x="80" y="192"/>
                  </a:cxn>
                  <a:cxn ang="0">
                    <a:pos x="106" y="327"/>
                  </a:cxn>
                  <a:cxn ang="0">
                    <a:pos x="213" y="451"/>
                  </a:cxn>
                  <a:cxn ang="0">
                    <a:pos x="97" y="478"/>
                  </a:cxn>
                  <a:cxn ang="0">
                    <a:pos x="30" y="344"/>
                  </a:cxn>
                  <a:cxn ang="0">
                    <a:pos x="0" y="57"/>
                  </a:cxn>
                  <a:cxn ang="0">
                    <a:pos x="24" y="0"/>
                  </a:cxn>
                  <a:cxn ang="0">
                    <a:pos x="24" y="0"/>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lnTo>
                      <a:pt x="24" y="0"/>
                    </a:lnTo>
                    <a:close/>
                  </a:path>
                </a:pathLst>
              </a:custGeom>
              <a:solidFill>
                <a:schemeClr val="accent2"/>
              </a:solidFill>
              <a:ln w="9525">
                <a:noFill/>
                <a:round/>
                <a:headEnd/>
                <a:tailEnd/>
              </a:ln>
            </p:spPr>
            <p:txBody>
              <a:bodyPr/>
              <a:lstStyle/>
              <a:p>
                <a:pPr>
                  <a:defRPr/>
                </a:pPr>
                <a:endParaRPr lang="uk-UA"/>
              </a:p>
            </p:txBody>
          </p:sp>
          <p:grpSp>
            <p:nvGrpSpPr>
              <p:cNvPr id="1065" name="Group 28"/>
              <p:cNvGrpSpPr>
                <a:grpSpLocks/>
              </p:cNvGrpSpPr>
              <p:nvPr userDrawn="1"/>
            </p:nvGrpSpPr>
            <p:grpSpPr bwMode="auto">
              <a:xfrm>
                <a:off x="5" y="3490"/>
                <a:ext cx="1124" cy="678"/>
                <a:chOff x="5" y="3490"/>
                <a:chExt cx="1124" cy="678"/>
              </a:xfrm>
            </p:grpSpPr>
            <p:sp>
              <p:nvSpPr>
                <p:cNvPr id="70685" name="Freeform 29"/>
                <p:cNvSpPr>
                  <a:spLocks/>
                </p:cNvSpPr>
                <p:nvPr userDrawn="1"/>
              </p:nvSpPr>
              <p:spPr bwMode="auto">
                <a:xfrm>
                  <a:off x="669" y="4048"/>
                  <a:ext cx="75" cy="87"/>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uk-UA"/>
                </a:p>
              </p:txBody>
            </p:sp>
            <p:sp>
              <p:nvSpPr>
                <p:cNvPr id="70686" name="Freeform 30"/>
                <p:cNvSpPr>
                  <a:spLocks/>
                </p:cNvSpPr>
                <p:nvPr userDrawn="1"/>
              </p:nvSpPr>
              <p:spPr bwMode="auto">
                <a:xfrm>
                  <a:off x="5" y="3728"/>
                  <a:ext cx="842" cy="440"/>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uk-UA"/>
                </a:p>
              </p:txBody>
            </p:sp>
            <p:sp>
              <p:nvSpPr>
                <p:cNvPr id="70687" name="Freeform 31"/>
                <p:cNvSpPr>
                  <a:spLocks/>
                </p:cNvSpPr>
                <p:nvPr userDrawn="1"/>
              </p:nvSpPr>
              <p:spPr bwMode="auto">
                <a:xfrm>
                  <a:off x="106" y="3770"/>
                  <a:ext cx="80" cy="167"/>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uk-UA"/>
                </a:p>
              </p:txBody>
            </p:sp>
            <p:sp>
              <p:nvSpPr>
                <p:cNvPr id="70688" name="Freeform 32"/>
                <p:cNvSpPr>
                  <a:spLocks/>
                </p:cNvSpPr>
                <p:nvPr userDrawn="1"/>
              </p:nvSpPr>
              <p:spPr bwMode="auto">
                <a:xfrm>
                  <a:off x="449" y="3490"/>
                  <a:ext cx="322" cy="594"/>
                </a:xfrm>
                <a:custGeom>
                  <a:avLst/>
                  <a:gdLst/>
                  <a:ahLst/>
                  <a:cxnLst>
                    <a:cxn ang="0">
                      <a:pos x="218" y="896"/>
                    </a:cxn>
                    <a:cxn ang="0">
                      <a:pos x="0" y="124"/>
                    </a:cxn>
                    <a:cxn ang="0">
                      <a:pos x="81" y="38"/>
                    </a:cxn>
                    <a:cxn ang="0">
                      <a:pos x="258" y="0"/>
                    </a:cxn>
                    <a:cxn ang="0">
                      <a:pos x="399" y="57"/>
                    </a:cxn>
                    <a:cxn ang="0">
                      <a:pos x="642" y="1188"/>
                    </a:cxn>
                    <a:cxn ang="0">
                      <a:pos x="555" y="1091"/>
                    </a:cxn>
                    <a:cxn ang="0">
                      <a:pos x="355" y="97"/>
                    </a:cxn>
                    <a:cxn ang="0">
                      <a:pos x="226" y="61"/>
                    </a:cxn>
                    <a:cxn ang="0">
                      <a:pos x="119" y="74"/>
                    </a:cxn>
                    <a:cxn ang="0">
                      <a:pos x="76" y="141"/>
                    </a:cxn>
                    <a:cxn ang="0">
                      <a:pos x="306" y="924"/>
                    </a:cxn>
                    <a:cxn ang="0">
                      <a:pos x="218" y="896"/>
                    </a:cxn>
                    <a:cxn ang="0">
                      <a:pos x="218" y="896"/>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lnTo>
                        <a:pt x="218" y="896"/>
                      </a:lnTo>
                      <a:close/>
                    </a:path>
                  </a:pathLst>
                </a:custGeom>
                <a:solidFill>
                  <a:schemeClr val="accent2"/>
                </a:solidFill>
                <a:ln w="9525">
                  <a:noFill/>
                  <a:round/>
                  <a:headEnd/>
                  <a:tailEnd/>
                </a:ln>
              </p:spPr>
              <p:txBody>
                <a:bodyPr/>
                <a:lstStyle/>
                <a:p>
                  <a:pPr>
                    <a:defRPr/>
                  </a:pPr>
                  <a:endParaRPr lang="uk-UA"/>
                </a:p>
              </p:txBody>
            </p:sp>
            <p:sp>
              <p:nvSpPr>
                <p:cNvPr id="70689" name="Freeform 33"/>
                <p:cNvSpPr>
                  <a:spLocks/>
                </p:cNvSpPr>
                <p:nvPr userDrawn="1"/>
              </p:nvSpPr>
              <p:spPr bwMode="auto">
                <a:xfrm>
                  <a:off x="578" y="3650"/>
                  <a:ext cx="96" cy="252"/>
                </a:xfrm>
                <a:custGeom>
                  <a:avLst/>
                  <a:gdLst/>
                  <a:ahLst/>
                  <a:cxnLst>
                    <a:cxn ang="0">
                      <a:pos x="0" y="27"/>
                    </a:cxn>
                    <a:cxn ang="0">
                      <a:pos x="76" y="194"/>
                    </a:cxn>
                    <a:cxn ang="0">
                      <a:pos x="113" y="318"/>
                    </a:cxn>
                    <a:cxn ang="0">
                      <a:pos x="116" y="504"/>
                    </a:cxn>
                    <a:cxn ang="0">
                      <a:pos x="192" y="504"/>
                    </a:cxn>
                    <a:cxn ang="0">
                      <a:pos x="187" y="360"/>
                    </a:cxn>
                    <a:cxn ang="0">
                      <a:pos x="162" y="208"/>
                    </a:cxn>
                    <a:cxn ang="0">
                      <a:pos x="99" y="59"/>
                    </a:cxn>
                    <a:cxn ang="0">
                      <a:pos x="63" y="0"/>
                    </a:cxn>
                    <a:cxn ang="0">
                      <a:pos x="0" y="27"/>
                    </a:cxn>
                    <a:cxn ang="0">
                      <a:pos x="0" y="27"/>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lnTo>
                        <a:pt x="0" y="27"/>
                      </a:lnTo>
                      <a:close/>
                    </a:path>
                  </a:pathLst>
                </a:custGeom>
                <a:solidFill>
                  <a:schemeClr val="accent2"/>
                </a:solidFill>
                <a:ln w="9525">
                  <a:noFill/>
                  <a:round/>
                  <a:headEnd/>
                  <a:tailEnd/>
                </a:ln>
              </p:spPr>
              <p:txBody>
                <a:bodyPr/>
                <a:lstStyle/>
                <a:p>
                  <a:pPr>
                    <a:defRPr/>
                  </a:pPr>
                  <a:endParaRPr lang="uk-UA"/>
                </a:p>
              </p:txBody>
            </p:sp>
            <p:sp>
              <p:nvSpPr>
                <p:cNvPr id="70690" name="Freeform 34"/>
                <p:cNvSpPr>
                  <a:spLocks/>
                </p:cNvSpPr>
                <p:nvPr userDrawn="1"/>
              </p:nvSpPr>
              <p:spPr bwMode="auto">
                <a:xfrm>
                  <a:off x="328" y="3630"/>
                  <a:ext cx="195" cy="135"/>
                </a:xfrm>
                <a:custGeom>
                  <a:avLst/>
                  <a:gdLst/>
                  <a:ahLst/>
                  <a:cxnLst>
                    <a:cxn ang="0">
                      <a:pos x="297" y="0"/>
                    </a:cxn>
                    <a:cxn ang="0">
                      <a:pos x="257" y="17"/>
                    </a:cxn>
                    <a:cxn ang="0">
                      <a:pos x="253" y="66"/>
                    </a:cxn>
                    <a:cxn ang="0">
                      <a:pos x="0" y="169"/>
                    </a:cxn>
                    <a:cxn ang="0">
                      <a:pos x="0" y="222"/>
                    </a:cxn>
                    <a:cxn ang="0">
                      <a:pos x="284" y="226"/>
                    </a:cxn>
                    <a:cxn ang="0">
                      <a:pos x="320" y="269"/>
                    </a:cxn>
                    <a:cxn ang="0">
                      <a:pos x="390" y="266"/>
                    </a:cxn>
                    <a:cxn ang="0">
                      <a:pos x="383" y="190"/>
                    </a:cxn>
                    <a:cxn ang="0">
                      <a:pos x="116" y="176"/>
                    </a:cxn>
                    <a:cxn ang="0">
                      <a:pos x="333" y="89"/>
                    </a:cxn>
                    <a:cxn ang="0">
                      <a:pos x="297" y="0"/>
                    </a:cxn>
                    <a:cxn ang="0">
                      <a:pos x="297" y="0"/>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lnTo>
                        <a:pt x="297" y="0"/>
                      </a:lnTo>
                      <a:close/>
                    </a:path>
                  </a:pathLst>
                </a:custGeom>
                <a:solidFill>
                  <a:schemeClr val="accent2"/>
                </a:solidFill>
                <a:ln w="9525">
                  <a:noFill/>
                  <a:round/>
                  <a:headEnd/>
                  <a:tailEnd/>
                </a:ln>
              </p:spPr>
              <p:txBody>
                <a:bodyPr/>
                <a:lstStyle/>
                <a:p>
                  <a:pPr>
                    <a:defRPr/>
                  </a:pPr>
                  <a:endParaRPr lang="uk-UA"/>
                </a:p>
              </p:txBody>
            </p:sp>
            <p:sp>
              <p:nvSpPr>
                <p:cNvPr id="70691" name="Freeform 35"/>
                <p:cNvSpPr>
                  <a:spLocks/>
                </p:cNvSpPr>
                <p:nvPr userDrawn="1"/>
              </p:nvSpPr>
              <p:spPr bwMode="auto">
                <a:xfrm>
                  <a:off x="658" y="3538"/>
                  <a:ext cx="471" cy="212"/>
                </a:xfrm>
                <a:custGeom>
                  <a:avLst/>
                  <a:gdLst/>
                  <a:ahLst/>
                  <a:cxnLst>
                    <a:cxn ang="0">
                      <a:pos x="0" y="131"/>
                    </a:cxn>
                    <a:cxn ang="0">
                      <a:pos x="863" y="0"/>
                    </a:cxn>
                    <a:cxn ang="0">
                      <a:pos x="926" y="78"/>
                    </a:cxn>
                    <a:cxn ang="0">
                      <a:pos x="941" y="181"/>
                    </a:cxn>
                    <a:cxn ang="0">
                      <a:pos x="903" y="282"/>
                    </a:cxn>
                    <a:cxn ang="0">
                      <a:pos x="57" y="424"/>
                    </a:cxn>
                    <a:cxn ang="0">
                      <a:pos x="53" y="384"/>
                    </a:cxn>
                    <a:cxn ang="0">
                      <a:pos x="863" y="242"/>
                    </a:cxn>
                    <a:cxn ang="0">
                      <a:pos x="893" y="145"/>
                    </a:cxn>
                    <a:cxn ang="0">
                      <a:pos x="840" y="57"/>
                    </a:cxn>
                    <a:cxn ang="0">
                      <a:pos x="0" y="185"/>
                    </a:cxn>
                    <a:cxn ang="0">
                      <a:pos x="0" y="131"/>
                    </a:cxn>
                    <a:cxn ang="0">
                      <a:pos x="0" y="131"/>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lnTo>
                        <a:pt x="0" y="131"/>
                      </a:lnTo>
                      <a:close/>
                    </a:path>
                  </a:pathLst>
                </a:custGeom>
                <a:solidFill>
                  <a:schemeClr val="accent2"/>
                </a:solidFill>
                <a:ln w="9525">
                  <a:noFill/>
                  <a:round/>
                  <a:headEnd/>
                  <a:tailEnd/>
                </a:ln>
              </p:spPr>
              <p:txBody>
                <a:bodyPr/>
                <a:lstStyle/>
                <a:p>
                  <a:pPr>
                    <a:defRPr/>
                  </a:pPr>
                  <a:endParaRPr lang="uk-UA"/>
                </a:p>
              </p:txBody>
            </p:sp>
            <p:sp>
              <p:nvSpPr>
                <p:cNvPr id="70692" name="Freeform 36"/>
                <p:cNvSpPr>
                  <a:spLocks/>
                </p:cNvSpPr>
                <p:nvPr userDrawn="1"/>
              </p:nvSpPr>
              <p:spPr bwMode="auto">
                <a:xfrm>
                  <a:off x="717" y="3606"/>
                  <a:ext cx="245" cy="86"/>
                </a:xfrm>
                <a:custGeom>
                  <a:avLst/>
                  <a:gdLst/>
                  <a:ahLst/>
                  <a:cxnLst>
                    <a:cxn ang="0">
                      <a:pos x="0" y="126"/>
                    </a:cxn>
                    <a:cxn ang="0">
                      <a:pos x="66" y="173"/>
                    </a:cxn>
                    <a:cxn ang="0">
                      <a:pos x="222" y="166"/>
                    </a:cxn>
                    <a:cxn ang="0">
                      <a:pos x="418" y="116"/>
                    </a:cxn>
                    <a:cxn ang="0">
                      <a:pos x="488" y="42"/>
                    </a:cxn>
                    <a:cxn ang="0">
                      <a:pos x="443" y="2"/>
                    </a:cxn>
                    <a:cxn ang="0">
                      <a:pos x="253" y="0"/>
                    </a:cxn>
                    <a:cxn ang="0">
                      <a:pos x="110" y="12"/>
                    </a:cxn>
                    <a:cxn ang="0">
                      <a:pos x="15" y="76"/>
                    </a:cxn>
                    <a:cxn ang="0">
                      <a:pos x="112" y="95"/>
                    </a:cxn>
                    <a:cxn ang="0">
                      <a:pos x="275" y="53"/>
                    </a:cxn>
                    <a:cxn ang="0">
                      <a:pos x="416" y="53"/>
                    </a:cxn>
                    <a:cxn ang="0">
                      <a:pos x="268" y="110"/>
                    </a:cxn>
                    <a:cxn ang="0">
                      <a:pos x="142" y="126"/>
                    </a:cxn>
                    <a:cxn ang="0">
                      <a:pos x="0" y="126"/>
                    </a:cxn>
                    <a:cxn ang="0">
                      <a:pos x="0" y="126"/>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lnTo>
                        <a:pt x="0" y="126"/>
                      </a:lnTo>
                      <a:close/>
                    </a:path>
                  </a:pathLst>
                </a:custGeom>
                <a:solidFill>
                  <a:schemeClr val="accent2"/>
                </a:solidFill>
                <a:ln w="9525">
                  <a:noFill/>
                  <a:round/>
                  <a:headEnd/>
                  <a:tailEnd/>
                </a:ln>
              </p:spPr>
              <p:txBody>
                <a:bodyPr/>
                <a:lstStyle/>
                <a:p>
                  <a:pPr>
                    <a:defRPr/>
                  </a:pPr>
                  <a:endParaRPr lang="uk-UA"/>
                </a:p>
              </p:txBody>
            </p:sp>
          </p:grpSp>
        </p:grpSp>
      </p:grpSp>
      <p:grpSp>
        <p:nvGrpSpPr>
          <p:cNvPr id="1035" name="Group 37"/>
          <p:cNvGrpSpPr>
            <a:grpSpLocks/>
          </p:cNvGrpSpPr>
          <p:nvPr/>
        </p:nvGrpSpPr>
        <p:grpSpPr bwMode="auto">
          <a:xfrm>
            <a:off x="8680450" y="2116138"/>
            <a:ext cx="385763" cy="4308475"/>
            <a:chOff x="5468" y="1333"/>
            <a:chExt cx="243" cy="2714"/>
          </a:xfrm>
        </p:grpSpPr>
        <p:sp>
          <p:nvSpPr>
            <p:cNvPr id="70694" name="Freeform 38"/>
            <p:cNvSpPr>
              <a:spLocks/>
            </p:cNvSpPr>
            <p:nvPr userDrawn="1"/>
          </p:nvSpPr>
          <p:spPr bwMode="auto">
            <a:xfrm flipH="1">
              <a:off x="5468" y="2620"/>
              <a:ext cx="205" cy="1427"/>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pPr>
                <a:defRPr/>
              </a:pPr>
              <a:endParaRPr lang="uk-UA"/>
            </a:p>
          </p:txBody>
        </p:sp>
        <p:sp>
          <p:nvSpPr>
            <p:cNvPr id="70695" name="Freeform 39"/>
            <p:cNvSpPr>
              <a:spLocks/>
            </p:cNvSpPr>
            <p:nvPr userDrawn="1"/>
          </p:nvSpPr>
          <p:spPr bwMode="auto">
            <a:xfrm flipH="1">
              <a:off x="5506" y="1333"/>
              <a:ext cx="205" cy="1633"/>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pPr>
                <a:defRPr/>
              </a:pPr>
              <a:endParaRPr lang="uk-UA"/>
            </a:p>
          </p:txBody>
        </p:sp>
      </p:grpSp>
      <p:grpSp>
        <p:nvGrpSpPr>
          <p:cNvPr id="1036" name="Group 40"/>
          <p:cNvGrpSpPr>
            <a:grpSpLocks/>
          </p:cNvGrpSpPr>
          <p:nvPr/>
        </p:nvGrpSpPr>
        <p:grpSpPr bwMode="auto">
          <a:xfrm>
            <a:off x="7318375" y="90488"/>
            <a:ext cx="2133600" cy="1911350"/>
            <a:chOff x="4610" y="57"/>
            <a:chExt cx="1344" cy="1204"/>
          </a:xfrm>
        </p:grpSpPr>
        <p:grpSp>
          <p:nvGrpSpPr>
            <p:cNvPr id="1037" name="Group 41"/>
            <p:cNvGrpSpPr>
              <a:grpSpLocks/>
            </p:cNvGrpSpPr>
            <p:nvPr userDrawn="1"/>
          </p:nvGrpSpPr>
          <p:grpSpPr bwMode="auto">
            <a:xfrm>
              <a:off x="4610" y="57"/>
              <a:ext cx="1344" cy="1204"/>
              <a:chOff x="4610" y="57"/>
              <a:chExt cx="1344" cy="1204"/>
            </a:xfrm>
          </p:grpSpPr>
          <p:sp>
            <p:nvSpPr>
              <p:cNvPr id="70698" name="Freeform 42"/>
              <p:cNvSpPr>
                <a:spLocks/>
              </p:cNvSpPr>
              <p:nvPr userDrawn="1"/>
            </p:nvSpPr>
            <p:spPr bwMode="auto">
              <a:xfrm rot="-3172564">
                <a:off x="5430" y="1086"/>
                <a:ext cx="62" cy="288"/>
              </a:xfrm>
              <a:custGeom>
                <a:avLst/>
                <a:gdLst/>
                <a:ahLst/>
                <a:cxnLst>
                  <a:cxn ang="0">
                    <a:pos x="123" y="9"/>
                  </a:cxn>
                  <a:cxn ang="0">
                    <a:pos x="131" y="342"/>
                  </a:cxn>
                  <a:cxn ang="0">
                    <a:pos x="0" y="806"/>
                  </a:cxn>
                  <a:cxn ang="0">
                    <a:pos x="79" y="789"/>
                  </a:cxn>
                  <a:cxn ang="0">
                    <a:pos x="218" y="376"/>
                  </a:cxn>
                  <a:cxn ang="0">
                    <a:pos x="245" y="0"/>
                  </a:cxn>
                  <a:cxn ang="0">
                    <a:pos x="123" y="9"/>
                  </a:cxn>
                  <a:cxn ang="0">
                    <a:pos x="123" y="9"/>
                  </a:cxn>
                </a:cxnLst>
                <a:rect l="0" t="0" r="r" b="b"/>
                <a:pathLst>
                  <a:path w="245" h="806">
                    <a:moveTo>
                      <a:pt x="123" y="9"/>
                    </a:moveTo>
                    <a:lnTo>
                      <a:pt x="131" y="342"/>
                    </a:lnTo>
                    <a:lnTo>
                      <a:pt x="0" y="806"/>
                    </a:lnTo>
                    <a:lnTo>
                      <a:pt x="79" y="789"/>
                    </a:lnTo>
                    <a:lnTo>
                      <a:pt x="218" y="376"/>
                    </a:lnTo>
                    <a:lnTo>
                      <a:pt x="245" y="0"/>
                    </a:lnTo>
                    <a:lnTo>
                      <a:pt x="123" y="9"/>
                    </a:lnTo>
                    <a:lnTo>
                      <a:pt x="123" y="9"/>
                    </a:lnTo>
                    <a:close/>
                  </a:path>
                </a:pathLst>
              </a:custGeom>
              <a:solidFill>
                <a:schemeClr val="accent2"/>
              </a:solidFill>
              <a:ln w="9525">
                <a:noFill/>
                <a:round/>
                <a:headEnd/>
                <a:tailEnd/>
              </a:ln>
            </p:spPr>
            <p:txBody>
              <a:bodyPr/>
              <a:lstStyle/>
              <a:p>
                <a:pPr>
                  <a:defRPr/>
                </a:pPr>
                <a:endParaRPr lang="uk-UA"/>
              </a:p>
            </p:txBody>
          </p:sp>
          <p:grpSp>
            <p:nvGrpSpPr>
              <p:cNvPr id="1040" name="Group 43"/>
              <p:cNvGrpSpPr>
                <a:grpSpLocks/>
              </p:cNvGrpSpPr>
              <p:nvPr userDrawn="1"/>
            </p:nvGrpSpPr>
            <p:grpSpPr bwMode="auto">
              <a:xfrm>
                <a:off x="4610" y="57"/>
                <a:ext cx="1344" cy="985"/>
                <a:chOff x="4610" y="57"/>
                <a:chExt cx="1344" cy="985"/>
              </a:xfrm>
            </p:grpSpPr>
            <p:sp>
              <p:nvSpPr>
                <p:cNvPr id="70700" name="Freeform 44"/>
                <p:cNvSpPr>
                  <a:spLocks/>
                </p:cNvSpPr>
                <p:nvPr userDrawn="1"/>
              </p:nvSpPr>
              <p:spPr bwMode="auto">
                <a:xfrm rot="-3172564">
                  <a:off x="4966" y="71"/>
                  <a:ext cx="153" cy="125"/>
                </a:xfrm>
                <a:custGeom>
                  <a:avLst/>
                  <a:gdLst/>
                  <a:ahLst/>
                  <a:cxnLst>
                    <a:cxn ang="0">
                      <a:pos x="0" y="0"/>
                    </a:cxn>
                    <a:cxn ang="0">
                      <a:pos x="298" y="184"/>
                    </a:cxn>
                    <a:cxn ang="0">
                      <a:pos x="500" y="349"/>
                    </a:cxn>
                    <a:cxn ang="0">
                      <a:pos x="604" y="140"/>
                    </a:cxn>
                    <a:cxn ang="0">
                      <a:pos x="359" y="9"/>
                    </a:cxn>
                    <a:cxn ang="0">
                      <a:pos x="464" y="184"/>
                    </a:cxn>
                    <a:cxn ang="0">
                      <a:pos x="131" y="17"/>
                    </a:cxn>
                    <a:cxn ang="0">
                      <a:pos x="0" y="0"/>
                    </a:cxn>
                    <a:cxn ang="0">
                      <a:pos x="0" y="0"/>
                    </a:cxn>
                  </a:cxnLst>
                  <a:rect l="0" t="0" r="r" b="b"/>
                  <a:pathLst>
                    <a:path w="604" h="349">
                      <a:moveTo>
                        <a:pt x="0" y="0"/>
                      </a:moveTo>
                      <a:lnTo>
                        <a:pt x="298" y="184"/>
                      </a:lnTo>
                      <a:lnTo>
                        <a:pt x="500" y="349"/>
                      </a:lnTo>
                      <a:lnTo>
                        <a:pt x="604" y="140"/>
                      </a:lnTo>
                      <a:lnTo>
                        <a:pt x="359" y="9"/>
                      </a:lnTo>
                      <a:lnTo>
                        <a:pt x="464" y="184"/>
                      </a:lnTo>
                      <a:lnTo>
                        <a:pt x="131" y="17"/>
                      </a:lnTo>
                      <a:lnTo>
                        <a:pt x="0" y="0"/>
                      </a:lnTo>
                      <a:lnTo>
                        <a:pt x="0" y="0"/>
                      </a:lnTo>
                      <a:close/>
                    </a:path>
                  </a:pathLst>
                </a:custGeom>
                <a:solidFill>
                  <a:schemeClr val="accent2"/>
                </a:solidFill>
                <a:ln w="9525">
                  <a:noFill/>
                  <a:round/>
                  <a:headEnd/>
                  <a:tailEnd/>
                </a:ln>
              </p:spPr>
              <p:txBody>
                <a:bodyPr/>
                <a:lstStyle/>
                <a:p>
                  <a:pPr>
                    <a:defRPr/>
                  </a:pPr>
                  <a:endParaRPr lang="uk-UA"/>
                </a:p>
              </p:txBody>
            </p:sp>
            <p:sp>
              <p:nvSpPr>
                <p:cNvPr id="70701" name="Freeform 45"/>
                <p:cNvSpPr>
                  <a:spLocks/>
                </p:cNvSpPr>
                <p:nvPr userDrawn="1"/>
              </p:nvSpPr>
              <p:spPr bwMode="auto">
                <a:xfrm rot="-3172564">
                  <a:off x="5050" y="330"/>
                  <a:ext cx="269" cy="438"/>
                </a:xfrm>
                <a:custGeom>
                  <a:avLst/>
                  <a:gdLst/>
                  <a:ahLst/>
                  <a:cxnLst>
                    <a:cxn ang="0">
                      <a:pos x="741" y="129"/>
                    </a:cxn>
                    <a:cxn ang="0">
                      <a:pos x="485" y="352"/>
                    </a:cxn>
                    <a:cxn ang="0">
                      <a:pos x="163" y="762"/>
                    </a:cxn>
                    <a:cxn ang="0">
                      <a:pos x="0" y="1101"/>
                    </a:cxn>
                    <a:cxn ang="0">
                      <a:pos x="59" y="1230"/>
                    </a:cxn>
                    <a:cxn ang="0">
                      <a:pos x="262" y="1201"/>
                    </a:cxn>
                    <a:cxn ang="0">
                      <a:pos x="578" y="914"/>
                    </a:cxn>
                    <a:cxn ang="0">
                      <a:pos x="876" y="534"/>
                    </a:cxn>
                    <a:cxn ang="0">
                      <a:pos x="1034" y="270"/>
                    </a:cxn>
                    <a:cxn ang="0">
                      <a:pos x="1064" y="84"/>
                    </a:cxn>
                    <a:cxn ang="0">
                      <a:pos x="977" y="0"/>
                    </a:cxn>
                    <a:cxn ang="0">
                      <a:pos x="836" y="65"/>
                    </a:cxn>
                    <a:cxn ang="0">
                      <a:pos x="969" y="107"/>
                    </a:cxn>
                    <a:cxn ang="0">
                      <a:pos x="876" y="352"/>
                    </a:cxn>
                    <a:cxn ang="0">
                      <a:pos x="690" y="656"/>
                    </a:cxn>
                    <a:cxn ang="0">
                      <a:pos x="350" y="1008"/>
                    </a:cxn>
                    <a:cxn ang="0">
                      <a:pos x="116" y="1114"/>
                    </a:cxn>
                    <a:cxn ang="0">
                      <a:pos x="135" y="943"/>
                    </a:cxn>
                    <a:cxn ang="0">
                      <a:pos x="437" y="504"/>
                    </a:cxn>
                    <a:cxn ang="0">
                      <a:pos x="831" y="118"/>
                    </a:cxn>
                    <a:cxn ang="0">
                      <a:pos x="741" y="129"/>
                    </a:cxn>
                    <a:cxn ang="0">
                      <a:pos x="741" y="129"/>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lnTo>
                        <a:pt x="741" y="129"/>
                      </a:lnTo>
                      <a:close/>
                    </a:path>
                  </a:pathLst>
                </a:custGeom>
                <a:solidFill>
                  <a:schemeClr val="accent2"/>
                </a:solidFill>
                <a:ln w="9525">
                  <a:noFill/>
                  <a:round/>
                  <a:headEnd/>
                  <a:tailEnd/>
                </a:ln>
              </p:spPr>
              <p:txBody>
                <a:bodyPr/>
                <a:lstStyle/>
                <a:p>
                  <a:pPr>
                    <a:defRPr/>
                  </a:pPr>
                  <a:endParaRPr lang="uk-UA"/>
                </a:p>
              </p:txBody>
            </p:sp>
            <p:sp>
              <p:nvSpPr>
                <p:cNvPr id="70702" name="Freeform 46"/>
                <p:cNvSpPr>
                  <a:spLocks/>
                </p:cNvSpPr>
                <p:nvPr userDrawn="1"/>
              </p:nvSpPr>
              <p:spPr bwMode="auto">
                <a:xfrm rot="-3172564">
                  <a:off x="4860" y="180"/>
                  <a:ext cx="505" cy="898"/>
                </a:xfrm>
                <a:custGeom>
                  <a:avLst/>
                  <a:gdLst/>
                  <a:ahLst/>
                  <a:cxnLst>
                    <a:cxn ang="0">
                      <a:pos x="1941" y="0"/>
                    </a:cxn>
                    <a:cxn ang="0">
                      <a:pos x="0" y="2521"/>
                    </a:cxn>
                    <a:cxn ang="0">
                      <a:pos x="192" y="2450"/>
                    </a:cxn>
                    <a:cxn ang="0">
                      <a:pos x="2002" y="61"/>
                    </a:cxn>
                    <a:cxn ang="0">
                      <a:pos x="1941" y="0"/>
                    </a:cxn>
                    <a:cxn ang="0">
                      <a:pos x="1941" y="0"/>
                    </a:cxn>
                  </a:cxnLst>
                  <a:rect l="0" t="0" r="r" b="b"/>
                  <a:pathLst>
                    <a:path w="2002" h="2521">
                      <a:moveTo>
                        <a:pt x="1941" y="0"/>
                      </a:moveTo>
                      <a:lnTo>
                        <a:pt x="0" y="2521"/>
                      </a:lnTo>
                      <a:lnTo>
                        <a:pt x="192" y="2450"/>
                      </a:lnTo>
                      <a:lnTo>
                        <a:pt x="2002" y="61"/>
                      </a:lnTo>
                      <a:lnTo>
                        <a:pt x="1941" y="0"/>
                      </a:lnTo>
                      <a:lnTo>
                        <a:pt x="1941" y="0"/>
                      </a:lnTo>
                      <a:close/>
                    </a:path>
                  </a:pathLst>
                </a:custGeom>
                <a:solidFill>
                  <a:schemeClr val="accent2"/>
                </a:solidFill>
                <a:ln w="9525">
                  <a:noFill/>
                  <a:round/>
                  <a:headEnd/>
                  <a:tailEnd/>
                </a:ln>
              </p:spPr>
              <p:txBody>
                <a:bodyPr/>
                <a:lstStyle/>
                <a:p>
                  <a:pPr>
                    <a:defRPr/>
                  </a:pPr>
                  <a:endParaRPr lang="uk-UA"/>
                </a:p>
              </p:txBody>
            </p:sp>
            <p:sp>
              <p:nvSpPr>
                <p:cNvPr id="70703" name="Freeform 47"/>
                <p:cNvSpPr>
                  <a:spLocks/>
                </p:cNvSpPr>
                <p:nvPr userDrawn="1"/>
              </p:nvSpPr>
              <p:spPr bwMode="auto">
                <a:xfrm rot="-3172564">
                  <a:off x="4903" y="-19"/>
                  <a:ext cx="758" cy="1344"/>
                </a:xfrm>
                <a:custGeom>
                  <a:avLst/>
                  <a:gdLst/>
                  <a:ahLst/>
                  <a:cxnLst>
                    <a:cxn ang="0">
                      <a:pos x="95" y="2844"/>
                    </a:cxn>
                    <a:cxn ang="0">
                      <a:pos x="394" y="2834"/>
                    </a:cxn>
                    <a:cxn ang="0">
                      <a:pos x="821" y="3009"/>
                    </a:cxn>
                    <a:cxn ang="0">
                      <a:pos x="681" y="2817"/>
                    </a:cxn>
                    <a:cxn ang="0">
                      <a:pos x="367" y="2703"/>
                    </a:cxn>
                    <a:cxn ang="0">
                      <a:pos x="637" y="2720"/>
                    </a:cxn>
                    <a:cxn ang="0">
                      <a:pos x="979" y="2870"/>
                    </a:cxn>
                    <a:cxn ang="0">
                      <a:pos x="2859" y="420"/>
                    </a:cxn>
                    <a:cxn ang="0">
                      <a:pos x="2578" y="148"/>
                    </a:cxn>
                    <a:cxn ang="0">
                      <a:pos x="2308" y="0"/>
                    </a:cxn>
                    <a:cxn ang="0">
                      <a:pos x="2692" y="78"/>
                    </a:cxn>
                    <a:cxn ang="0">
                      <a:pos x="3007" y="428"/>
                    </a:cxn>
                    <a:cxn ang="0">
                      <a:pos x="831" y="3273"/>
                    </a:cxn>
                    <a:cxn ang="0">
                      <a:pos x="481" y="3412"/>
                    </a:cxn>
                    <a:cxn ang="0">
                      <a:pos x="105" y="3771"/>
                    </a:cxn>
                    <a:cxn ang="0">
                      <a:pos x="0" y="3667"/>
                    </a:cxn>
                    <a:cxn ang="0">
                      <a:pos x="131" y="3631"/>
                    </a:cxn>
                    <a:cxn ang="0">
                      <a:pos x="376" y="3385"/>
                    </a:cxn>
                    <a:cxn ang="0">
                      <a:pos x="165" y="3273"/>
                    </a:cxn>
                    <a:cxn ang="0">
                      <a:pos x="165" y="3176"/>
                    </a:cxn>
                    <a:cxn ang="0">
                      <a:pos x="411" y="3298"/>
                    </a:cxn>
                    <a:cxn ang="0">
                      <a:pos x="411" y="3186"/>
                    </a:cxn>
                    <a:cxn ang="0">
                      <a:pos x="603" y="3220"/>
                    </a:cxn>
                    <a:cxn ang="0">
                      <a:pos x="428" y="3079"/>
                    </a:cxn>
                    <a:cxn ang="0">
                      <a:pos x="629" y="3062"/>
                    </a:cxn>
                    <a:cxn ang="0">
                      <a:pos x="95" y="2844"/>
                    </a:cxn>
                    <a:cxn ang="0">
                      <a:pos x="95" y="2844"/>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lnTo>
                        <a:pt x="95" y="2844"/>
                      </a:lnTo>
                      <a:close/>
                    </a:path>
                  </a:pathLst>
                </a:custGeom>
                <a:solidFill>
                  <a:schemeClr val="accent2"/>
                </a:solidFill>
                <a:ln w="9525">
                  <a:noFill/>
                  <a:round/>
                  <a:headEnd/>
                  <a:tailEnd/>
                </a:ln>
              </p:spPr>
              <p:txBody>
                <a:bodyPr/>
                <a:lstStyle/>
                <a:p>
                  <a:pPr>
                    <a:defRPr/>
                  </a:pPr>
                  <a:endParaRPr lang="uk-UA"/>
                </a:p>
              </p:txBody>
            </p:sp>
            <p:sp>
              <p:nvSpPr>
                <p:cNvPr id="70704" name="Freeform 48"/>
                <p:cNvSpPr>
                  <a:spLocks/>
                </p:cNvSpPr>
                <p:nvPr userDrawn="1"/>
              </p:nvSpPr>
              <p:spPr bwMode="auto">
                <a:xfrm rot="-3172564">
                  <a:off x="5299" y="895"/>
                  <a:ext cx="169" cy="122"/>
                </a:xfrm>
                <a:custGeom>
                  <a:avLst/>
                  <a:gdLst/>
                  <a:ahLst/>
                  <a:cxnLst>
                    <a:cxn ang="0">
                      <a:pos x="0" y="80"/>
                    </a:cxn>
                    <a:cxn ang="0">
                      <a:pos x="255" y="106"/>
                    </a:cxn>
                    <a:cxn ang="0">
                      <a:pos x="639" y="342"/>
                    </a:cxn>
                    <a:cxn ang="0">
                      <a:pos x="673" y="289"/>
                    </a:cxn>
                    <a:cxn ang="0">
                      <a:pos x="447" y="114"/>
                    </a:cxn>
                    <a:cxn ang="0">
                      <a:pos x="26" y="0"/>
                    </a:cxn>
                    <a:cxn ang="0">
                      <a:pos x="0" y="80"/>
                    </a:cxn>
                    <a:cxn ang="0">
                      <a:pos x="0" y="80"/>
                    </a:cxn>
                  </a:cxnLst>
                  <a:rect l="0" t="0" r="r" b="b"/>
                  <a:pathLst>
                    <a:path w="673" h="342">
                      <a:moveTo>
                        <a:pt x="0" y="80"/>
                      </a:moveTo>
                      <a:lnTo>
                        <a:pt x="255" y="106"/>
                      </a:lnTo>
                      <a:lnTo>
                        <a:pt x="639" y="342"/>
                      </a:lnTo>
                      <a:lnTo>
                        <a:pt x="673" y="289"/>
                      </a:lnTo>
                      <a:lnTo>
                        <a:pt x="447" y="114"/>
                      </a:lnTo>
                      <a:lnTo>
                        <a:pt x="26" y="0"/>
                      </a:lnTo>
                      <a:lnTo>
                        <a:pt x="0" y="80"/>
                      </a:lnTo>
                      <a:lnTo>
                        <a:pt x="0" y="80"/>
                      </a:lnTo>
                      <a:close/>
                    </a:path>
                  </a:pathLst>
                </a:custGeom>
                <a:solidFill>
                  <a:schemeClr val="accent2"/>
                </a:solidFill>
                <a:ln w="9525">
                  <a:noFill/>
                  <a:round/>
                  <a:headEnd/>
                  <a:tailEnd/>
                </a:ln>
              </p:spPr>
              <p:txBody>
                <a:bodyPr/>
                <a:lstStyle/>
                <a:p>
                  <a:pPr>
                    <a:defRPr/>
                  </a:pPr>
                  <a:endParaRPr lang="uk-UA"/>
                </a:p>
              </p:txBody>
            </p:sp>
            <p:sp>
              <p:nvSpPr>
                <p:cNvPr id="70705" name="Freeform 49"/>
                <p:cNvSpPr>
                  <a:spLocks/>
                </p:cNvSpPr>
                <p:nvPr userDrawn="1"/>
              </p:nvSpPr>
              <p:spPr bwMode="auto">
                <a:xfrm rot="-3172564">
                  <a:off x="5253" y="804"/>
                  <a:ext cx="181" cy="144"/>
                </a:xfrm>
                <a:custGeom>
                  <a:avLst/>
                  <a:gdLst/>
                  <a:ahLst/>
                  <a:cxnLst>
                    <a:cxn ang="0">
                      <a:pos x="0" y="78"/>
                    </a:cxn>
                    <a:cxn ang="0">
                      <a:pos x="340" y="148"/>
                    </a:cxn>
                    <a:cxn ang="0">
                      <a:pos x="638" y="403"/>
                    </a:cxn>
                    <a:cxn ang="0">
                      <a:pos x="716" y="296"/>
                    </a:cxn>
                    <a:cxn ang="0">
                      <a:pos x="420" y="114"/>
                    </a:cxn>
                    <a:cxn ang="0">
                      <a:pos x="70" y="0"/>
                    </a:cxn>
                    <a:cxn ang="0">
                      <a:pos x="0" y="78"/>
                    </a:cxn>
                    <a:cxn ang="0">
                      <a:pos x="0" y="78"/>
                    </a:cxn>
                  </a:cxnLst>
                  <a:rect l="0" t="0" r="r" b="b"/>
                  <a:pathLst>
                    <a:path w="716" h="403">
                      <a:moveTo>
                        <a:pt x="0" y="78"/>
                      </a:moveTo>
                      <a:lnTo>
                        <a:pt x="340" y="148"/>
                      </a:lnTo>
                      <a:lnTo>
                        <a:pt x="638" y="403"/>
                      </a:lnTo>
                      <a:lnTo>
                        <a:pt x="716" y="296"/>
                      </a:lnTo>
                      <a:lnTo>
                        <a:pt x="420" y="114"/>
                      </a:lnTo>
                      <a:lnTo>
                        <a:pt x="70" y="0"/>
                      </a:lnTo>
                      <a:lnTo>
                        <a:pt x="0" y="78"/>
                      </a:lnTo>
                      <a:lnTo>
                        <a:pt x="0" y="78"/>
                      </a:lnTo>
                      <a:close/>
                    </a:path>
                  </a:pathLst>
                </a:custGeom>
                <a:solidFill>
                  <a:schemeClr val="accent2"/>
                </a:solidFill>
                <a:ln w="9525">
                  <a:noFill/>
                  <a:round/>
                  <a:headEnd/>
                  <a:tailEnd/>
                </a:ln>
              </p:spPr>
              <p:txBody>
                <a:bodyPr/>
                <a:lstStyle/>
                <a:p>
                  <a:pPr>
                    <a:defRPr/>
                  </a:pPr>
                  <a:endParaRPr lang="uk-UA"/>
                </a:p>
              </p:txBody>
            </p:sp>
            <p:sp>
              <p:nvSpPr>
                <p:cNvPr id="70706" name="Freeform 50"/>
                <p:cNvSpPr>
                  <a:spLocks/>
                </p:cNvSpPr>
                <p:nvPr userDrawn="1"/>
              </p:nvSpPr>
              <p:spPr bwMode="auto">
                <a:xfrm rot="-3172564">
                  <a:off x="4985" y="210"/>
                  <a:ext cx="181" cy="147"/>
                </a:xfrm>
                <a:custGeom>
                  <a:avLst/>
                  <a:gdLst/>
                  <a:ahLst/>
                  <a:cxnLst>
                    <a:cxn ang="0">
                      <a:pos x="0" y="78"/>
                    </a:cxn>
                    <a:cxn ang="0">
                      <a:pos x="316" y="139"/>
                    </a:cxn>
                    <a:cxn ang="0">
                      <a:pos x="649" y="411"/>
                    </a:cxn>
                    <a:cxn ang="0">
                      <a:pos x="717" y="314"/>
                    </a:cxn>
                    <a:cxn ang="0">
                      <a:pos x="394" y="87"/>
                    </a:cxn>
                    <a:cxn ang="0">
                      <a:pos x="54" y="0"/>
                    </a:cxn>
                    <a:cxn ang="0">
                      <a:pos x="0" y="78"/>
                    </a:cxn>
                    <a:cxn ang="0">
                      <a:pos x="0" y="78"/>
                    </a:cxn>
                  </a:cxnLst>
                  <a:rect l="0" t="0" r="r" b="b"/>
                  <a:pathLst>
                    <a:path w="717" h="411">
                      <a:moveTo>
                        <a:pt x="0" y="78"/>
                      </a:moveTo>
                      <a:lnTo>
                        <a:pt x="316" y="139"/>
                      </a:lnTo>
                      <a:lnTo>
                        <a:pt x="649" y="411"/>
                      </a:lnTo>
                      <a:lnTo>
                        <a:pt x="717" y="314"/>
                      </a:lnTo>
                      <a:lnTo>
                        <a:pt x="394" y="87"/>
                      </a:lnTo>
                      <a:lnTo>
                        <a:pt x="54" y="0"/>
                      </a:lnTo>
                      <a:lnTo>
                        <a:pt x="0" y="78"/>
                      </a:lnTo>
                      <a:lnTo>
                        <a:pt x="0" y="78"/>
                      </a:lnTo>
                      <a:close/>
                    </a:path>
                  </a:pathLst>
                </a:custGeom>
                <a:solidFill>
                  <a:schemeClr val="accent2"/>
                </a:solidFill>
                <a:ln w="9525">
                  <a:noFill/>
                  <a:round/>
                  <a:headEnd/>
                  <a:tailEnd/>
                </a:ln>
              </p:spPr>
              <p:txBody>
                <a:bodyPr/>
                <a:lstStyle/>
                <a:p>
                  <a:pPr>
                    <a:defRPr/>
                  </a:pPr>
                  <a:endParaRPr lang="uk-UA"/>
                </a:p>
              </p:txBody>
            </p:sp>
            <p:sp>
              <p:nvSpPr>
                <p:cNvPr id="70707" name="Freeform 51"/>
                <p:cNvSpPr>
                  <a:spLocks/>
                </p:cNvSpPr>
                <p:nvPr userDrawn="1"/>
              </p:nvSpPr>
              <p:spPr bwMode="auto">
                <a:xfrm rot="-3172564">
                  <a:off x="4949" y="140"/>
                  <a:ext cx="179" cy="138"/>
                </a:xfrm>
                <a:custGeom>
                  <a:avLst/>
                  <a:gdLst/>
                  <a:ahLst/>
                  <a:cxnLst>
                    <a:cxn ang="0">
                      <a:pos x="0" y="88"/>
                    </a:cxn>
                    <a:cxn ang="0">
                      <a:pos x="272" y="131"/>
                    </a:cxn>
                    <a:cxn ang="0">
                      <a:pos x="665" y="386"/>
                    </a:cxn>
                    <a:cxn ang="0">
                      <a:pos x="709" y="308"/>
                    </a:cxn>
                    <a:cxn ang="0">
                      <a:pos x="306" y="53"/>
                    </a:cxn>
                    <a:cxn ang="0">
                      <a:pos x="43" y="0"/>
                    </a:cxn>
                    <a:cxn ang="0">
                      <a:pos x="0" y="88"/>
                    </a:cxn>
                    <a:cxn ang="0">
                      <a:pos x="0" y="88"/>
                    </a:cxn>
                  </a:cxnLst>
                  <a:rect l="0" t="0" r="r" b="b"/>
                  <a:pathLst>
                    <a:path w="709" h="386">
                      <a:moveTo>
                        <a:pt x="0" y="88"/>
                      </a:moveTo>
                      <a:lnTo>
                        <a:pt x="272" y="131"/>
                      </a:lnTo>
                      <a:lnTo>
                        <a:pt x="665" y="386"/>
                      </a:lnTo>
                      <a:lnTo>
                        <a:pt x="709" y="308"/>
                      </a:lnTo>
                      <a:lnTo>
                        <a:pt x="306" y="53"/>
                      </a:lnTo>
                      <a:lnTo>
                        <a:pt x="43" y="0"/>
                      </a:lnTo>
                      <a:lnTo>
                        <a:pt x="0" y="88"/>
                      </a:lnTo>
                      <a:lnTo>
                        <a:pt x="0" y="88"/>
                      </a:lnTo>
                      <a:close/>
                    </a:path>
                  </a:pathLst>
                </a:custGeom>
                <a:solidFill>
                  <a:schemeClr val="accent2"/>
                </a:solidFill>
                <a:ln w="9525">
                  <a:noFill/>
                  <a:round/>
                  <a:headEnd/>
                  <a:tailEnd/>
                </a:ln>
              </p:spPr>
              <p:txBody>
                <a:bodyPr/>
                <a:lstStyle/>
                <a:p>
                  <a:pPr>
                    <a:defRPr/>
                  </a:pPr>
                  <a:endParaRPr lang="uk-UA"/>
                </a:p>
              </p:txBody>
            </p:sp>
          </p:grpSp>
        </p:grpSp>
        <p:sp>
          <p:nvSpPr>
            <p:cNvPr id="70708"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p:spPr>
          <p:txBody>
            <a:bodyPr/>
            <a:lstStyle/>
            <a:p>
              <a:pPr>
                <a:defRPr/>
              </a:pPr>
              <a:endParaRPr lang="uk-UA"/>
            </a:p>
          </p:txBody>
        </p:sp>
      </p:grpSp>
    </p:spTree>
  </p:cSld>
  <p:clrMap bg1="lt1" tx1="dk1" bg2="lt2" tx2="dk2" accent1="accent1" accent2="accent2" accent3="accent3" accent4="accent4" accent5="accent5" accent6="accent6" hlink="hlink" folHlink="folHlink"/>
  <p:sldLayoutIdLst>
    <p:sldLayoutId id="2147483753"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defRPr>
      </a:lvl2pPr>
      <a:lvl3pPr algn="ctr" rtl="0" eaLnBrk="0" fontAlgn="base" hangingPunct="0">
        <a:spcBef>
          <a:spcPct val="0"/>
        </a:spcBef>
        <a:spcAft>
          <a:spcPct val="0"/>
        </a:spcAft>
        <a:defRPr sz="4400">
          <a:solidFill>
            <a:schemeClr val="tx1"/>
          </a:solidFill>
          <a:latin typeface="Comic Sans MS" pitchFamily="66" charset="0"/>
        </a:defRPr>
      </a:lvl3pPr>
      <a:lvl4pPr algn="ctr" rtl="0" eaLnBrk="0" fontAlgn="base" hangingPunct="0">
        <a:spcBef>
          <a:spcPct val="0"/>
        </a:spcBef>
        <a:spcAft>
          <a:spcPct val="0"/>
        </a:spcAft>
        <a:defRPr sz="4400">
          <a:solidFill>
            <a:schemeClr val="tx1"/>
          </a:solidFill>
          <a:latin typeface="Comic Sans MS" pitchFamily="66" charset="0"/>
        </a:defRPr>
      </a:lvl4pPr>
      <a:lvl5pPr algn="ctr" rtl="0" eaLnBrk="0" fontAlgn="base" hangingPunct="0">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921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ru-RU"/>
          </a:p>
        </p:txBody>
      </p:sp>
      <p:sp>
        <p:nvSpPr>
          <p:cNvPr id="921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ru-RU"/>
          </a:p>
        </p:txBody>
      </p:sp>
      <p:sp>
        <p:nvSpPr>
          <p:cNvPr id="921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F516C382-FE35-4E11-BA84-90E50EAE0CA5}"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042988" y="2205038"/>
            <a:ext cx="7391400" cy="2592387"/>
          </a:xfrm>
        </p:spPr>
        <p:txBody>
          <a:bodyPr/>
          <a:lstStyle/>
          <a:p>
            <a:pPr eaLnBrk="1" hangingPunct="1">
              <a:defRPr/>
            </a:pPr>
            <a:r>
              <a:rPr lang="en-US" sz="4000" b="1" dirty="0" smtClean="0">
                <a:solidFill>
                  <a:schemeClr val="tx2"/>
                </a:solidFill>
                <a:effectLst>
                  <a:outerShdw blurRad="38100" dist="38100" dir="2700000" algn="tl">
                    <a:srgbClr val="C0C0C0"/>
                  </a:outerShdw>
                </a:effectLst>
              </a:rPr>
              <a:t>ANTIBODIES.</a:t>
            </a:r>
            <a:br>
              <a:rPr lang="en-US" sz="4000" b="1" dirty="0" smtClean="0">
                <a:solidFill>
                  <a:schemeClr val="tx2"/>
                </a:solidFill>
                <a:effectLst>
                  <a:outerShdw blurRad="38100" dist="38100" dir="2700000" algn="tl">
                    <a:srgbClr val="C0C0C0"/>
                  </a:outerShdw>
                </a:effectLst>
              </a:rPr>
            </a:br>
            <a:r>
              <a:rPr lang="en-US" sz="4000" b="1" smtClean="0">
                <a:solidFill>
                  <a:schemeClr val="tx2"/>
                </a:solidFill>
                <a:effectLst>
                  <a:outerShdw blurRad="38100" dist="38100" dir="2700000" algn="tl">
                    <a:srgbClr val="C0C0C0"/>
                  </a:outerShdw>
                </a:effectLst>
              </a:rPr>
              <a:t>Cells cooperation in immune response.</a:t>
            </a:r>
            <a:r>
              <a:rPr lang="en-US" sz="4000" b="1" dirty="0" smtClean="0">
                <a:solidFill>
                  <a:schemeClr val="tx2"/>
                </a:solidFill>
                <a:effectLst>
                  <a:outerShdw blurRad="38100" dist="38100" dir="2700000" algn="tl">
                    <a:srgbClr val="C0C0C0"/>
                  </a:outerShdw>
                </a:effectLst>
              </a:rPr>
              <a:t/>
            </a:r>
            <a:br>
              <a:rPr lang="en-US" sz="4000" b="1" dirty="0" smtClean="0">
                <a:solidFill>
                  <a:schemeClr val="tx2"/>
                </a:solidFill>
                <a:effectLst>
                  <a:outerShdw blurRad="38100" dist="38100" dir="2700000" algn="tl">
                    <a:srgbClr val="C0C0C0"/>
                  </a:outerShdw>
                </a:effectLst>
              </a:rPr>
            </a:br>
            <a:endParaRPr lang="ru-RU" sz="4000" b="1" dirty="0" smtClean="0">
              <a:solidFill>
                <a:schemeClr val="tx2"/>
              </a:solidFill>
              <a:effectLst>
                <a:outerShdw blurRad="38100" dist="38100" dir="2700000" algn="tl">
                  <a:srgbClr val="C0C0C0"/>
                </a:outerShdw>
              </a:effectLst>
            </a:endParaRPr>
          </a:p>
        </p:txBody>
      </p:sp>
      <p:sp>
        <p:nvSpPr>
          <p:cNvPr id="4099" name="Text Box 4"/>
          <p:cNvSpPr txBox="1">
            <a:spLocks noChangeArrowheads="1"/>
          </p:cNvSpPr>
          <p:nvPr/>
        </p:nvSpPr>
        <p:spPr bwMode="auto">
          <a:xfrm>
            <a:off x="684213" y="404813"/>
            <a:ext cx="7848600" cy="1066800"/>
          </a:xfrm>
          <a:prstGeom prst="rect">
            <a:avLst/>
          </a:prstGeom>
          <a:noFill/>
          <a:ln w="9525">
            <a:noFill/>
            <a:miter lim="800000"/>
            <a:headEnd/>
            <a:tailEnd/>
          </a:ln>
        </p:spPr>
        <p:txBody>
          <a:bodyPr>
            <a:spAutoFit/>
          </a:bodyPr>
          <a:lstStyle/>
          <a:p>
            <a:pPr algn="ctr">
              <a:spcBef>
                <a:spcPct val="50000"/>
              </a:spcBef>
            </a:pPr>
            <a:r>
              <a:rPr lang="en-US" sz="3200" b="1">
                <a:solidFill>
                  <a:schemeClr val="folHlink"/>
                </a:solidFill>
              </a:rPr>
              <a:t>Medical biology, microbiology, virology, immunology department </a:t>
            </a:r>
            <a:endParaRPr lang="ru-RU" sz="3200">
              <a:solidFill>
                <a:schemeClr val="folHlink"/>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827088" y="476250"/>
            <a:ext cx="7777162" cy="5976938"/>
          </a:xfrm>
          <a:prstGeom prst="rect">
            <a:avLst/>
          </a:prstGeom>
          <a:solidFill>
            <a:schemeClr val="bg1"/>
          </a:solidFill>
          <a:ln w="31750">
            <a:solidFill>
              <a:srgbClr val="0000FF"/>
            </a:solidFill>
            <a:miter lim="800000"/>
            <a:headEnd/>
            <a:tailEnd/>
          </a:ln>
        </p:spPr>
        <p:txBody>
          <a:bodyPr>
            <a:spAutoFit/>
          </a:bodyPr>
          <a:lstStyle/>
          <a:p>
            <a:pPr indent="449263" algn="just"/>
            <a:r>
              <a:rPr lang="en-US" sz="3200" b="1">
                <a:solidFill>
                  <a:schemeClr val="tx2"/>
                </a:solidFill>
              </a:rPr>
              <a:t>Ig A </a:t>
            </a:r>
            <a:r>
              <a:rPr lang="en-US" sz="2800">
                <a:solidFill>
                  <a:srgbClr val="000000"/>
                </a:solidFill>
              </a:rPr>
              <a:t>is the main immunoglobulin in secretions such as colostrum, saliva, tears, and respiratory, intestinal, and genital tract secretions. </a:t>
            </a:r>
            <a:r>
              <a:rPr lang="en-US" sz="2800" u="sng">
                <a:solidFill>
                  <a:srgbClr val="000000"/>
                </a:solidFill>
              </a:rPr>
              <a:t>It prevents attachment</a:t>
            </a:r>
            <a:r>
              <a:rPr lang="en-US" sz="2800">
                <a:solidFill>
                  <a:srgbClr val="000000"/>
                </a:solidFill>
              </a:rPr>
              <a:t> of microorganisms, eg, bacteria and viruses, to mucous membranes. </a:t>
            </a:r>
          </a:p>
          <a:p>
            <a:pPr indent="449263" algn="just"/>
            <a:r>
              <a:rPr lang="en-US" sz="2800">
                <a:solidFill>
                  <a:srgbClr val="000000"/>
                </a:solidFill>
              </a:rPr>
              <a:t>Each </a:t>
            </a:r>
            <a:r>
              <a:rPr lang="en-US" sz="2800">
                <a:solidFill>
                  <a:srgbClr val="CC3300"/>
                </a:solidFill>
              </a:rPr>
              <a:t>secretory IgA</a:t>
            </a:r>
            <a:r>
              <a:rPr lang="en-US" sz="2800">
                <a:solidFill>
                  <a:srgbClr val="000000"/>
                </a:solidFill>
              </a:rPr>
              <a:t> molecule </a:t>
            </a:r>
            <a:r>
              <a:rPr lang="en-US" sz="2800">
                <a:solidFill>
                  <a:srgbClr val="CC3300"/>
                </a:solidFill>
              </a:rPr>
              <a:t>consists of two H</a:t>
            </a:r>
            <a:r>
              <a:rPr lang="en-US" sz="2000">
                <a:solidFill>
                  <a:srgbClr val="CC3300"/>
                </a:solidFill>
              </a:rPr>
              <a:t>2</a:t>
            </a:r>
            <a:r>
              <a:rPr lang="en-US" sz="2800">
                <a:solidFill>
                  <a:srgbClr val="CC3300"/>
                </a:solidFill>
              </a:rPr>
              <a:t>L</a:t>
            </a:r>
            <a:r>
              <a:rPr lang="en-US" sz="2000">
                <a:solidFill>
                  <a:srgbClr val="CC3300"/>
                </a:solidFill>
              </a:rPr>
              <a:t>2</a:t>
            </a:r>
            <a:r>
              <a:rPr lang="en-US" sz="2800">
                <a:solidFill>
                  <a:srgbClr val="CC3300"/>
                </a:solidFill>
              </a:rPr>
              <a:t> units</a:t>
            </a:r>
            <a:r>
              <a:rPr lang="en-US" sz="2800">
                <a:solidFill>
                  <a:srgbClr val="000000"/>
                </a:solidFill>
              </a:rPr>
              <a:t> plus one molecule each of </a:t>
            </a:r>
            <a:r>
              <a:rPr lang="en-US" sz="2800">
                <a:solidFill>
                  <a:srgbClr val="CC3300"/>
                </a:solidFill>
              </a:rPr>
              <a:t>J</a:t>
            </a:r>
            <a:r>
              <a:rPr lang="en-US" sz="2800"/>
              <a:t> (joining)</a:t>
            </a:r>
            <a:r>
              <a:rPr lang="en-US" sz="2800">
                <a:solidFill>
                  <a:srgbClr val="000000"/>
                </a:solidFill>
              </a:rPr>
              <a:t> </a:t>
            </a:r>
            <a:r>
              <a:rPr lang="en-US" sz="2800">
                <a:solidFill>
                  <a:srgbClr val="CC3300"/>
                </a:solidFill>
              </a:rPr>
              <a:t>chain</a:t>
            </a:r>
            <a:r>
              <a:rPr lang="en-US" sz="2800">
                <a:solidFill>
                  <a:srgbClr val="000000"/>
                </a:solidFill>
              </a:rPr>
              <a:t> and </a:t>
            </a:r>
            <a:r>
              <a:rPr lang="en-US" sz="2800">
                <a:solidFill>
                  <a:srgbClr val="CC3300"/>
                </a:solidFill>
              </a:rPr>
              <a:t>secretory component</a:t>
            </a:r>
            <a:r>
              <a:rPr lang="en-US" sz="2800">
                <a:solidFill>
                  <a:srgbClr val="000000"/>
                </a:solidFill>
              </a:rPr>
              <a:t>. </a:t>
            </a:r>
            <a:r>
              <a:rPr lang="en-US" sz="2400">
                <a:solidFill>
                  <a:srgbClr val="000000"/>
                </a:solidFill>
              </a:rPr>
              <a:t>The secretory component is a polypeptide synthesized by epithelial cells that provides for IgA passage to the mucosal surface. It also protects IgA from being degraded in the intestinal tract.</a:t>
            </a:r>
            <a:r>
              <a:rPr lang="en-US" sz="2800">
                <a:solidFill>
                  <a:srgbClr val="000000"/>
                </a:solidFill>
              </a:rPr>
              <a:t> In serum, some IgA exists as monomeric H</a:t>
            </a:r>
            <a:r>
              <a:rPr lang="en-US" sz="2000">
                <a:solidFill>
                  <a:srgbClr val="000000"/>
                </a:solidFill>
              </a:rPr>
              <a:t>2</a:t>
            </a:r>
            <a:r>
              <a:rPr lang="en-US" sz="2800">
                <a:solidFill>
                  <a:srgbClr val="000000"/>
                </a:solidFill>
              </a:rPr>
              <a:t>L</a:t>
            </a:r>
            <a:r>
              <a:rPr lang="en-US" sz="2000">
                <a:solidFill>
                  <a:srgbClr val="000000"/>
                </a:solidFill>
              </a:rPr>
              <a:t>2</a:t>
            </a:r>
            <a:r>
              <a:rPr lang="en-US" sz="2800">
                <a:solidFill>
                  <a:srgbClr val="000000"/>
                </a:solidFill>
              </a:rPr>
              <a:t>.</a:t>
            </a:r>
            <a:endParaRPr lang="en-GB" sz="2800">
              <a:latin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srcRect/>
          <a:stretch>
            <a:fillRect/>
          </a:stretch>
        </p:blipFill>
        <p:spPr bwMode="auto">
          <a:xfrm>
            <a:off x="304800" y="571500"/>
            <a:ext cx="8531225" cy="5716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srcRect/>
          <a:stretch>
            <a:fillRect/>
          </a:stretch>
        </p:blipFill>
        <p:spPr bwMode="auto">
          <a:xfrm>
            <a:off x="2019300" y="241300"/>
            <a:ext cx="5106988" cy="6386513"/>
          </a:xfrm>
          <a:prstGeom prst="rect">
            <a:avLst/>
          </a:prstGeom>
          <a:noFill/>
          <a:ln w="9525">
            <a:noFill/>
            <a:miter lim="800000"/>
            <a:headEnd/>
            <a:tailEnd/>
          </a:ln>
        </p:spPr>
      </p:pic>
      <p:sp>
        <p:nvSpPr>
          <p:cNvPr id="15363" name="Rectangle 3"/>
          <p:cNvSpPr>
            <a:spLocks noChangeArrowheads="1"/>
          </p:cNvSpPr>
          <p:nvPr/>
        </p:nvSpPr>
        <p:spPr bwMode="auto">
          <a:xfrm>
            <a:off x="1908175" y="6237288"/>
            <a:ext cx="2808288" cy="620712"/>
          </a:xfrm>
          <a:prstGeom prst="rect">
            <a:avLst/>
          </a:prstGeom>
          <a:solidFill>
            <a:schemeClr val="bg1"/>
          </a:solidFill>
          <a:ln w="9525">
            <a:noFill/>
            <a:miter lim="800000"/>
            <a:headEnd/>
            <a:tailEnd/>
          </a:ln>
        </p:spPr>
        <p:txBody>
          <a:bodyPr wrap="none" anchor="ctr"/>
          <a:lstStyle/>
          <a:p>
            <a:endParaRPr lang="uk-UA"/>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827088" y="476250"/>
            <a:ext cx="7561262" cy="5945188"/>
          </a:xfrm>
          <a:prstGeom prst="rect">
            <a:avLst/>
          </a:prstGeom>
          <a:solidFill>
            <a:schemeClr val="bg1"/>
          </a:solidFill>
          <a:ln w="31750">
            <a:solidFill>
              <a:srgbClr val="0000FF"/>
            </a:solidFill>
            <a:miter lim="800000"/>
            <a:headEnd/>
            <a:tailEnd/>
          </a:ln>
          <a:effectLst/>
        </p:spPr>
        <p:txBody>
          <a:bodyPr>
            <a:spAutoFit/>
          </a:bodyPr>
          <a:lstStyle/>
          <a:p>
            <a:pPr indent="363538" algn="just">
              <a:defRPr/>
            </a:pPr>
            <a:r>
              <a:rPr lang="en-US" sz="3200" b="1">
                <a:solidFill>
                  <a:schemeClr val="tx2"/>
                </a:solidFill>
                <a:effectLst>
                  <a:outerShdw blurRad="38100" dist="38100" dir="2700000" algn="tl">
                    <a:srgbClr val="C0C0C0"/>
                  </a:outerShdw>
                </a:effectLst>
              </a:rPr>
              <a:t>Ig M.</a:t>
            </a:r>
            <a:r>
              <a:rPr lang="en-US" sz="2500">
                <a:solidFill>
                  <a:srgbClr val="000000"/>
                </a:solidFill>
              </a:rPr>
              <a:t> IgM is the main immunoglobulin produced early in the primary response. It is present as a monomer on the surface of virtually all B cells, where it functions as an antigen-binding receptor. In serum, </a:t>
            </a:r>
            <a:r>
              <a:rPr lang="en-US" sz="2500">
                <a:solidFill>
                  <a:srgbClr val="CC3300"/>
                </a:solidFill>
              </a:rPr>
              <a:t>it is a pentamer</a:t>
            </a:r>
            <a:r>
              <a:rPr lang="en-US" sz="2500">
                <a:solidFill>
                  <a:srgbClr val="000000"/>
                </a:solidFill>
              </a:rPr>
              <a:t> composed of 5 H</a:t>
            </a:r>
            <a:r>
              <a:rPr lang="en-US" sz="2000">
                <a:solidFill>
                  <a:srgbClr val="000000"/>
                </a:solidFill>
              </a:rPr>
              <a:t>2</a:t>
            </a:r>
            <a:r>
              <a:rPr lang="en-US" sz="2500">
                <a:solidFill>
                  <a:srgbClr val="000000"/>
                </a:solidFill>
              </a:rPr>
              <a:t>L</a:t>
            </a:r>
            <a:r>
              <a:rPr lang="en-US" sz="2000">
                <a:solidFill>
                  <a:srgbClr val="000000"/>
                </a:solidFill>
              </a:rPr>
              <a:t>2</a:t>
            </a:r>
            <a:r>
              <a:rPr lang="en-US" sz="2500">
                <a:solidFill>
                  <a:srgbClr val="000000"/>
                </a:solidFill>
              </a:rPr>
              <a:t> units plus one molecule of </a:t>
            </a:r>
            <a:r>
              <a:rPr lang="en-US" sz="2500">
                <a:solidFill>
                  <a:srgbClr val="CC3300"/>
                </a:solidFill>
              </a:rPr>
              <a:t>J</a:t>
            </a:r>
            <a:r>
              <a:rPr lang="en-US" sz="2500">
                <a:solidFill>
                  <a:srgbClr val="00CC00"/>
                </a:solidFill>
              </a:rPr>
              <a:t> </a:t>
            </a:r>
            <a:r>
              <a:rPr lang="en-US" sz="2500"/>
              <a:t>(joining) chain</a:t>
            </a:r>
            <a:r>
              <a:rPr lang="en-US" sz="2500">
                <a:solidFill>
                  <a:srgbClr val="000000"/>
                </a:solidFill>
              </a:rPr>
              <a:t>. Because the pentamer has 10 antigen-binding sites, it is the most efficient immunoglobulin in agglutination, complement fixation (activation), and other antibody reactions and is important in defense against bacteria and viruses. It can be produced by the fetus in certain infections. It has the highest avidity of the immunoglobulins; its interaction with antigen can involve all 10 of its binding sites.</a:t>
            </a:r>
            <a:endParaRPr lang="en-GB" sz="2500">
              <a:latin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srcRect/>
          <a:stretch>
            <a:fillRect/>
          </a:stretch>
        </p:blipFill>
        <p:spPr bwMode="auto">
          <a:xfrm>
            <a:off x="1562100" y="241300"/>
            <a:ext cx="6015038" cy="6386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990600" y="304800"/>
            <a:ext cx="7469188" cy="5997575"/>
          </a:xfrm>
          <a:prstGeom prst="rect">
            <a:avLst/>
          </a:prstGeom>
          <a:solidFill>
            <a:schemeClr val="bg1"/>
          </a:solidFill>
          <a:ln w="31750">
            <a:solidFill>
              <a:srgbClr val="0000FF"/>
            </a:solidFill>
            <a:miter lim="800000"/>
            <a:headEnd/>
            <a:tailEnd/>
          </a:ln>
          <a:effectLst/>
        </p:spPr>
        <p:txBody>
          <a:bodyPr>
            <a:spAutoFit/>
          </a:bodyPr>
          <a:lstStyle/>
          <a:p>
            <a:pPr algn="just">
              <a:defRPr/>
            </a:pPr>
            <a:endParaRPr lang="en-US" sz="1000">
              <a:solidFill>
                <a:srgbClr val="000000"/>
              </a:solidFill>
              <a:latin typeface="Times New Roman" pitchFamily="18" charset="0"/>
              <a:cs typeface="Times New Roman" pitchFamily="18" charset="0"/>
            </a:endParaRPr>
          </a:p>
          <a:p>
            <a:pPr>
              <a:defRPr/>
            </a:pPr>
            <a:r>
              <a:rPr lang="en-US" sz="2800" b="1">
                <a:solidFill>
                  <a:srgbClr val="CC0099"/>
                </a:solidFill>
                <a:effectLst>
                  <a:outerShdw blurRad="38100" dist="38100" dir="2700000" algn="tl">
                    <a:srgbClr val="C0C0C0"/>
                  </a:outerShdw>
                </a:effectLst>
                <a:latin typeface="Times New Roman" pitchFamily="18" charset="0"/>
                <a:cs typeface="Times New Roman" pitchFamily="18" charset="0"/>
              </a:rPr>
              <a:t>  </a:t>
            </a:r>
            <a:r>
              <a:rPr lang="en-US" sz="3200" b="1">
                <a:solidFill>
                  <a:schemeClr val="tx2"/>
                </a:solidFill>
                <a:effectLst>
                  <a:outerShdw blurRad="38100" dist="38100" dir="2700000" algn="tl">
                    <a:srgbClr val="C0C0C0"/>
                  </a:outerShdw>
                </a:effectLst>
              </a:rPr>
              <a:t>Ig E</a:t>
            </a:r>
            <a:r>
              <a:rPr lang="en-US" sz="2800" b="1">
                <a:solidFill>
                  <a:schemeClr val="tx2"/>
                </a:solidFill>
                <a:effectLst>
                  <a:outerShdw blurRad="38100" dist="38100" dir="2700000" algn="tl">
                    <a:srgbClr val="C0C0C0"/>
                  </a:outerShdw>
                </a:effectLst>
              </a:rPr>
              <a:t>.</a:t>
            </a:r>
            <a:r>
              <a:rPr lang="en-US">
                <a:solidFill>
                  <a:srgbClr val="000000"/>
                </a:solidFill>
              </a:rPr>
              <a:t> </a:t>
            </a:r>
            <a:r>
              <a:rPr lang="en-US" sz="2400">
                <a:solidFill>
                  <a:srgbClr val="000000"/>
                </a:solidFill>
              </a:rPr>
              <a:t>Ig E is medically important for two reasons: (1) it mediates immediate (anaphylactic) hypersensitivity, and (2) it participates in host defenses against certain parasites, eg, helminths (worms). Although Ig E is present in trace amounts in normal serum (approximately 0.004%), persons with allergic reactivity have greatly increased amounts, and Ig E may appear in external secretions. Ig E does not fix complement and does not cross the placenta</a:t>
            </a:r>
            <a:r>
              <a:rPr lang="en-US">
                <a:solidFill>
                  <a:srgbClr val="000000"/>
                </a:solidFill>
              </a:rPr>
              <a:t>.</a:t>
            </a:r>
            <a:r>
              <a:rPr lang="en-US"/>
              <a:t> </a:t>
            </a:r>
          </a:p>
          <a:p>
            <a:pPr algn="just">
              <a:defRPr/>
            </a:pPr>
            <a:r>
              <a:rPr lang="en-US" sz="3200" b="1">
                <a:solidFill>
                  <a:schemeClr val="tx2"/>
                </a:solidFill>
                <a:effectLst>
                  <a:outerShdw blurRad="38100" dist="38100" dir="2700000" algn="tl">
                    <a:srgbClr val="C0C0C0"/>
                  </a:outerShdw>
                </a:effectLst>
              </a:rPr>
              <a:t>Ig D.</a:t>
            </a:r>
            <a:r>
              <a:rPr lang="en-US">
                <a:solidFill>
                  <a:srgbClr val="000000"/>
                </a:solidFill>
              </a:rPr>
              <a:t> </a:t>
            </a:r>
            <a:r>
              <a:rPr lang="en-US" sz="2400">
                <a:solidFill>
                  <a:srgbClr val="000000"/>
                </a:solidFill>
              </a:rPr>
              <a:t>This immunoglobulin has no known antibody function but may function as an antigen receptor; it is present on the surface of many B lymphocytes. It is present in small amounts in serum.</a:t>
            </a:r>
            <a:endParaRPr lang="en-US" sz="2400" b="1">
              <a:solidFill>
                <a:srgbClr val="CC0066"/>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srcRect/>
          <a:stretch>
            <a:fillRect/>
          </a:stretch>
        </p:blipFill>
        <p:spPr bwMode="auto">
          <a:xfrm>
            <a:off x="1066800" y="990600"/>
            <a:ext cx="7148513" cy="5487988"/>
          </a:xfrm>
          <a:prstGeom prst="rect">
            <a:avLst/>
          </a:prstGeom>
          <a:noFill/>
          <a:ln w="9525">
            <a:noFill/>
            <a:miter lim="800000"/>
            <a:headEnd/>
            <a:tailEnd/>
          </a:ln>
        </p:spPr>
      </p:pic>
      <p:sp>
        <p:nvSpPr>
          <p:cNvPr id="19459" name="Text Box 3"/>
          <p:cNvSpPr txBox="1">
            <a:spLocks noChangeArrowheads="1"/>
          </p:cNvSpPr>
          <p:nvPr/>
        </p:nvSpPr>
        <p:spPr bwMode="auto">
          <a:xfrm>
            <a:off x="457200" y="228600"/>
            <a:ext cx="8305800" cy="519113"/>
          </a:xfrm>
          <a:prstGeom prst="rect">
            <a:avLst/>
          </a:prstGeom>
          <a:noFill/>
          <a:ln w="9525">
            <a:noFill/>
            <a:miter lim="800000"/>
            <a:headEnd/>
            <a:tailEnd/>
          </a:ln>
        </p:spPr>
        <p:txBody>
          <a:bodyPr>
            <a:spAutoFit/>
          </a:bodyPr>
          <a:lstStyle/>
          <a:p>
            <a:pPr eaLnBrk="0" hangingPunct="0">
              <a:spcBef>
                <a:spcPct val="50000"/>
              </a:spcBef>
            </a:pPr>
            <a:r>
              <a:rPr lang="en-US" sz="2800" b="1">
                <a:latin typeface="Times"/>
              </a:rPr>
              <a:t>The Structures of the Different Classes of Antibodies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0" y="-220663"/>
            <a:ext cx="9144000" cy="593726"/>
          </a:xfrm>
          <a:prstGeom prst="rect">
            <a:avLst/>
          </a:prstGeom>
          <a:noFill/>
          <a:ln w="9525">
            <a:noFill/>
            <a:miter lim="800000"/>
            <a:headEnd/>
            <a:tailEnd/>
          </a:ln>
        </p:spPr>
        <p:txBody>
          <a:bodyPr>
            <a:spAutoFit/>
          </a:bodyPr>
          <a:lstStyle/>
          <a:p>
            <a:pPr algn="just"/>
            <a:r>
              <a:rPr lang="en-US" sz="900">
                <a:latin typeface="Times New Roman" pitchFamily="18" charset="0"/>
                <a:cs typeface="Times New Roman" pitchFamily="18" charset="0"/>
              </a:rPr>
              <a:t> </a:t>
            </a:r>
            <a:endParaRPr lang="en-GB" sz="1200">
              <a:latin typeface="Times New Roman" pitchFamily="18" charset="0"/>
              <a:cs typeface="Times New Roman" pitchFamily="18" charset="0"/>
            </a:endParaRPr>
          </a:p>
          <a:p>
            <a:pPr eaLnBrk="0" hangingPunct="0"/>
            <a:endParaRPr lang="en-GB" sz="2400">
              <a:latin typeface="Times New Roman" pitchFamily="18" charset="0"/>
            </a:endParaRPr>
          </a:p>
        </p:txBody>
      </p:sp>
      <p:graphicFrame>
        <p:nvGraphicFramePr>
          <p:cNvPr id="49333" name="Group 181"/>
          <p:cNvGraphicFramePr>
            <a:graphicFrameLocks noGrp="1"/>
          </p:cNvGraphicFramePr>
          <p:nvPr/>
        </p:nvGraphicFramePr>
        <p:xfrm>
          <a:off x="755650" y="333375"/>
          <a:ext cx="7697788" cy="5996623"/>
        </p:xfrm>
        <a:graphic>
          <a:graphicData uri="http://schemas.openxmlformats.org/drawingml/2006/table">
            <a:tbl>
              <a:tblPr/>
              <a:tblGrid>
                <a:gridCol w="1152525"/>
                <a:gridCol w="6545263"/>
              </a:tblGrid>
              <a:tr h="576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FF0000"/>
                          </a:solidFill>
                          <a:effectLst/>
                          <a:latin typeface="Arial" charset="0"/>
                          <a:cs typeface="Times New Roman" pitchFamily="18" charset="0"/>
                        </a:rPr>
                        <a:t>Ig</a:t>
                      </a:r>
                      <a:r>
                        <a:rPr kumimoji="0" lang="ru-RU" sz="2800" b="0" i="0" u="none" strike="noStrike" cap="none" normalizeH="0" baseline="0" smtClean="0">
                          <a:ln>
                            <a:noFill/>
                          </a:ln>
                          <a:solidFill>
                            <a:srgbClr val="FF0000"/>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1" i="0" u="none" strike="noStrike" cap="none" normalizeH="0" baseline="0" smtClean="0">
                          <a:ln>
                            <a:noFill/>
                          </a:ln>
                          <a:solidFill>
                            <a:srgbClr val="0000FF"/>
                          </a:solidFill>
                          <a:effectLst/>
                          <a:latin typeface="Arial" charset="0"/>
                          <a:cs typeface="Times New Roman" pitchFamily="18" charset="0"/>
                        </a:rPr>
                        <a:t>Major Functions</a:t>
                      </a:r>
                      <a:r>
                        <a:rPr kumimoji="0" lang="ru-RU" sz="2800" b="0" i="0" u="none" strike="noStrike" cap="none" normalizeH="0" baseline="0" smtClean="0">
                          <a:ln>
                            <a:noFill/>
                          </a:ln>
                          <a:solidFill>
                            <a:srgbClr val="0000FF"/>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11223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hlink"/>
                        </a:solidFill>
                        <a:effectLst/>
                        <a:latin typeface="Arial"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0000"/>
                          </a:solidFill>
                          <a:effectLst/>
                          <a:latin typeface="Arial" charset="0"/>
                          <a:cs typeface="Times New Roman" pitchFamily="18" charset="0"/>
                        </a:rPr>
                        <a:t>Ig G</a:t>
                      </a:r>
                      <a:r>
                        <a:rPr kumimoji="0" lang="ru-RU" sz="2800" b="0" i="0" u="none" strike="noStrike" cap="none" normalizeH="0" baseline="0" smtClean="0">
                          <a:ln>
                            <a:noFill/>
                          </a:ln>
                          <a:solidFill>
                            <a:srgbClr val="FF00FF"/>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rgbClr val="000000"/>
                          </a:solidFill>
                          <a:effectLst/>
                          <a:latin typeface="Arial" charset="0"/>
                          <a:cs typeface="Times New Roman" pitchFamily="18" charset="0"/>
                        </a:rPr>
                        <a:t>Main antibody in the secondary response. Opsonizes bacteria, making them easier to phagocytize. Fixes complement, which enhances bacterial killing. Neutralizes bacterial toxins and viruses. Crosses the placenta.</a:t>
                      </a:r>
                      <a:endParaRPr kumimoji="0" lang="ru-RU" sz="19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18D"/>
                    </a:solidFill>
                  </a:tcPr>
                </a:tc>
              </a:tr>
              <a:tr h="711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0000"/>
                          </a:solidFill>
                          <a:effectLst/>
                          <a:latin typeface="Arial" charset="0"/>
                          <a:cs typeface="Times New Roman" pitchFamily="18" charset="0"/>
                        </a:rPr>
                        <a:t>Ig A</a:t>
                      </a:r>
                      <a:endParaRPr kumimoji="0" lang="ru-RU" sz="2800" b="1" i="0" u="none" strike="noStrike" cap="none" normalizeH="0" baseline="0" smtClean="0">
                        <a:ln>
                          <a:noFill/>
                        </a:ln>
                        <a:solidFill>
                          <a:srgbClr val="FF0000"/>
                        </a:solidFill>
                        <a:effectLst/>
                        <a:latin typeface="Arial"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rgbClr val="000000"/>
                          </a:solidFill>
                          <a:effectLst/>
                          <a:latin typeface="Arial" charset="0"/>
                          <a:cs typeface="Times New Roman" pitchFamily="18" charset="0"/>
                        </a:rPr>
                        <a:t>Secretory IgA prevents attachment of bacteria and viruses to mucous membranes Does not fix complement.</a:t>
                      </a:r>
                      <a:endParaRPr kumimoji="0" lang="ru-RU" sz="19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C180"/>
                    </a:solidFill>
                  </a:tcPr>
                </a:tc>
              </a:tr>
              <a:tr h="863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0000"/>
                          </a:solidFill>
                          <a:effectLst/>
                          <a:latin typeface="Arial" charset="0"/>
                          <a:cs typeface="Times New Roman" pitchFamily="18" charset="0"/>
                        </a:rPr>
                        <a:t>Ig M</a:t>
                      </a:r>
                      <a:endParaRPr kumimoji="0" lang="ru-RU" sz="2800" b="1" i="0" u="none" strike="noStrike" cap="none" normalizeH="0" baseline="0" smtClean="0">
                        <a:ln>
                          <a:noFill/>
                        </a:ln>
                        <a:solidFill>
                          <a:srgbClr val="FF0000"/>
                        </a:solidFill>
                        <a:effectLst/>
                        <a:latin typeface="Arial"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rgbClr val="000000"/>
                          </a:solidFill>
                          <a:effectLst/>
                          <a:latin typeface="Arial" charset="0"/>
                          <a:cs typeface="Times New Roman" pitchFamily="18" charset="0"/>
                        </a:rPr>
                        <a:t>Produced in the primary response to an antigen. Fixes complement. Does not cross the placenta. Antigen receptor on the surface of B cells.</a:t>
                      </a:r>
                      <a:endParaRPr kumimoji="0" lang="ru-RU" sz="19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7EEFB"/>
                    </a:solidFill>
                  </a:tcPr>
                </a:tc>
              </a:tr>
              <a:tr h="636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0000"/>
                          </a:solidFill>
                          <a:effectLst/>
                          <a:latin typeface="Arial" charset="0"/>
                          <a:cs typeface="Times New Roman" pitchFamily="18" charset="0"/>
                        </a:rPr>
                        <a:t>Ig D</a:t>
                      </a:r>
                      <a:endParaRPr kumimoji="0" lang="ru-RU" sz="2800" b="1" i="0" u="none" strike="noStrike" cap="none" normalizeH="0" baseline="0" smtClean="0">
                        <a:ln>
                          <a:noFill/>
                        </a:ln>
                        <a:solidFill>
                          <a:srgbClr val="FF0000"/>
                        </a:solidFill>
                        <a:effectLst/>
                        <a:latin typeface="Arial"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rgbClr val="000000"/>
                          </a:solidFill>
                          <a:effectLst/>
                          <a:latin typeface="Arial" charset="0"/>
                          <a:cs typeface="Times New Roman" pitchFamily="18" charset="0"/>
                        </a:rPr>
                        <a:t>Uncertain. Found on the surface of many B cells as well as in serum.</a:t>
                      </a:r>
                      <a:endParaRPr kumimoji="0" lang="ru-RU" sz="19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B2B"/>
                    </a:solidFill>
                  </a:tcPr>
                </a:tc>
              </a:tr>
              <a:tr h="13779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hlink"/>
                        </a:solidFill>
                        <a:effectLst/>
                        <a:latin typeface="Arial"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0000"/>
                          </a:solidFill>
                          <a:effectLst/>
                          <a:latin typeface="Arial" charset="0"/>
                          <a:cs typeface="Times New Roman" pitchFamily="18" charset="0"/>
                        </a:rPr>
                        <a:t>Ig E</a:t>
                      </a:r>
                      <a:endParaRPr kumimoji="0" lang="ru-RU" sz="2800" b="1" i="0" u="none" strike="noStrike" cap="none" normalizeH="0" baseline="0" smtClean="0">
                        <a:ln>
                          <a:noFill/>
                        </a:ln>
                        <a:solidFill>
                          <a:srgbClr val="FF0000"/>
                        </a:solidFill>
                        <a:effectLst/>
                        <a:latin typeface="Arial"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rgbClr val="000000"/>
                          </a:solidFill>
                          <a:effectLst/>
                          <a:latin typeface="Arial" charset="0"/>
                          <a:cs typeface="Times New Roman" pitchFamily="18" charset="0"/>
                        </a:rPr>
                        <a:t>Mediates immediate hypersensitivity by causing release of mediators from mast cells and basophils upon exposure to antigen (allergen). Defends against worm infections by causing release of enzymes from eosinophils.  Does not fix complement. Main host defense against  helminth infections.</a:t>
                      </a:r>
                      <a:endParaRPr kumimoji="0" lang="ru-RU" sz="19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a:xfrm>
            <a:off x="611188" y="476250"/>
            <a:ext cx="7848600" cy="5545138"/>
          </a:xfrm>
        </p:spPr>
        <p:txBody>
          <a:bodyPr/>
          <a:lstStyle/>
          <a:p>
            <a:pPr marL="0" indent="261938" algn="ctr" eaLnBrk="1" hangingPunct="1">
              <a:lnSpc>
                <a:spcPct val="80000"/>
              </a:lnSpc>
              <a:buFontTx/>
              <a:buNone/>
            </a:pPr>
            <a:r>
              <a:rPr lang="en-US" b="1" smtClean="0">
                <a:solidFill>
                  <a:srgbClr val="0000FF"/>
                </a:solidFill>
              </a:rPr>
              <a:t>Immune responce</a:t>
            </a:r>
            <a:endParaRPr lang="en-US" b="1" smtClean="0">
              <a:solidFill>
                <a:srgbClr val="CC0066"/>
              </a:solidFill>
            </a:endParaRPr>
          </a:p>
          <a:p>
            <a:pPr marL="0" indent="261938" eaLnBrk="1" hangingPunct="1">
              <a:lnSpc>
                <a:spcPct val="80000"/>
              </a:lnSpc>
              <a:buFontTx/>
              <a:buNone/>
            </a:pPr>
            <a:endParaRPr lang="en-US" sz="1400" b="1" smtClean="0">
              <a:solidFill>
                <a:srgbClr val="CC0066"/>
              </a:solidFill>
            </a:endParaRPr>
          </a:p>
          <a:p>
            <a:pPr marL="0" indent="261938" algn="just" eaLnBrk="1" hangingPunct="1">
              <a:lnSpc>
                <a:spcPct val="80000"/>
              </a:lnSpc>
              <a:buFontTx/>
              <a:buNone/>
            </a:pPr>
            <a:r>
              <a:rPr lang="en-US" sz="2800" b="1" smtClean="0">
                <a:solidFill>
                  <a:srgbClr val="FF00FF"/>
                </a:solidFill>
              </a:rPr>
              <a:t>Primary response. </a:t>
            </a:r>
            <a:r>
              <a:rPr lang="en-US" sz="2800" smtClean="0"/>
              <a:t>After first</a:t>
            </a:r>
            <a:r>
              <a:rPr lang="en-US" sz="2800" smtClean="0">
                <a:solidFill>
                  <a:srgbClr val="FF00FF"/>
                </a:solidFill>
              </a:rPr>
              <a:t> </a:t>
            </a:r>
            <a:r>
              <a:rPr lang="en-US" sz="2800" smtClean="0"/>
              <a:t>injection of the antigen there is a long lag phase of several days before antibody appears.</a:t>
            </a:r>
          </a:p>
          <a:p>
            <a:pPr marL="0" indent="261938" eaLnBrk="1" hangingPunct="1">
              <a:lnSpc>
                <a:spcPct val="80000"/>
              </a:lnSpc>
              <a:buFontTx/>
              <a:buNone/>
            </a:pPr>
            <a:r>
              <a:rPr lang="en-US" sz="2800" b="1" smtClean="0">
                <a:solidFill>
                  <a:srgbClr val="CC0066"/>
                </a:solidFill>
              </a:rPr>
              <a:t>Secondary immune response. </a:t>
            </a:r>
            <a:r>
              <a:rPr lang="en-US" sz="2800" smtClean="0"/>
              <a:t>If the same host is subsequently exposed to the same antigen, then the secondary immune response is usually mote pronouced and occur more rapidly. Because of the availability of specific memory cells, an increased number of effector cells are produced.</a:t>
            </a:r>
          </a:p>
          <a:p>
            <a:pPr marL="0" indent="261938" eaLnBrk="1" hangingPunct="1">
              <a:lnSpc>
                <a:spcPct val="80000"/>
              </a:lnSpc>
              <a:buFontTx/>
              <a:buNone/>
            </a:pPr>
            <a:r>
              <a:rPr lang="en-US" sz="2800" smtClean="0"/>
              <a:t>The antibody formed </a:t>
            </a:r>
            <a:r>
              <a:rPr lang="en-US" sz="2800" smtClean="0">
                <a:solidFill>
                  <a:srgbClr val="FF00FF"/>
                </a:solidFill>
              </a:rPr>
              <a:t>in primary</a:t>
            </a:r>
            <a:r>
              <a:rPr lang="en-US" sz="2800" smtClean="0"/>
              <a:t> </a:t>
            </a:r>
            <a:r>
              <a:rPr lang="en-US" sz="2800" smtClean="0">
                <a:solidFill>
                  <a:srgbClr val="FF00FF"/>
                </a:solidFill>
              </a:rPr>
              <a:t>response</a:t>
            </a:r>
            <a:r>
              <a:rPr lang="en-US" sz="2800" smtClean="0"/>
              <a:t> is predominantly </a:t>
            </a:r>
            <a:r>
              <a:rPr lang="en-US" sz="2800" b="1" smtClean="0">
                <a:solidFill>
                  <a:srgbClr val="FF00FF"/>
                </a:solidFill>
              </a:rPr>
              <a:t>IgM</a:t>
            </a:r>
            <a:r>
              <a:rPr lang="en-US" sz="2800" b="1" smtClean="0"/>
              <a:t> </a:t>
            </a:r>
            <a:r>
              <a:rPr lang="en-US" sz="2800" smtClean="0"/>
              <a:t>and </a:t>
            </a:r>
            <a:r>
              <a:rPr lang="en-US" sz="2800" smtClean="0">
                <a:solidFill>
                  <a:srgbClr val="CC0066"/>
                </a:solidFill>
              </a:rPr>
              <a:t>in</a:t>
            </a:r>
            <a:r>
              <a:rPr lang="en-US" sz="2800" b="1" smtClean="0">
                <a:solidFill>
                  <a:srgbClr val="CC0066"/>
                </a:solidFill>
              </a:rPr>
              <a:t> </a:t>
            </a:r>
            <a:r>
              <a:rPr lang="en-US" sz="2800" smtClean="0">
                <a:solidFill>
                  <a:srgbClr val="CC0066"/>
                </a:solidFill>
              </a:rPr>
              <a:t>secondary response </a:t>
            </a:r>
            <a:r>
              <a:rPr lang="en-US" sz="2800" b="1" smtClean="0">
                <a:solidFill>
                  <a:srgbClr val="CC0066"/>
                </a:solidFill>
              </a:rPr>
              <a:t>IgG</a:t>
            </a:r>
            <a:r>
              <a:rPr lang="en-US" sz="2800" smtClean="0">
                <a:solidFill>
                  <a:srgbClr val="CC0066"/>
                </a:solidFill>
              </a:rPr>
              <a:t>.</a:t>
            </a:r>
            <a:endParaRPr lang="ru-RU" sz="2800" smtClean="0">
              <a:solidFill>
                <a:srgbClr val="CC0066"/>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srcRect/>
          <a:stretch>
            <a:fillRect/>
          </a:stretch>
        </p:blipFill>
        <p:spPr bwMode="auto">
          <a:xfrm>
            <a:off x="1066800" y="990600"/>
            <a:ext cx="6973888" cy="5481638"/>
          </a:xfrm>
          <a:prstGeom prst="rect">
            <a:avLst/>
          </a:prstGeom>
          <a:noFill/>
          <a:ln w="9525">
            <a:noFill/>
            <a:miter lim="800000"/>
            <a:headEnd/>
            <a:tailEnd/>
          </a:ln>
        </p:spPr>
      </p:pic>
      <p:sp>
        <p:nvSpPr>
          <p:cNvPr id="22531" name="Text Box 3"/>
          <p:cNvSpPr txBox="1">
            <a:spLocks noChangeArrowheads="1"/>
          </p:cNvSpPr>
          <p:nvPr/>
        </p:nvSpPr>
        <p:spPr bwMode="auto">
          <a:xfrm>
            <a:off x="838200" y="304800"/>
            <a:ext cx="7620000" cy="519113"/>
          </a:xfrm>
          <a:prstGeom prst="rect">
            <a:avLst/>
          </a:prstGeom>
          <a:noFill/>
          <a:ln w="9525">
            <a:noFill/>
            <a:miter lim="800000"/>
            <a:headEnd/>
            <a:tailEnd/>
          </a:ln>
        </p:spPr>
        <p:txBody>
          <a:bodyPr>
            <a:spAutoFit/>
          </a:bodyPr>
          <a:lstStyle/>
          <a:p>
            <a:pPr eaLnBrk="0" hangingPunct="0">
              <a:spcBef>
                <a:spcPct val="50000"/>
              </a:spcBef>
            </a:pPr>
            <a:r>
              <a:rPr lang="en-US" sz="2800" b="1">
                <a:latin typeface="Times"/>
              </a:rPr>
              <a:t>Primary and Secondary Responses to an Antigen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827088" y="692150"/>
            <a:ext cx="7416800" cy="4851400"/>
          </a:xfrm>
          <a:prstGeom prst="rect">
            <a:avLst/>
          </a:prstGeom>
          <a:solidFill>
            <a:schemeClr val="bg1"/>
          </a:solidFill>
          <a:ln w="31750">
            <a:solidFill>
              <a:srgbClr val="0000FF"/>
            </a:solidFill>
            <a:miter lim="800000"/>
            <a:headEnd/>
            <a:tailEnd/>
          </a:ln>
          <a:effectLst/>
        </p:spPr>
        <p:txBody>
          <a:bodyPr>
            <a:spAutoFit/>
          </a:bodyPr>
          <a:lstStyle/>
          <a:p>
            <a:pPr indent="363538" algn="just">
              <a:defRPr/>
            </a:pPr>
            <a:r>
              <a:rPr lang="en-US" sz="2000">
                <a:solidFill>
                  <a:srgbClr val="19371E"/>
                </a:solidFill>
                <a:latin typeface="Times New Roman" pitchFamily="18" charset="0"/>
                <a:cs typeface="Times New Roman" pitchFamily="18" charset="0"/>
              </a:rPr>
              <a:t> </a:t>
            </a:r>
          </a:p>
          <a:p>
            <a:pPr indent="363538" algn="just">
              <a:defRPr/>
            </a:pPr>
            <a:r>
              <a:rPr lang="en-US" sz="2800" b="1">
                <a:solidFill>
                  <a:srgbClr val="CC0099"/>
                </a:solidFill>
                <a:effectLst>
                  <a:outerShdw blurRad="38100" dist="38100" dir="2700000" algn="tl">
                    <a:srgbClr val="C0C0C0"/>
                  </a:outerShdw>
                </a:effectLst>
              </a:rPr>
              <a:t>ANTIBODIES (IMMUNOGLOBUL1NS)</a:t>
            </a:r>
            <a:r>
              <a:rPr lang="en-US" sz="2800" b="1">
                <a:solidFill>
                  <a:srgbClr val="19371E"/>
                </a:solidFill>
              </a:rPr>
              <a:t> </a:t>
            </a:r>
            <a:r>
              <a:rPr lang="en-US" sz="2800">
                <a:solidFill>
                  <a:srgbClr val="000000"/>
                </a:solidFill>
              </a:rPr>
              <a:t> are globulin proteins (immunoglobulins) that react specifically with the antigen that stimulated their production. They make up about 20% of the protein in blood plasma. </a:t>
            </a:r>
          </a:p>
          <a:p>
            <a:pPr indent="363538" algn="just">
              <a:defRPr/>
            </a:pPr>
            <a:r>
              <a:rPr lang="en-US" sz="2800">
                <a:solidFill>
                  <a:srgbClr val="000000"/>
                </a:solidFill>
              </a:rPr>
              <a:t>Blood contains three types of globulins: alpha, beta, and gamma based on their electrophoretic migration rate. </a:t>
            </a:r>
            <a:r>
              <a:rPr lang="en-US" sz="2800">
                <a:solidFill>
                  <a:srgbClr val="6600CC"/>
                </a:solidFill>
              </a:rPr>
              <a:t>Antibodies are gamma globulins</a:t>
            </a:r>
            <a:r>
              <a:rPr lang="en-US" sz="2800">
                <a:solidFill>
                  <a:srgbClr val="000000"/>
                </a:solidFill>
              </a:rPr>
              <a:t>. </a:t>
            </a:r>
          </a:p>
          <a:p>
            <a:pPr indent="363538" algn="just">
              <a:defRPr/>
            </a:pPr>
            <a:endParaRPr lang="en-US" sz="1000">
              <a:solidFill>
                <a:srgbClr val="00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srcRect/>
          <a:stretch>
            <a:fillRect/>
          </a:stretch>
        </p:blipFill>
        <p:spPr bwMode="auto">
          <a:xfrm>
            <a:off x="1258888" y="1066800"/>
            <a:ext cx="6842125" cy="5480050"/>
          </a:xfrm>
          <a:prstGeom prst="rect">
            <a:avLst/>
          </a:prstGeom>
          <a:noFill/>
          <a:ln w="9525">
            <a:noFill/>
            <a:miter lim="800000"/>
            <a:headEnd/>
            <a:tailEnd/>
          </a:ln>
        </p:spPr>
      </p:pic>
      <p:sp>
        <p:nvSpPr>
          <p:cNvPr id="23555" name="Text Box 3"/>
          <p:cNvSpPr txBox="1">
            <a:spLocks noChangeArrowheads="1"/>
          </p:cNvSpPr>
          <p:nvPr/>
        </p:nvSpPr>
        <p:spPr bwMode="auto">
          <a:xfrm>
            <a:off x="762000" y="381000"/>
            <a:ext cx="7848600" cy="519113"/>
          </a:xfrm>
          <a:prstGeom prst="rect">
            <a:avLst/>
          </a:prstGeom>
          <a:noFill/>
          <a:ln w="9525">
            <a:noFill/>
            <a:miter lim="800000"/>
            <a:headEnd/>
            <a:tailEnd/>
          </a:ln>
        </p:spPr>
        <p:txBody>
          <a:bodyPr>
            <a:spAutoFit/>
          </a:bodyPr>
          <a:lstStyle/>
          <a:p>
            <a:pPr eaLnBrk="0" hangingPunct="0">
              <a:spcBef>
                <a:spcPct val="50000"/>
              </a:spcBef>
            </a:pPr>
            <a:r>
              <a:rPr lang="en-US" sz="2800" b="1">
                <a:latin typeface="Times"/>
              </a:rPr>
              <a:t>Primary and Secondary Responses to an Antigen</a:t>
            </a:r>
          </a:p>
        </p:txBody>
      </p:sp>
      <p:sp>
        <p:nvSpPr>
          <p:cNvPr id="23556" name="Rectangle 4"/>
          <p:cNvSpPr>
            <a:spLocks noChangeArrowheads="1"/>
          </p:cNvSpPr>
          <p:nvPr/>
        </p:nvSpPr>
        <p:spPr bwMode="auto">
          <a:xfrm>
            <a:off x="1258888" y="6308725"/>
            <a:ext cx="3457575" cy="549275"/>
          </a:xfrm>
          <a:prstGeom prst="rect">
            <a:avLst/>
          </a:prstGeom>
          <a:solidFill>
            <a:schemeClr val="bg1"/>
          </a:solidFill>
          <a:ln w="9525">
            <a:noFill/>
            <a:miter lim="800000"/>
            <a:headEnd/>
            <a:tailEnd/>
          </a:ln>
        </p:spPr>
        <p:txBody>
          <a:bodyPr wrap="none" anchor="ctr"/>
          <a:lstStyle/>
          <a:p>
            <a:endParaRPr lang="uk-UA"/>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ChangeArrowheads="1"/>
          </p:cNvSpPr>
          <p:nvPr/>
        </p:nvSpPr>
        <p:spPr bwMode="auto">
          <a:xfrm>
            <a:off x="755650" y="304800"/>
            <a:ext cx="7777163" cy="6162675"/>
          </a:xfrm>
          <a:prstGeom prst="rect">
            <a:avLst/>
          </a:prstGeom>
          <a:solidFill>
            <a:schemeClr val="bg1"/>
          </a:solidFill>
          <a:ln w="31750">
            <a:solidFill>
              <a:srgbClr val="6600CC"/>
            </a:solidFill>
            <a:miter lim="800000"/>
            <a:headEnd/>
            <a:tailEnd/>
          </a:ln>
          <a:effectLst/>
        </p:spPr>
        <p:txBody>
          <a:bodyPr>
            <a:spAutoFit/>
          </a:bodyPr>
          <a:lstStyle/>
          <a:p>
            <a:pPr algn="ctr">
              <a:defRPr/>
            </a:pPr>
            <a:r>
              <a:rPr lang="en-US" sz="3200" b="1">
                <a:solidFill>
                  <a:srgbClr val="CC0099"/>
                </a:solidFill>
                <a:effectLst>
                  <a:outerShdw blurRad="38100" dist="38100" dir="2700000" algn="tl">
                    <a:srgbClr val="C0C0C0"/>
                  </a:outerShdw>
                </a:effectLst>
              </a:rPr>
              <a:t>IMMUNOGLOBUL1N STRUCTURE</a:t>
            </a:r>
          </a:p>
          <a:p>
            <a:pPr>
              <a:defRPr/>
            </a:pPr>
            <a:r>
              <a:rPr lang="en-US" sz="2400">
                <a:solidFill>
                  <a:srgbClr val="000000"/>
                </a:solidFill>
              </a:rPr>
              <a:t>       </a:t>
            </a:r>
            <a:r>
              <a:rPr lang="en-US" sz="2800">
                <a:solidFill>
                  <a:srgbClr val="000000"/>
                </a:solidFill>
              </a:rPr>
              <a:t>Immunoglobulins are glycoproteins made up of light </a:t>
            </a:r>
            <a:r>
              <a:rPr lang="en-US" sz="2800"/>
              <a:t>(</a:t>
            </a:r>
            <a:r>
              <a:rPr lang="en-US" sz="2800" b="1">
                <a:solidFill>
                  <a:srgbClr val="6600CC"/>
                </a:solidFill>
              </a:rPr>
              <a:t>L</a:t>
            </a:r>
            <a:r>
              <a:rPr lang="en-US" sz="2800"/>
              <a:t>)</a:t>
            </a:r>
            <a:r>
              <a:rPr lang="en-US" sz="2800">
                <a:solidFill>
                  <a:srgbClr val="000000"/>
                </a:solidFill>
              </a:rPr>
              <a:t> and heavy </a:t>
            </a:r>
            <a:r>
              <a:rPr lang="en-US" sz="2800"/>
              <a:t>(</a:t>
            </a:r>
            <a:r>
              <a:rPr lang="en-US" sz="2800" b="1">
                <a:solidFill>
                  <a:srgbClr val="6600CC"/>
                </a:solidFill>
              </a:rPr>
              <a:t>H</a:t>
            </a:r>
            <a:r>
              <a:rPr lang="en-US" sz="2800"/>
              <a:t>)</a:t>
            </a:r>
            <a:r>
              <a:rPr lang="en-US" sz="2800">
                <a:solidFill>
                  <a:srgbClr val="000000"/>
                </a:solidFill>
              </a:rPr>
              <a:t> polypeptide chains. The terms "light" and heavy" refer to molecular weight; light chains have a molecular weight of about 25,000, whereas heavy chains have a molecular weight of 50,000-70,000. The simplest antibody molecule has a </a:t>
            </a:r>
            <a:r>
              <a:rPr lang="en-US" sz="2800" u="sng">
                <a:solidFill>
                  <a:srgbClr val="000000"/>
                </a:solidFill>
              </a:rPr>
              <a:t>Y shape</a:t>
            </a:r>
            <a:r>
              <a:rPr lang="en-US" sz="2800">
                <a:solidFill>
                  <a:srgbClr val="000000"/>
                </a:solidFill>
              </a:rPr>
              <a:t>  and consists of four polypeptide chains: two H chains and two L chains. The four chains are linked by disulfide bonds. An individual antibody molecule always consists of identical H chains and identical L chains.</a:t>
            </a:r>
            <a:r>
              <a:rPr lang="en-US" sz="2300">
                <a:solidFill>
                  <a:srgbClr val="000000"/>
                </a:solidFill>
              </a:rPr>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ChangeArrowheads="1"/>
          </p:cNvSpPr>
          <p:nvPr/>
        </p:nvSpPr>
        <p:spPr bwMode="auto">
          <a:xfrm>
            <a:off x="611188" y="404813"/>
            <a:ext cx="7777162" cy="5735637"/>
          </a:xfrm>
          <a:prstGeom prst="rect">
            <a:avLst/>
          </a:prstGeom>
          <a:solidFill>
            <a:schemeClr val="bg1"/>
          </a:solidFill>
          <a:ln w="31750">
            <a:solidFill>
              <a:srgbClr val="6600CC"/>
            </a:solidFill>
            <a:miter lim="800000"/>
            <a:headEnd/>
            <a:tailEnd/>
          </a:ln>
          <a:effectLst/>
        </p:spPr>
        <p:txBody>
          <a:bodyPr>
            <a:spAutoFit/>
          </a:bodyPr>
          <a:lstStyle/>
          <a:p>
            <a:pPr indent="261938" algn="ctr">
              <a:defRPr/>
            </a:pPr>
            <a:endParaRPr lang="en-US" sz="1000" b="1">
              <a:solidFill>
                <a:srgbClr val="CC0099"/>
              </a:solidFill>
              <a:effectLst>
                <a:outerShdw blurRad="38100" dist="38100" dir="2700000" algn="tl">
                  <a:srgbClr val="C0C0C0"/>
                </a:outerShdw>
              </a:effectLst>
            </a:endParaRPr>
          </a:p>
          <a:p>
            <a:pPr indent="261938" algn="ctr">
              <a:defRPr/>
            </a:pPr>
            <a:r>
              <a:rPr lang="en-US" sz="3000" b="1">
                <a:solidFill>
                  <a:srgbClr val="CC0099"/>
                </a:solidFill>
                <a:effectLst>
                  <a:outerShdw blurRad="38100" dist="38100" dir="2700000" algn="tl">
                    <a:srgbClr val="C0C0C0"/>
                  </a:outerShdw>
                </a:effectLst>
              </a:rPr>
              <a:t>IMMUNOGLOBUL1N STRUCTURE</a:t>
            </a:r>
          </a:p>
          <a:p>
            <a:pPr indent="261938" algn="ctr">
              <a:defRPr/>
            </a:pPr>
            <a:endParaRPr lang="en-US" sz="1000" b="1">
              <a:solidFill>
                <a:srgbClr val="CC0099"/>
              </a:solidFill>
              <a:effectLst>
                <a:outerShdw blurRad="38100" dist="38100" dir="2700000" algn="tl">
                  <a:srgbClr val="C0C0C0"/>
                </a:outerShdw>
              </a:effectLst>
            </a:endParaRPr>
          </a:p>
          <a:p>
            <a:pPr indent="261938">
              <a:defRPr/>
            </a:pPr>
            <a:r>
              <a:rPr lang="en-US" sz="2800">
                <a:solidFill>
                  <a:srgbClr val="000000"/>
                </a:solidFill>
              </a:rPr>
              <a:t>If an antibody molecule is treated with a proteolytic enzyme such as papain, peptide bonds in the "hinge" region are broken, producing two identical </a:t>
            </a:r>
            <a:r>
              <a:rPr lang="en-US" sz="2800" b="1">
                <a:solidFill>
                  <a:srgbClr val="0000FF"/>
                </a:solidFill>
              </a:rPr>
              <a:t>Fab</a:t>
            </a:r>
            <a:r>
              <a:rPr lang="en-US" sz="2800" b="1">
                <a:solidFill>
                  <a:srgbClr val="000000"/>
                </a:solidFill>
              </a:rPr>
              <a:t> </a:t>
            </a:r>
            <a:r>
              <a:rPr lang="en-US" sz="2800" b="1">
                <a:solidFill>
                  <a:srgbClr val="0000FF"/>
                </a:solidFill>
              </a:rPr>
              <a:t>fragments</a:t>
            </a:r>
            <a:r>
              <a:rPr lang="en-US" sz="2800" b="1">
                <a:solidFill>
                  <a:srgbClr val="000000"/>
                </a:solidFill>
              </a:rPr>
              <a:t>,</a:t>
            </a:r>
            <a:r>
              <a:rPr lang="en-US" sz="2800">
                <a:solidFill>
                  <a:srgbClr val="000000"/>
                </a:solidFill>
              </a:rPr>
              <a:t> and one </a:t>
            </a:r>
            <a:r>
              <a:rPr lang="en-US" sz="2800" b="1">
                <a:solidFill>
                  <a:srgbClr val="FFCC00"/>
                </a:solidFill>
              </a:rPr>
              <a:t>Fc fragment</a:t>
            </a:r>
            <a:r>
              <a:rPr lang="en-US" sz="2800">
                <a:solidFill>
                  <a:srgbClr val="000000"/>
                </a:solidFill>
              </a:rPr>
              <a:t>.</a:t>
            </a:r>
          </a:p>
          <a:p>
            <a:pPr indent="261938" algn="just">
              <a:defRPr/>
            </a:pPr>
            <a:r>
              <a:rPr lang="en-US" sz="2800">
                <a:solidFill>
                  <a:srgbClr val="0000FF"/>
                </a:solidFill>
              </a:rPr>
              <a:t>The variable regions are responsible for</a:t>
            </a:r>
            <a:r>
              <a:rPr lang="en-US" sz="2800">
                <a:solidFill>
                  <a:srgbClr val="000000"/>
                </a:solidFill>
              </a:rPr>
              <a:t> antigen-binding, whereas </a:t>
            </a:r>
            <a:r>
              <a:rPr lang="en-US" sz="2800">
                <a:solidFill>
                  <a:schemeClr val="bg2"/>
                </a:solidFill>
              </a:rPr>
              <a:t>the constant regions are responsible for</a:t>
            </a:r>
            <a:r>
              <a:rPr lang="en-US" sz="2800">
                <a:solidFill>
                  <a:srgbClr val="000000"/>
                </a:solidFill>
              </a:rPr>
              <a:t> various biologic functions, eg, complement activation and binding to cell surface receptors, placental transfer.</a:t>
            </a:r>
          </a:p>
          <a:p>
            <a:pPr indent="261938" algn="just">
              <a:defRPr/>
            </a:pPr>
            <a:endParaRPr lang="en-US" sz="1000">
              <a:solidFill>
                <a:srgbClr val="00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476250"/>
            <a:ext cx="7199313" cy="576263"/>
          </a:xfrm>
        </p:spPr>
        <p:txBody>
          <a:bodyPr/>
          <a:lstStyle/>
          <a:p>
            <a:pPr eaLnBrk="1" hangingPunct="1"/>
            <a:r>
              <a:rPr lang="en-US" sz="4000" b="1" smtClean="0">
                <a:solidFill>
                  <a:srgbClr val="CC0099"/>
                </a:solidFill>
              </a:rPr>
              <a:t>Structure of</a:t>
            </a:r>
            <a:r>
              <a:rPr lang="uk-UA" sz="4000" b="1" smtClean="0">
                <a:solidFill>
                  <a:srgbClr val="CC0099"/>
                </a:solidFill>
              </a:rPr>
              <a:t> </a:t>
            </a:r>
            <a:r>
              <a:rPr lang="en-US" sz="4000" b="1" smtClean="0">
                <a:solidFill>
                  <a:srgbClr val="CC0099"/>
                </a:solidFill>
              </a:rPr>
              <a:t>IgG</a:t>
            </a:r>
            <a:endParaRPr lang="ru-RU" sz="4000" b="1" smtClean="0">
              <a:solidFill>
                <a:srgbClr val="CC0099"/>
              </a:solidFill>
            </a:endParaRPr>
          </a:p>
        </p:txBody>
      </p:sp>
      <p:pic>
        <p:nvPicPr>
          <p:cNvPr id="8195" name="Picture 3" descr="File0175"/>
          <p:cNvPicPr>
            <a:picLocks noChangeAspect="1" noChangeArrowheads="1"/>
          </p:cNvPicPr>
          <p:nvPr>
            <p:ph idx="1"/>
          </p:nvPr>
        </p:nvPicPr>
        <p:blipFill>
          <a:blip r:embed="rId2">
            <a:lum bright="6000"/>
          </a:blip>
          <a:srcRect b="19350"/>
          <a:stretch>
            <a:fillRect/>
          </a:stretch>
        </p:blipFill>
        <p:spPr>
          <a:xfrm>
            <a:off x="250825" y="1341438"/>
            <a:ext cx="5689600" cy="5226050"/>
          </a:xfrm>
          <a:noFill/>
        </p:spPr>
      </p:pic>
      <p:sp>
        <p:nvSpPr>
          <p:cNvPr id="8196" name="Rectangle 4"/>
          <p:cNvSpPr>
            <a:spLocks noChangeArrowheads="1"/>
          </p:cNvSpPr>
          <p:nvPr/>
        </p:nvSpPr>
        <p:spPr bwMode="auto">
          <a:xfrm>
            <a:off x="6084888" y="2636838"/>
            <a:ext cx="1727200" cy="287337"/>
          </a:xfrm>
          <a:prstGeom prst="rect">
            <a:avLst/>
          </a:prstGeom>
          <a:solidFill>
            <a:srgbClr val="3366FF"/>
          </a:solidFill>
          <a:ln w="9525">
            <a:solidFill>
              <a:schemeClr val="tx1"/>
            </a:solidFill>
            <a:miter lim="800000"/>
            <a:headEnd/>
            <a:tailEnd/>
          </a:ln>
        </p:spPr>
        <p:txBody>
          <a:bodyPr wrap="none" anchor="ctr"/>
          <a:lstStyle/>
          <a:p>
            <a:endParaRPr lang="uk-UA"/>
          </a:p>
        </p:txBody>
      </p:sp>
      <p:sp>
        <p:nvSpPr>
          <p:cNvPr id="8197" name="Line 5"/>
          <p:cNvSpPr>
            <a:spLocks noChangeShapeType="1"/>
          </p:cNvSpPr>
          <p:nvPr/>
        </p:nvSpPr>
        <p:spPr bwMode="auto">
          <a:xfrm>
            <a:off x="6084888" y="1844675"/>
            <a:ext cx="1800225" cy="0"/>
          </a:xfrm>
          <a:prstGeom prst="line">
            <a:avLst/>
          </a:prstGeom>
          <a:noFill/>
          <a:ln w="63500">
            <a:solidFill>
              <a:schemeClr val="tx1"/>
            </a:solidFill>
            <a:prstDash val="lgDashDotDot"/>
            <a:round/>
            <a:headEnd/>
            <a:tailEnd/>
          </a:ln>
        </p:spPr>
        <p:txBody>
          <a:bodyPr/>
          <a:lstStyle/>
          <a:p>
            <a:endParaRPr lang="ru-RU"/>
          </a:p>
        </p:txBody>
      </p:sp>
      <p:sp>
        <p:nvSpPr>
          <p:cNvPr id="8198" name="Text Box 6"/>
          <p:cNvSpPr txBox="1">
            <a:spLocks noChangeArrowheads="1"/>
          </p:cNvSpPr>
          <p:nvPr/>
        </p:nvSpPr>
        <p:spPr bwMode="auto">
          <a:xfrm>
            <a:off x="6877050" y="1989138"/>
            <a:ext cx="2087563" cy="396875"/>
          </a:xfrm>
          <a:prstGeom prst="rect">
            <a:avLst/>
          </a:prstGeom>
          <a:noFill/>
          <a:ln w="9525">
            <a:noFill/>
            <a:miter lim="800000"/>
            <a:headEnd/>
            <a:tailEnd/>
          </a:ln>
        </p:spPr>
        <p:txBody>
          <a:bodyPr>
            <a:spAutoFit/>
          </a:bodyPr>
          <a:lstStyle/>
          <a:p>
            <a:pPr>
              <a:spcBef>
                <a:spcPct val="50000"/>
              </a:spcBef>
            </a:pPr>
            <a:r>
              <a:rPr lang="en-US" sz="2000">
                <a:solidFill>
                  <a:srgbClr val="000000"/>
                </a:solidFill>
              </a:rPr>
              <a:t>disulfide bond</a:t>
            </a:r>
            <a:endParaRPr lang="ru-RU" sz="2000">
              <a:solidFill>
                <a:srgbClr val="000000"/>
              </a:solidFill>
            </a:endParaRPr>
          </a:p>
        </p:txBody>
      </p:sp>
      <p:sp>
        <p:nvSpPr>
          <p:cNvPr id="8199" name="Text Box 7"/>
          <p:cNvSpPr txBox="1">
            <a:spLocks noChangeArrowheads="1"/>
          </p:cNvSpPr>
          <p:nvPr/>
        </p:nvSpPr>
        <p:spPr bwMode="auto">
          <a:xfrm>
            <a:off x="7164388" y="2997200"/>
            <a:ext cx="1728787" cy="641350"/>
          </a:xfrm>
          <a:prstGeom prst="rect">
            <a:avLst/>
          </a:prstGeom>
          <a:noFill/>
          <a:ln w="9525">
            <a:noFill/>
            <a:miter lim="800000"/>
            <a:headEnd/>
            <a:tailEnd/>
          </a:ln>
        </p:spPr>
        <p:txBody>
          <a:bodyPr>
            <a:spAutoFit/>
          </a:bodyPr>
          <a:lstStyle/>
          <a:p>
            <a:pPr>
              <a:spcBef>
                <a:spcPct val="50000"/>
              </a:spcBef>
            </a:pPr>
            <a:r>
              <a:rPr lang="uk-UA">
                <a:latin typeface="Arial" charset="0"/>
              </a:rPr>
              <a:t>Варіабельна ділянка</a:t>
            </a:r>
            <a:endParaRPr lang="ru-RU">
              <a:latin typeface="Arial" charset="0"/>
            </a:endParaRPr>
          </a:p>
        </p:txBody>
      </p:sp>
      <p:sp>
        <p:nvSpPr>
          <p:cNvPr id="8200" name="Rectangle 8"/>
          <p:cNvSpPr>
            <a:spLocks noChangeArrowheads="1"/>
          </p:cNvSpPr>
          <p:nvPr/>
        </p:nvSpPr>
        <p:spPr bwMode="auto">
          <a:xfrm>
            <a:off x="6084888" y="3716338"/>
            <a:ext cx="1727200" cy="287337"/>
          </a:xfrm>
          <a:prstGeom prst="rect">
            <a:avLst/>
          </a:prstGeom>
          <a:solidFill>
            <a:srgbClr val="FFCC00"/>
          </a:solidFill>
          <a:ln w="9525">
            <a:solidFill>
              <a:schemeClr val="tx1"/>
            </a:solidFill>
            <a:miter lim="800000"/>
            <a:headEnd/>
            <a:tailEnd/>
          </a:ln>
        </p:spPr>
        <p:txBody>
          <a:bodyPr wrap="none" anchor="ctr"/>
          <a:lstStyle/>
          <a:p>
            <a:endParaRPr lang="uk-UA"/>
          </a:p>
        </p:txBody>
      </p:sp>
      <p:sp>
        <p:nvSpPr>
          <p:cNvPr id="8201" name="Text Box 9"/>
          <p:cNvSpPr txBox="1">
            <a:spLocks noChangeArrowheads="1"/>
          </p:cNvSpPr>
          <p:nvPr/>
        </p:nvSpPr>
        <p:spPr bwMode="auto">
          <a:xfrm>
            <a:off x="6948488" y="4076700"/>
            <a:ext cx="1584325" cy="701675"/>
          </a:xfrm>
          <a:prstGeom prst="rect">
            <a:avLst/>
          </a:prstGeom>
          <a:noFill/>
          <a:ln w="9525">
            <a:noFill/>
            <a:miter lim="800000"/>
            <a:headEnd/>
            <a:tailEnd/>
          </a:ln>
        </p:spPr>
        <p:txBody>
          <a:bodyPr>
            <a:spAutoFit/>
          </a:bodyPr>
          <a:lstStyle/>
          <a:p>
            <a:r>
              <a:rPr lang="en-US" sz="2000">
                <a:solidFill>
                  <a:srgbClr val="000000"/>
                </a:solidFill>
              </a:rPr>
              <a:t>Constant region (</a:t>
            </a:r>
            <a:r>
              <a:rPr lang="en-US"/>
              <a:t>Fc</a:t>
            </a:r>
            <a:r>
              <a:rPr lang="en-US" sz="2000">
                <a:solidFill>
                  <a:srgbClr val="000000"/>
                </a:solidFill>
              </a:rPr>
              <a:t>)</a:t>
            </a:r>
            <a:endParaRPr lang="ru-RU" sz="2000">
              <a:solidFill>
                <a:srgbClr val="000000"/>
              </a:solidFill>
            </a:endParaRPr>
          </a:p>
        </p:txBody>
      </p:sp>
      <p:pic>
        <p:nvPicPr>
          <p:cNvPr id="8202" name="Picture 10" descr="File0175"/>
          <p:cNvPicPr>
            <a:picLocks noChangeAspect="1" noChangeArrowheads="1"/>
          </p:cNvPicPr>
          <p:nvPr/>
        </p:nvPicPr>
        <p:blipFill>
          <a:blip r:embed="rId2">
            <a:lum bright="6000"/>
          </a:blip>
          <a:srcRect b="19350"/>
          <a:stretch>
            <a:fillRect/>
          </a:stretch>
        </p:blipFill>
        <p:spPr bwMode="auto">
          <a:xfrm>
            <a:off x="0" y="1341438"/>
            <a:ext cx="6156325" cy="5416550"/>
          </a:xfrm>
          <a:prstGeom prst="rect">
            <a:avLst/>
          </a:prstGeom>
          <a:noFill/>
          <a:ln w="9525">
            <a:noFill/>
            <a:miter lim="800000"/>
            <a:headEnd/>
            <a:tailEnd/>
          </a:ln>
        </p:spPr>
      </p:pic>
      <p:sp>
        <p:nvSpPr>
          <p:cNvPr id="8203" name="Rectangle 11"/>
          <p:cNvSpPr>
            <a:spLocks noChangeArrowheads="1"/>
          </p:cNvSpPr>
          <p:nvPr/>
        </p:nvSpPr>
        <p:spPr bwMode="auto">
          <a:xfrm>
            <a:off x="5795963" y="2205038"/>
            <a:ext cx="71437" cy="71437"/>
          </a:xfrm>
          <a:prstGeom prst="rect">
            <a:avLst/>
          </a:prstGeom>
          <a:solidFill>
            <a:schemeClr val="accent1"/>
          </a:solidFill>
          <a:ln w="9525">
            <a:solidFill>
              <a:schemeClr val="tx1"/>
            </a:solidFill>
            <a:miter lim="800000"/>
            <a:headEnd/>
            <a:tailEnd/>
          </a:ln>
        </p:spPr>
        <p:txBody>
          <a:bodyPr wrap="none" anchor="ctr"/>
          <a:lstStyle/>
          <a:p>
            <a:endParaRPr lang="uk-UA"/>
          </a:p>
        </p:txBody>
      </p:sp>
      <p:sp>
        <p:nvSpPr>
          <p:cNvPr id="8204" name="Rectangle 12"/>
          <p:cNvSpPr>
            <a:spLocks noChangeArrowheads="1"/>
          </p:cNvSpPr>
          <p:nvPr/>
        </p:nvSpPr>
        <p:spPr bwMode="auto">
          <a:xfrm>
            <a:off x="4787900" y="2133600"/>
            <a:ext cx="1223963" cy="358775"/>
          </a:xfrm>
          <a:prstGeom prst="rect">
            <a:avLst/>
          </a:prstGeom>
          <a:solidFill>
            <a:schemeClr val="bg1"/>
          </a:solidFill>
          <a:ln w="9525">
            <a:noFill/>
            <a:miter lim="800000"/>
            <a:headEnd/>
            <a:tailEnd/>
          </a:ln>
        </p:spPr>
        <p:txBody>
          <a:bodyPr wrap="none" anchor="ctr"/>
          <a:lstStyle/>
          <a:p>
            <a:r>
              <a:rPr lang="en-US" sz="2000">
                <a:solidFill>
                  <a:srgbClr val="000000"/>
                </a:solidFill>
              </a:rPr>
              <a:t>L-chain</a:t>
            </a:r>
            <a:endParaRPr lang="ru-RU" sz="2000">
              <a:solidFill>
                <a:srgbClr val="000000"/>
              </a:solidFill>
            </a:endParaRPr>
          </a:p>
        </p:txBody>
      </p:sp>
      <p:sp>
        <p:nvSpPr>
          <p:cNvPr id="8205" name="Rectangle 13"/>
          <p:cNvSpPr>
            <a:spLocks noChangeArrowheads="1"/>
          </p:cNvSpPr>
          <p:nvPr/>
        </p:nvSpPr>
        <p:spPr bwMode="auto">
          <a:xfrm>
            <a:off x="4427538" y="1557338"/>
            <a:ext cx="1296987" cy="431800"/>
          </a:xfrm>
          <a:prstGeom prst="rect">
            <a:avLst/>
          </a:prstGeom>
          <a:solidFill>
            <a:schemeClr val="bg1"/>
          </a:solidFill>
          <a:ln w="9525">
            <a:noFill/>
            <a:miter lim="800000"/>
            <a:headEnd/>
            <a:tailEnd/>
          </a:ln>
        </p:spPr>
        <p:txBody>
          <a:bodyPr wrap="none" anchor="ctr"/>
          <a:lstStyle/>
          <a:p>
            <a:r>
              <a:rPr lang="en-US" sz="2000">
                <a:solidFill>
                  <a:srgbClr val="000000"/>
                </a:solidFill>
              </a:rPr>
              <a:t>H-chain</a:t>
            </a:r>
            <a:endParaRPr lang="ru-RU" sz="2000">
              <a:solidFill>
                <a:srgbClr val="000000"/>
              </a:solidFill>
            </a:endParaRPr>
          </a:p>
        </p:txBody>
      </p:sp>
      <p:sp>
        <p:nvSpPr>
          <p:cNvPr id="8206" name="Rectangle 14"/>
          <p:cNvSpPr>
            <a:spLocks noChangeArrowheads="1"/>
          </p:cNvSpPr>
          <p:nvPr/>
        </p:nvSpPr>
        <p:spPr bwMode="auto">
          <a:xfrm>
            <a:off x="395288" y="4292600"/>
            <a:ext cx="1223962" cy="649288"/>
          </a:xfrm>
          <a:prstGeom prst="rect">
            <a:avLst/>
          </a:prstGeom>
          <a:solidFill>
            <a:schemeClr val="bg1"/>
          </a:solidFill>
          <a:ln w="9525">
            <a:noFill/>
            <a:miter lim="800000"/>
            <a:headEnd/>
            <a:tailEnd/>
          </a:ln>
        </p:spPr>
        <p:txBody>
          <a:bodyPr wrap="none" anchor="ctr"/>
          <a:lstStyle/>
          <a:p>
            <a:pPr algn="r"/>
            <a:r>
              <a:rPr lang="en-US" sz="2000">
                <a:solidFill>
                  <a:srgbClr val="000000"/>
                </a:solidFill>
              </a:rPr>
              <a:t>"hinge" </a:t>
            </a:r>
          </a:p>
          <a:p>
            <a:pPr algn="r"/>
            <a:r>
              <a:rPr lang="en-US" sz="2000">
                <a:solidFill>
                  <a:srgbClr val="000000"/>
                </a:solidFill>
              </a:rPr>
              <a:t>region</a:t>
            </a:r>
            <a:endParaRPr lang="ru-RU" sz="2000">
              <a:solidFill>
                <a:srgbClr val="000000"/>
              </a:solidFill>
            </a:endParaRPr>
          </a:p>
        </p:txBody>
      </p:sp>
      <p:sp>
        <p:nvSpPr>
          <p:cNvPr id="8207" name="Rectangle 15"/>
          <p:cNvSpPr>
            <a:spLocks noChangeArrowheads="1"/>
          </p:cNvSpPr>
          <p:nvPr/>
        </p:nvSpPr>
        <p:spPr bwMode="auto">
          <a:xfrm>
            <a:off x="6877050" y="2997200"/>
            <a:ext cx="1798638" cy="647700"/>
          </a:xfrm>
          <a:prstGeom prst="rect">
            <a:avLst/>
          </a:prstGeom>
          <a:solidFill>
            <a:schemeClr val="bg1"/>
          </a:solidFill>
          <a:ln w="9525">
            <a:noFill/>
            <a:miter lim="800000"/>
            <a:headEnd/>
            <a:tailEnd/>
          </a:ln>
        </p:spPr>
        <p:txBody>
          <a:bodyPr wrap="none" anchor="ctr"/>
          <a:lstStyle/>
          <a:p>
            <a:r>
              <a:rPr lang="en-US" sz="2000">
                <a:solidFill>
                  <a:srgbClr val="000000"/>
                </a:solidFill>
              </a:rPr>
              <a:t>Variable </a:t>
            </a:r>
          </a:p>
          <a:p>
            <a:r>
              <a:rPr lang="en-US" sz="2000">
                <a:solidFill>
                  <a:srgbClr val="000000"/>
                </a:solidFill>
              </a:rPr>
              <a:t>Region (</a:t>
            </a:r>
            <a:r>
              <a:rPr lang="en-US"/>
              <a:t>Fab</a:t>
            </a:r>
            <a:r>
              <a:rPr lang="en-US" sz="2000">
                <a:solidFill>
                  <a:srgbClr val="000000"/>
                </a:solidFill>
              </a:rPr>
              <a:t>)</a:t>
            </a:r>
            <a:endParaRPr lang="ru-RU" sz="2000">
              <a:solidFill>
                <a:srgbClr val="000000"/>
              </a:solidFill>
            </a:endParaRPr>
          </a:p>
        </p:txBody>
      </p:sp>
      <p:sp>
        <p:nvSpPr>
          <p:cNvPr id="8208" name="Rectangle 16"/>
          <p:cNvSpPr>
            <a:spLocks noChangeArrowheads="1"/>
          </p:cNvSpPr>
          <p:nvPr/>
        </p:nvSpPr>
        <p:spPr bwMode="auto">
          <a:xfrm>
            <a:off x="3563938" y="5013325"/>
            <a:ext cx="1944687" cy="576263"/>
          </a:xfrm>
          <a:prstGeom prst="rect">
            <a:avLst/>
          </a:prstGeom>
          <a:solidFill>
            <a:schemeClr val="bg1"/>
          </a:solidFill>
          <a:ln w="9525">
            <a:noFill/>
            <a:miter lim="800000"/>
            <a:headEnd/>
            <a:tailEnd/>
          </a:ln>
        </p:spPr>
        <p:txBody>
          <a:bodyPr wrap="none" anchor="ctr"/>
          <a:lstStyle/>
          <a:p>
            <a:endParaRPr lang="uk-UA"/>
          </a:p>
        </p:txBody>
      </p:sp>
      <p:sp>
        <p:nvSpPr>
          <p:cNvPr id="8209" name="Rectangle 17"/>
          <p:cNvSpPr>
            <a:spLocks noChangeArrowheads="1"/>
          </p:cNvSpPr>
          <p:nvPr/>
        </p:nvSpPr>
        <p:spPr bwMode="auto">
          <a:xfrm>
            <a:off x="179388" y="5013325"/>
            <a:ext cx="1800225" cy="576263"/>
          </a:xfrm>
          <a:prstGeom prst="rect">
            <a:avLst/>
          </a:prstGeom>
          <a:solidFill>
            <a:schemeClr val="bg1"/>
          </a:solidFill>
          <a:ln w="9525">
            <a:noFill/>
            <a:miter lim="800000"/>
            <a:headEnd/>
            <a:tailEnd/>
          </a:ln>
        </p:spPr>
        <p:txBody>
          <a:bodyPr wrap="none" anchor="ctr"/>
          <a:lstStyle/>
          <a:p>
            <a:endParaRPr lang="uk-UA"/>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27"/>
          <p:cNvSpPr>
            <a:spLocks noChangeArrowheads="1"/>
          </p:cNvSpPr>
          <p:nvPr/>
        </p:nvSpPr>
        <p:spPr bwMode="auto">
          <a:xfrm>
            <a:off x="827088" y="404813"/>
            <a:ext cx="7345362" cy="5980112"/>
          </a:xfrm>
          <a:prstGeom prst="rect">
            <a:avLst/>
          </a:prstGeom>
          <a:solidFill>
            <a:schemeClr val="bg1"/>
          </a:solidFill>
          <a:ln w="31750">
            <a:solidFill>
              <a:srgbClr val="0000FF"/>
            </a:solidFill>
            <a:miter lim="800000"/>
            <a:headEnd/>
            <a:tailEnd/>
          </a:ln>
        </p:spPr>
        <p:txBody>
          <a:bodyPr>
            <a:spAutoFit/>
          </a:bodyPr>
          <a:lstStyle/>
          <a:p>
            <a:pPr indent="261938" algn="just"/>
            <a:endParaRPr lang="en-US" sz="1000" b="1">
              <a:solidFill>
                <a:srgbClr val="6600CC"/>
              </a:solidFill>
            </a:endParaRPr>
          </a:p>
          <a:p>
            <a:pPr indent="261938" algn="just"/>
            <a:r>
              <a:rPr lang="en-US" sz="2800" b="1">
                <a:solidFill>
                  <a:srgbClr val="6600CC"/>
                </a:solidFill>
              </a:rPr>
              <a:t>L</a:t>
            </a:r>
            <a:r>
              <a:rPr lang="en-US" sz="2800">
                <a:solidFill>
                  <a:srgbClr val="000000"/>
                </a:solidFill>
              </a:rPr>
              <a:t> and </a:t>
            </a:r>
            <a:r>
              <a:rPr lang="en-US" sz="2800" b="1">
                <a:solidFill>
                  <a:srgbClr val="6600CC"/>
                </a:solidFill>
              </a:rPr>
              <a:t>H</a:t>
            </a:r>
            <a:r>
              <a:rPr lang="en-US" sz="2800">
                <a:solidFill>
                  <a:srgbClr val="000000"/>
                </a:solidFill>
              </a:rPr>
              <a:t> chains are subdivided into variable and constant regions. The regions are composed of three-dimensionally folded, repeating segments called </a:t>
            </a:r>
            <a:r>
              <a:rPr lang="en-US" sz="2800">
                <a:solidFill>
                  <a:srgbClr val="FF0000"/>
                </a:solidFill>
              </a:rPr>
              <a:t>domains.</a:t>
            </a:r>
            <a:r>
              <a:rPr lang="en-US" sz="2800">
                <a:solidFill>
                  <a:srgbClr val="000000"/>
                </a:solidFill>
              </a:rPr>
              <a:t> An </a:t>
            </a:r>
            <a:r>
              <a:rPr lang="en-US" sz="2800" b="1">
                <a:solidFill>
                  <a:srgbClr val="6600CC"/>
                </a:solidFill>
              </a:rPr>
              <a:t>L chain</a:t>
            </a:r>
            <a:r>
              <a:rPr lang="en-US" sz="2800">
                <a:solidFill>
                  <a:srgbClr val="000000"/>
                </a:solidFill>
              </a:rPr>
              <a:t> </a:t>
            </a:r>
            <a:r>
              <a:rPr lang="en-US" sz="2800" u="sng">
                <a:solidFill>
                  <a:srgbClr val="000000"/>
                </a:solidFill>
              </a:rPr>
              <a:t>consists</a:t>
            </a:r>
            <a:r>
              <a:rPr lang="en-US" sz="2800">
                <a:solidFill>
                  <a:srgbClr val="000000"/>
                </a:solidFill>
              </a:rPr>
              <a:t> of one variable </a:t>
            </a:r>
            <a:r>
              <a:rPr lang="en-US" sz="2800"/>
              <a:t>(</a:t>
            </a:r>
            <a:r>
              <a:rPr lang="en-US" sz="2800" b="1">
                <a:solidFill>
                  <a:srgbClr val="6600CC"/>
                </a:solidFill>
              </a:rPr>
              <a:t>VL</a:t>
            </a:r>
            <a:r>
              <a:rPr lang="en-US" sz="2800"/>
              <a:t>)</a:t>
            </a:r>
            <a:r>
              <a:rPr lang="en-US" sz="2800">
                <a:solidFill>
                  <a:srgbClr val="000000"/>
                </a:solidFill>
              </a:rPr>
              <a:t> and one cons</a:t>
            </a:r>
            <a:r>
              <a:rPr lang="en-US" sz="2800"/>
              <a:t>tant (</a:t>
            </a:r>
            <a:r>
              <a:rPr lang="en-US" sz="2800" b="1">
                <a:solidFill>
                  <a:srgbClr val="6600CC"/>
                </a:solidFill>
              </a:rPr>
              <a:t>CL</a:t>
            </a:r>
            <a:r>
              <a:rPr lang="en-US" sz="2800"/>
              <a:t>)</a:t>
            </a:r>
            <a:r>
              <a:rPr lang="en-US" sz="2800">
                <a:solidFill>
                  <a:srgbClr val="000000"/>
                </a:solidFill>
              </a:rPr>
              <a:t> domain. Most </a:t>
            </a:r>
            <a:r>
              <a:rPr lang="en-US" sz="2800" b="1">
                <a:solidFill>
                  <a:srgbClr val="6600CC"/>
                </a:solidFill>
              </a:rPr>
              <a:t>H</a:t>
            </a:r>
            <a:r>
              <a:rPr lang="en-US" sz="2800">
                <a:solidFill>
                  <a:srgbClr val="000000"/>
                </a:solidFill>
              </a:rPr>
              <a:t> </a:t>
            </a:r>
            <a:r>
              <a:rPr lang="en-US" sz="2800" b="1">
                <a:solidFill>
                  <a:srgbClr val="6600CC"/>
                </a:solidFill>
              </a:rPr>
              <a:t>chains</a:t>
            </a:r>
            <a:r>
              <a:rPr lang="en-US" sz="2800">
                <a:solidFill>
                  <a:srgbClr val="000000"/>
                </a:solidFill>
              </a:rPr>
              <a:t> </a:t>
            </a:r>
            <a:r>
              <a:rPr lang="en-US" sz="2800" u="sng">
                <a:solidFill>
                  <a:srgbClr val="000000"/>
                </a:solidFill>
              </a:rPr>
              <a:t>consist</a:t>
            </a:r>
            <a:r>
              <a:rPr lang="en-US" sz="2800">
                <a:solidFill>
                  <a:srgbClr val="000000"/>
                </a:solidFill>
              </a:rPr>
              <a:t> of one variable </a:t>
            </a:r>
            <a:r>
              <a:rPr lang="en-US" sz="2800"/>
              <a:t>(</a:t>
            </a:r>
            <a:r>
              <a:rPr lang="en-US" sz="2800">
                <a:solidFill>
                  <a:srgbClr val="6600CC"/>
                </a:solidFill>
              </a:rPr>
              <a:t>VH</a:t>
            </a:r>
            <a:r>
              <a:rPr lang="en-US" sz="2800"/>
              <a:t>) and three constant (</a:t>
            </a:r>
            <a:r>
              <a:rPr lang="en-US" sz="2800">
                <a:solidFill>
                  <a:srgbClr val="6600CC"/>
                </a:solidFill>
              </a:rPr>
              <a:t>CH</a:t>
            </a:r>
            <a:r>
              <a:rPr lang="en-US" sz="2800"/>
              <a:t>)</a:t>
            </a:r>
            <a:r>
              <a:rPr lang="en-US" sz="2800">
                <a:solidFill>
                  <a:srgbClr val="FF00FF"/>
                </a:solidFill>
              </a:rPr>
              <a:t> </a:t>
            </a:r>
            <a:r>
              <a:rPr lang="en-US" sz="2800"/>
              <a:t>domains. </a:t>
            </a:r>
          </a:p>
          <a:p>
            <a:pPr indent="261938" algn="just"/>
            <a:r>
              <a:rPr lang="en-US" sz="2800">
                <a:solidFill>
                  <a:srgbClr val="000000"/>
                </a:solidFill>
              </a:rPr>
              <a:t>The variable regions of both L and H chains have three extremely variable ("hypervariable") amino acid sequences at the amino-terminal end that form the </a:t>
            </a:r>
            <a:r>
              <a:rPr lang="en-US" sz="2800" b="1">
                <a:solidFill>
                  <a:srgbClr val="FF00FF"/>
                </a:solidFill>
              </a:rPr>
              <a:t>antigen-binding site.</a:t>
            </a:r>
          </a:p>
          <a:p>
            <a:pPr indent="261938" algn="just"/>
            <a:endParaRPr lang="en-US" sz="1000" b="1">
              <a:solidFill>
                <a:srgbClr val="FF00FF"/>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971550" y="476250"/>
            <a:ext cx="7200900" cy="5553075"/>
          </a:xfrm>
          <a:prstGeom prst="rect">
            <a:avLst/>
          </a:prstGeom>
          <a:solidFill>
            <a:schemeClr val="bg1"/>
          </a:solidFill>
          <a:ln w="31750">
            <a:solidFill>
              <a:srgbClr val="0000FF"/>
            </a:solidFill>
            <a:miter lim="800000"/>
            <a:headEnd/>
            <a:tailEnd/>
          </a:ln>
        </p:spPr>
        <p:txBody>
          <a:bodyPr>
            <a:spAutoFit/>
          </a:bodyPr>
          <a:lstStyle/>
          <a:p>
            <a:pPr indent="363538" algn="ctr"/>
            <a:endParaRPr lang="en-US" sz="1000">
              <a:solidFill>
                <a:srgbClr val="000000"/>
              </a:solidFill>
            </a:endParaRPr>
          </a:p>
          <a:p>
            <a:pPr indent="363538" algn="ctr"/>
            <a:r>
              <a:rPr lang="en-US" sz="2800">
                <a:solidFill>
                  <a:srgbClr val="000000"/>
                </a:solidFill>
              </a:rPr>
              <a:t>There </a:t>
            </a:r>
            <a:r>
              <a:rPr lang="en-US" sz="2800"/>
              <a:t>are five</a:t>
            </a:r>
            <a:r>
              <a:rPr lang="en-US" sz="2800">
                <a:solidFill>
                  <a:srgbClr val="FF00FF"/>
                </a:solidFill>
              </a:rPr>
              <a:t> </a:t>
            </a:r>
            <a:r>
              <a:rPr lang="en-US" sz="2800" b="1">
                <a:solidFill>
                  <a:schemeClr val="tx2"/>
                </a:solidFill>
              </a:rPr>
              <a:t>classes of antibodies</a:t>
            </a:r>
            <a:r>
              <a:rPr lang="en-US" sz="2800">
                <a:solidFill>
                  <a:srgbClr val="000000"/>
                </a:solidFill>
              </a:rPr>
              <a:t>: </a:t>
            </a:r>
            <a:br>
              <a:rPr lang="en-US" sz="2800">
                <a:solidFill>
                  <a:srgbClr val="000000"/>
                </a:solidFill>
              </a:rPr>
            </a:br>
            <a:r>
              <a:rPr lang="en-US" sz="2800">
                <a:solidFill>
                  <a:srgbClr val="000000"/>
                </a:solidFill>
              </a:rPr>
              <a:t>Ig </a:t>
            </a:r>
            <a:r>
              <a:rPr lang="en-US" sz="2800">
                <a:solidFill>
                  <a:schemeClr val="tx2"/>
                </a:solidFill>
              </a:rPr>
              <a:t>G</a:t>
            </a:r>
            <a:r>
              <a:rPr lang="en-US" sz="2800">
                <a:solidFill>
                  <a:srgbClr val="000000"/>
                </a:solidFill>
              </a:rPr>
              <a:t>,   Ig </a:t>
            </a:r>
            <a:r>
              <a:rPr lang="en-US" sz="2800">
                <a:solidFill>
                  <a:schemeClr val="tx2"/>
                </a:solidFill>
              </a:rPr>
              <a:t>M</a:t>
            </a:r>
            <a:r>
              <a:rPr lang="en-US" sz="2800">
                <a:solidFill>
                  <a:srgbClr val="000000"/>
                </a:solidFill>
              </a:rPr>
              <a:t>,   Ig </a:t>
            </a:r>
            <a:r>
              <a:rPr lang="en-US" sz="2800">
                <a:solidFill>
                  <a:schemeClr val="tx2"/>
                </a:solidFill>
              </a:rPr>
              <a:t>A</a:t>
            </a:r>
            <a:r>
              <a:rPr lang="en-US" sz="2800">
                <a:solidFill>
                  <a:srgbClr val="000000"/>
                </a:solidFill>
              </a:rPr>
              <a:t>,   Ig </a:t>
            </a:r>
            <a:r>
              <a:rPr lang="en-US" sz="2800">
                <a:solidFill>
                  <a:schemeClr val="tx2"/>
                </a:solidFill>
              </a:rPr>
              <a:t>D</a:t>
            </a:r>
            <a:r>
              <a:rPr lang="en-US" sz="2800">
                <a:solidFill>
                  <a:srgbClr val="000000"/>
                </a:solidFill>
              </a:rPr>
              <a:t>,   and Ig </a:t>
            </a:r>
            <a:r>
              <a:rPr lang="en-US" sz="2800">
                <a:solidFill>
                  <a:schemeClr val="tx2"/>
                </a:solidFill>
              </a:rPr>
              <a:t>E</a:t>
            </a:r>
            <a:r>
              <a:rPr lang="en-US" sz="2800">
                <a:solidFill>
                  <a:srgbClr val="000000"/>
                </a:solidFill>
              </a:rPr>
              <a:t>.</a:t>
            </a:r>
          </a:p>
          <a:p>
            <a:pPr indent="363538"/>
            <a:endParaRPr lang="en-US" sz="2800">
              <a:solidFill>
                <a:srgbClr val="000000"/>
              </a:solidFill>
            </a:endParaRPr>
          </a:p>
          <a:p>
            <a:pPr indent="363538"/>
            <a:r>
              <a:rPr lang="en-US" sz="2800" b="1">
                <a:solidFill>
                  <a:srgbClr val="CC0099"/>
                </a:solidFill>
              </a:rPr>
              <a:t>   L chains</a:t>
            </a:r>
            <a:r>
              <a:rPr lang="en-US" sz="2800">
                <a:solidFill>
                  <a:srgbClr val="000000"/>
                </a:solidFill>
              </a:rPr>
              <a:t> belong to one of two types, </a:t>
            </a:r>
            <a:r>
              <a:rPr lang="en-US" sz="2800">
                <a:solidFill>
                  <a:srgbClr val="CC3300"/>
                </a:solidFill>
              </a:rPr>
              <a:t>k</a:t>
            </a:r>
            <a:r>
              <a:rPr lang="en-US">
                <a:solidFill>
                  <a:srgbClr val="CC3300"/>
                </a:solidFill>
              </a:rPr>
              <a:t> </a:t>
            </a:r>
            <a:r>
              <a:rPr lang="en-US" sz="2800"/>
              <a:t>(</a:t>
            </a:r>
            <a:r>
              <a:rPr lang="en-US" sz="2800">
                <a:solidFill>
                  <a:srgbClr val="CC3300"/>
                </a:solidFill>
              </a:rPr>
              <a:t>kappa</a:t>
            </a:r>
            <a:r>
              <a:rPr lang="en-US" sz="2800"/>
              <a:t>)</a:t>
            </a:r>
            <a:r>
              <a:rPr lang="en-US" sz="2800">
                <a:solidFill>
                  <a:srgbClr val="000000"/>
                </a:solidFill>
              </a:rPr>
              <a:t> or </a:t>
            </a:r>
            <a:r>
              <a:rPr lang="en-US" sz="2800">
                <a:solidFill>
                  <a:srgbClr val="CC3300"/>
                </a:solidFill>
              </a:rPr>
              <a:t>λ  </a:t>
            </a:r>
            <a:r>
              <a:rPr lang="en-US" sz="2800"/>
              <a:t>(</a:t>
            </a:r>
            <a:r>
              <a:rPr lang="en-US" sz="2800">
                <a:solidFill>
                  <a:srgbClr val="CC3300"/>
                </a:solidFill>
              </a:rPr>
              <a:t>lambda</a:t>
            </a:r>
            <a:r>
              <a:rPr lang="en-US" sz="2800"/>
              <a:t>),</a:t>
            </a:r>
            <a:r>
              <a:rPr lang="en-US" sz="2800">
                <a:solidFill>
                  <a:srgbClr val="000000"/>
                </a:solidFill>
              </a:rPr>
              <a:t> on the basis of amino acid differences in their constant regions. Both types </a:t>
            </a:r>
            <a:r>
              <a:rPr lang="en-US" sz="2800" u="sng">
                <a:solidFill>
                  <a:srgbClr val="000000"/>
                </a:solidFill>
              </a:rPr>
              <a:t>occur in all classes</a:t>
            </a:r>
            <a:r>
              <a:rPr lang="en-US" sz="2800">
                <a:solidFill>
                  <a:srgbClr val="000000"/>
                </a:solidFill>
              </a:rPr>
              <a:t> of immunoglobulins.  </a:t>
            </a:r>
          </a:p>
          <a:p>
            <a:pPr indent="363538"/>
            <a:r>
              <a:rPr lang="en-US" sz="2800" b="1">
                <a:solidFill>
                  <a:srgbClr val="CC0099"/>
                </a:solidFill>
              </a:rPr>
              <a:t>H chains</a:t>
            </a:r>
            <a:r>
              <a:rPr lang="en-US" sz="2800">
                <a:solidFill>
                  <a:srgbClr val="000000"/>
                </a:solidFill>
              </a:rPr>
              <a:t> </a:t>
            </a:r>
            <a:r>
              <a:rPr lang="en-US" sz="2800" u="sng">
                <a:solidFill>
                  <a:srgbClr val="000000"/>
                </a:solidFill>
              </a:rPr>
              <a:t>are distinct for each</a:t>
            </a:r>
            <a:r>
              <a:rPr lang="en-US" sz="2800">
                <a:solidFill>
                  <a:srgbClr val="000000"/>
                </a:solidFill>
              </a:rPr>
              <a:t> of the five immunoglobulin </a:t>
            </a:r>
            <a:r>
              <a:rPr lang="en-US" sz="2800" u="sng">
                <a:solidFill>
                  <a:srgbClr val="000000"/>
                </a:solidFill>
              </a:rPr>
              <a:t>classes</a:t>
            </a:r>
            <a:r>
              <a:rPr lang="en-US" sz="2800">
                <a:solidFill>
                  <a:srgbClr val="000000"/>
                </a:solidFill>
              </a:rPr>
              <a:t> and are designated </a:t>
            </a:r>
            <a:r>
              <a:rPr lang="en-US" sz="2800">
                <a:solidFill>
                  <a:srgbClr val="CC3300"/>
                </a:solidFill>
              </a:rPr>
              <a:t>γ </a:t>
            </a:r>
            <a:r>
              <a:rPr lang="en-US" sz="2800"/>
              <a:t>(IgG), </a:t>
            </a:r>
            <a:r>
              <a:rPr lang="en-US" sz="2800">
                <a:solidFill>
                  <a:srgbClr val="CC3300"/>
                </a:solidFill>
              </a:rPr>
              <a:t>μ </a:t>
            </a:r>
            <a:r>
              <a:rPr lang="en-US" sz="2800"/>
              <a:t>(IgM) ,  </a:t>
            </a:r>
            <a:r>
              <a:rPr lang="en-US" sz="2800">
                <a:solidFill>
                  <a:srgbClr val="CC3300"/>
                </a:solidFill>
              </a:rPr>
              <a:t>α</a:t>
            </a:r>
            <a:r>
              <a:rPr lang="en-US" sz="2800"/>
              <a:t> ( IgA), </a:t>
            </a:r>
            <a:br>
              <a:rPr lang="en-US" sz="2800"/>
            </a:br>
            <a:r>
              <a:rPr lang="en-US" sz="2800">
                <a:solidFill>
                  <a:srgbClr val="CC3300"/>
                </a:solidFill>
              </a:rPr>
              <a:t>ε</a:t>
            </a:r>
            <a:r>
              <a:rPr lang="en-US" sz="2800"/>
              <a:t> ( IgE), and </a:t>
            </a:r>
            <a:r>
              <a:rPr lang="en-US" sz="2800">
                <a:solidFill>
                  <a:srgbClr val="CC3300"/>
                </a:solidFill>
              </a:rPr>
              <a:t>δ </a:t>
            </a:r>
            <a:r>
              <a:rPr lang="en-US" sz="2800"/>
              <a:t>( IgD).</a:t>
            </a:r>
          </a:p>
          <a:p>
            <a:pPr indent="363538"/>
            <a:endParaRPr lang="en-US" sz="10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066800" y="381000"/>
            <a:ext cx="7321550" cy="6210300"/>
          </a:xfrm>
          <a:prstGeom prst="rect">
            <a:avLst/>
          </a:prstGeom>
          <a:solidFill>
            <a:schemeClr val="bg1"/>
          </a:solidFill>
          <a:ln w="31750">
            <a:solidFill>
              <a:srgbClr val="0000FF"/>
            </a:solidFill>
            <a:miter lim="800000"/>
            <a:headEnd/>
            <a:tailEnd/>
          </a:ln>
        </p:spPr>
        <p:txBody>
          <a:bodyPr>
            <a:spAutoFit/>
          </a:bodyPr>
          <a:lstStyle/>
          <a:p>
            <a:pPr indent="449263" algn="ctr"/>
            <a:r>
              <a:rPr lang="en-US" sz="3200" b="1">
                <a:solidFill>
                  <a:srgbClr val="CC0099"/>
                </a:solidFill>
              </a:rPr>
              <a:t>IMMUNOGLOBULIN CLASSES</a:t>
            </a:r>
          </a:p>
          <a:p>
            <a:pPr indent="449263"/>
            <a:r>
              <a:rPr lang="en-US" sz="3200" b="1">
                <a:solidFill>
                  <a:schemeClr val="tx2"/>
                </a:solidFill>
              </a:rPr>
              <a:t>Ig G</a:t>
            </a:r>
            <a:r>
              <a:rPr lang="en-US" sz="2400" b="1"/>
              <a:t>.</a:t>
            </a:r>
            <a:r>
              <a:rPr lang="en-US" sz="2400">
                <a:solidFill>
                  <a:srgbClr val="000000"/>
                </a:solidFill>
              </a:rPr>
              <a:t> Each IgG molecule consists of two L chains and two H chains linked by disulfide bonds (molecular formula H</a:t>
            </a:r>
            <a:r>
              <a:rPr lang="en-US">
                <a:solidFill>
                  <a:srgbClr val="000000"/>
                </a:solidFill>
              </a:rPr>
              <a:t>2</a:t>
            </a:r>
            <a:r>
              <a:rPr lang="en-US" sz="2400">
                <a:solidFill>
                  <a:srgbClr val="000000"/>
                </a:solidFill>
              </a:rPr>
              <a:t>L</a:t>
            </a:r>
            <a:r>
              <a:rPr lang="en-US">
                <a:solidFill>
                  <a:srgbClr val="000000"/>
                </a:solidFill>
              </a:rPr>
              <a:t>2</a:t>
            </a:r>
            <a:r>
              <a:rPr lang="en-US" sz="2400">
                <a:solidFill>
                  <a:srgbClr val="000000"/>
                </a:solidFill>
              </a:rPr>
              <a:t>). Because it has two identical antigen-binding sites, it is said to be divalent. </a:t>
            </a:r>
          </a:p>
          <a:p>
            <a:pPr indent="449263"/>
            <a:r>
              <a:rPr lang="en-US" sz="2400">
                <a:solidFill>
                  <a:srgbClr val="000000"/>
                </a:solidFill>
              </a:rPr>
              <a:t>IgG is the predominant antibody in the secondary-response and constitutes an important defense against bacteria and viruses. IgG is the only antibody to cross the placenta. Only its Fc portion binds to receptors on the surface of placental cells. It is therefore the most abundant immunoglobulin in newborn. IgG is one of the two immunoglobulins that can activate complement; IgM is the other. IgG is the immunoglobulin that opsonizes. </a:t>
            </a:r>
            <a:endParaRPr lang="en-US" sz="240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srcRect/>
          <a:stretch>
            <a:fillRect/>
          </a:stretch>
        </p:blipFill>
        <p:spPr bwMode="auto">
          <a:xfrm>
            <a:off x="303213" y="549275"/>
            <a:ext cx="8535987" cy="5832475"/>
          </a:xfrm>
          <a:prstGeom prst="rect">
            <a:avLst/>
          </a:prstGeom>
          <a:noFill/>
          <a:ln w="9525">
            <a:noFill/>
            <a:miter lim="800000"/>
            <a:headEnd/>
            <a:tailEnd/>
          </a:ln>
        </p:spPr>
      </p:pic>
      <p:sp>
        <p:nvSpPr>
          <p:cNvPr id="12291" name="Rectangle 4"/>
          <p:cNvSpPr>
            <a:spLocks noChangeArrowheads="1"/>
          </p:cNvSpPr>
          <p:nvPr/>
        </p:nvSpPr>
        <p:spPr bwMode="auto">
          <a:xfrm>
            <a:off x="323850" y="6092825"/>
            <a:ext cx="1871663" cy="360363"/>
          </a:xfrm>
          <a:prstGeom prst="rect">
            <a:avLst/>
          </a:prstGeom>
          <a:solidFill>
            <a:schemeClr val="bg1"/>
          </a:solidFill>
          <a:ln w="9525">
            <a:noFill/>
            <a:miter lim="800000"/>
            <a:headEnd/>
            <a:tailEnd/>
          </a:ln>
        </p:spPr>
        <p:txBody>
          <a:bodyPr wrap="none" anchor="ctr"/>
          <a:lstStyle/>
          <a:p>
            <a:endParaRPr lang="uk-UA"/>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Пастель">
  <a:themeElements>
    <a:clrScheme name="Пастель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Пастель">
      <a:majorFont>
        <a:latin typeface="Comic Sans MS"/>
        <a:ea typeface=""/>
        <a:cs typeface=""/>
      </a:majorFont>
      <a:minorFont>
        <a:latin typeface="Comic Sans MS"/>
        <a:ea typeface=""/>
        <a:cs typeface=""/>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Пастель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Пастель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Пастель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Пастель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Пастель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Пастель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Пастель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Пастель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themeOverride>
</file>

<file path=docProps/app.xml><?xml version="1.0" encoding="utf-8"?>
<Properties xmlns="http://schemas.openxmlformats.org/officeDocument/2006/extended-properties" xmlns:vt="http://schemas.openxmlformats.org/officeDocument/2006/docPropsVTypes">
  <Template/>
  <TotalTime>2175</TotalTime>
  <Words>1049</Words>
  <Application>Microsoft Office PowerPoint</Application>
  <PresentationFormat>Экран (4:3)</PresentationFormat>
  <Paragraphs>69</Paragraphs>
  <Slides>20</Slides>
  <Notes>7</Notes>
  <HiddenSlides>0</HiddenSlides>
  <MMClips>0</MMClips>
  <ScaleCrop>false</ScaleCrop>
  <HeadingPairs>
    <vt:vector size="6" baseType="variant">
      <vt:variant>
        <vt:lpstr>Использованные шрифты</vt:lpstr>
      </vt:variant>
      <vt:variant>
        <vt:i4>4</vt:i4>
      </vt:variant>
      <vt:variant>
        <vt:lpstr>Тема</vt:lpstr>
      </vt:variant>
      <vt:variant>
        <vt:i4>2</vt:i4>
      </vt:variant>
      <vt:variant>
        <vt:lpstr>Заголовки слайдов</vt:lpstr>
      </vt:variant>
      <vt:variant>
        <vt:i4>20</vt:i4>
      </vt:variant>
    </vt:vector>
  </HeadingPairs>
  <TitlesOfParts>
    <vt:vector size="26" baseType="lpstr">
      <vt:lpstr>Comic Sans MS</vt:lpstr>
      <vt:lpstr>Arial</vt:lpstr>
      <vt:lpstr>Times New Roman</vt:lpstr>
      <vt:lpstr>Times</vt:lpstr>
      <vt:lpstr>Пастель</vt:lpstr>
      <vt:lpstr>Оформление по умолчанию</vt:lpstr>
      <vt:lpstr>ANTIBODIES. Cells cooperation in immune response. </vt:lpstr>
      <vt:lpstr>Слайд 2</vt:lpstr>
      <vt:lpstr>Слайд 3</vt:lpstr>
      <vt:lpstr>Слайд 4</vt:lpstr>
      <vt:lpstr>Structure of IgG</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vector>
  </TitlesOfParts>
  <Company>Piter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ANTIGENS AND ANTIBODIES. STRUCTURE OF IMMUNE SYSTEM</dc:title>
  <dc:creator>Michel</dc:creator>
  <cp:lastModifiedBy>Запорожский национальный университет</cp:lastModifiedBy>
  <cp:revision>469</cp:revision>
  <cp:lastPrinted>1601-01-01T00:00:00Z</cp:lastPrinted>
  <dcterms:created xsi:type="dcterms:W3CDTF">2004-02-20T16:09:29Z</dcterms:created>
  <dcterms:modified xsi:type="dcterms:W3CDTF">2014-11-04T13:38:45Z</dcterms:modified>
</cp:coreProperties>
</file>