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58" r:id="rId3"/>
    <p:sldId id="370" r:id="rId4"/>
    <p:sldId id="369" r:id="rId5"/>
    <p:sldId id="391" r:id="rId6"/>
    <p:sldId id="368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390" r:id="rId19"/>
    <p:sldId id="321" r:id="rId20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E9D86-8203-47AA-B23E-A22167DA4549}" type="doc">
      <dgm:prSet loTypeId="urn:microsoft.com/office/officeart/2005/8/layout/hierarchy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58125DE9-4F90-4308-8694-5BD2FBDE5CE8}">
      <dgm:prSet phldrT="[Текст]"/>
      <dgm:spPr/>
      <dgm:t>
        <a:bodyPr/>
        <a:lstStyle/>
        <a:p>
          <a:r>
            <a:rPr lang="uk-UA" b="1" dirty="0" smtClean="0"/>
            <a:t>Основні теми курсу</a:t>
          </a:r>
          <a:endParaRPr lang="uk-UA" b="1" dirty="0"/>
        </a:p>
      </dgm:t>
    </dgm:pt>
    <dgm:pt modelId="{8F73A365-45A2-45A7-BB99-8352C8A044D7}" type="parTrans" cxnId="{62CBAF70-0305-4E2F-A5FC-AD96F3B9DF80}">
      <dgm:prSet/>
      <dgm:spPr/>
      <dgm:t>
        <a:bodyPr/>
        <a:lstStyle/>
        <a:p>
          <a:endParaRPr lang="uk-UA" b="1"/>
        </a:p>
      </dgm:t>
    </dgm:pt>
    <dgm:pt modelId="{0387417E-B659-4E5A-AC87-627EFC7F6961}" type="sibTrans" cxnId="{62CBAF70-0305-4E2F-A5FC-AD96F3B9DF80}">
      <dgm:prSet/>
      <dgm:spPr/>
      <dgm:t>
        <a:bodyPr/>
        <a:lstStyle/>
        <a:p>
          <a:endParaRPr lang="uk-UA" b="1"/>
        </a:p>
      </dgm:t>
    </dgm:pt>
    <dgm:pt modelId="{782B87B3-54E5-4B3A-AFBB-27FEA807EB53}">
      <dgm:prSet phldrT="[Текст]"/>
      <dgm:spPr/>
      <dgm:t>
        <a:bodyPr/>
        <a:lstStyle/>
        <a:p>
          <a:r>
            <a:rPr lang="uk-UA" b="1" noProof="0" dirty="0" smtClean="0"/>
            <a:t>Історія становлення соціології міста.</a:t>
          </a:r>
          <a:endParaRPr lang="uk-UA" b="1" noProof="0" dirty="0"/>
        </a:p>
      </dgm:t>
    </dgm:pt>
    <dgm:pt modelId="{A68EDC37-AF75-4FB2-B369-FF12467BCE7F}" type="parTrans" cxnId="{2A848CBD-377A-4C73-957A-C53E8368F10B}">
      <dgm:prSet/>
      <dgm:spPr/>
      <dgm:t>
        <a:bodyPr/>
        <a:lstStyle/>
        <a:p>
          <a:endParaRPr lang="uk-UA" b="1"/>
        </a:p>
      </dgm:t>
    </dgm:pt>
    <dgm:pt modelId="{A7117D46-74BD-40BE-977B-EAB0A2050F84}" type="sibTrans" cxnId="{2A848CBD-377A-4C73-957A-C53E8368F10B}">
      <dgm:prSet/>
      <dgm:spPr/>
      <dgm:t>
        <a:bodyPr/>
        <a:lstStyle/>
        <a:p>
          <a:endParaRPr lang="uk-UA" b="1"/>
        </a:p>
      </dgm:t>
    </dgm:pt>
    <dgm:pt modelId="{65D5EBBD-97CF-4523-ABBB-4E88CC0625E0}">
      <dgm:prSet phldrT="[Текст]"/>
      <dgm:spPr/>
      <dgm:t>
        <a:bodyPr/>
        <a:lstStyle/>
        <a:p>
          <a:r>
            <a:rPr lang="uk-UA" b="1" noProof="0" smtClean="0"/>
            <a:t>Місто як соціокультурний феномен.</a:t>
          </a:r>
          <a:endParaRPr lang="uk-UA" b="1" noProof="0" dirty="0"/>
        </a:p>
      </dgm:t>
    </dgm:pt>
    <dgm:pt modelId="{A732BDF5-F74A-43A1-8125-28B91B87DE2E}" type="parTrans" cxnId="{0F7D03FC-825C-4B11-B471-E28078041BB8}">
      <dgm:prSet/>
      <dgm:spPr/>
      <dgm:t>
        <a:bodyPr/>
        <a:lstStyle/>
        <a:p>
          <a:endParaRPr lang="uk-UA" b="1"/>
        </a:p>
      </dgm:t>
    </dgm:pt>
    <dgm:pt modelId="{E6E6FE2A-84C2-4C10-85A1-90CE5115C41E}" type="sibTrans" cxnId="{0F7D03FC-825C-4B11-B471-E28078041BB8}">
      <dgm:prSet/>
      <dgm:spPr/>
      <dgm:t>
        <a:bodyPr/>
        <a:lstStyle/>
        <a:p>
          <a:endParaRPr lang="uk-UA" b="1"/>
        </a:p>
      </dgm:t>
    </dgm:pt>
    <dgm:pt modelId="{3A973244-26DB-4945-9C73-F4591C98654E}">
      <dgm:prSet phldrT="[Текст]"/>
      <dgm:spPr/>
      <dgm:t>
        <a:bodyPr/>
        <a:lstStyle/>
        <a:p>
          <a:r>
            <a:rPr lang="uk-UA" b="1" noProof="0" dirty="0" smtClean="0"/>
            <a:t>Методичні підходи до вивчення міського простору.</a:t>
          </a:r>
          <a:endParaRPr lang="uk-UA" b="1" noProof="0" dirty="0"/>
        </a:p>
      </dgm:t>
    </dgm:pt>
    <dgm:pt modelId="{0E07ECDA-9C7B-451F-8579-9CA6F4A85AA3}" type="parTrans" cxnId="{80C39D31-ACA7-48BE-9B62-43E1787670D5}">
      <dgm:prSet/>
      <dgm:spPr/>
      <dgm:t>
        <a:bodyPr/>
        <a:lstStyle/>
        <a:p>
          <a:endParaRPr lang="uk-UA" b="1"/>
        </a:p>
      </dgm:t>
    </dgm:pt>
    <dgm:pt modelId="{53171FAD-5AED-48AA-A540-B56031192815}" type="sibTrans" cxnId="{80C39D31-ACA7-48BE-9B62-43E1787670D5}">
      <dgm:prSet/>
      <dgm:spPr/>
      <dgm:t>
        <a:bodyPr/>
        <a:lstStyle/>
        <a:p>
          <a:endParaRPr lang="uk-UA" b="1"/>
        </a:p>
      </dgm:t>
    </dgm:pt>
    <dgm:pt modelId="{EB2DB99B-DFC7-4AB6-8876-7F505731DEC0}">
      <dgm:prSet phldrT="[Текст]"/>
      <dgm:spPr/>
      <dgm:t>
        <a:bodyPr/>
        <a:lstStyle/>
        <a:p>
          <a:r>
            <a:rPr lang="uk-UA" b="1" noProof="0" dirty="0" smtClean="0"/>
            <a:t>Соціальна взаємодія в міському просторі. </a:t>
          </a:r>
          <a:endParaRPr lang="uk-UA" b="1" noProof="0" dirty="0"/>
        </a:p>
      </dgm:t>
    </dgm:pt>
    <dgm:pt modelId="{D269A2A0-3EFB-47B8-9A03-7D5EDC5FD24A}" type="parTrans" cxnId="{06A5627C-C29F-4DD8-A621-6111C5DF9D2B}">
      <dgm:prSet/>
      <dgm:spPr/>
      <dgm:t>
        <a:bodyPr/>
        <a:lstStyle/>
        <a:p>
          <a:endParaRPr lang="uk-UA" b="1"/>
        </a:p>
      </dgm:t>
    </dgm:pt>
    <dgm:pt modelId="{4CD1E852-D8FD-409F-9F44-562C040CE549}" type="sibTrans" cxnId="{06A5627C-C29F-4DD8-A621-6111C5DF9D2B}">
      <dgm:prSet/>
      <dgm:spPr/>
      <dgm:t>
        <a:bodyPr/>
        <a:lstStyle/>
        <a:p>
          <a:endParaRPr lang="uk-UA" b="1"/>
        </a:p>
      </dgm:t>
    </dgm:pt>
    <dgm:pt modelId="{C456F78D-56F1-494A-BDDA-61DE8A797263}">
      <dgm:prSet phldrT="[Текст]"/>
      <dgm:spPr/>
      <dgm:t>
        <a:bodyPr/>
        <a:lstStyle/>
        <a:p>
          <a:r>
            <a:rPr lang="uk-UA" b="1" smtClean="0"/>
            <a:t>Місто як соціальний простір</a:t>
          </a:r>
          <a:endParaRPr lang="uk-UA" b="1" dirty="0"/>
        </a:p>
      </dgm:t>
    </dgm:pt>
    <dgm:pt modelId="{EB6034DC-3DD2-4CAA-ABE1-E27C4E1BD0BD}" type="sibTrans" cxnId="{E85EE3AC-B1EB-45BD-8EB6-8DFE0339CADD}">
      <dgm:prSet/>
      <dgm:spPr/>
      <dgm:t>
        <a:bodyPr/>
        <a:lstStyle/>
        <a:p>
          <a:endParaRPr lang="uk-UA" b="1"/>
        </a:p>
      </dgm:t>
    </dgm:pt>
    <dgm:pt modelId="{377B57DA-12C0-478A-A992-4C57B4A4351B}" type="parTrans" cxnId="{E85EE3AC-B1EB-45BD-8EB6-8DFE0339CADD}">
      <dgm:prSet/>
      <dgm:spPr/>
      <dgm:t>
        <a:bodyPr/>
        <a:lstStyle/>
        <a:p>
          <a:endParaRPr lang="uk-UA" b="1"/>
        </a:p>
      </dgm:t>
    </dgm:pt>
    <dgm:pt modelId="{2B1B220C-9194-4F66-BBB9-3979FC6D9E47}">
      <dgm:prSet phldrT="[Текст]"/>
      <dgm:spPr/>
      <dgm:t>
        <a:bodyPr/>
        <a:lstStyle/>
        <a:p>
          <a:r>
            <a:rPr lang="uk-UA" b="1" noProof="0" dirty="0" smtClean="0"/>
            <a:t>Майбутнє міст: тренди та виклики. </a:t>
          </a:r>
          <a:endParaRPr lang="uk-UA" b="1" noProof="0" dirty="0"/>
        </a:p>
      </dgm:t>
    </dgm:pt>
    <dgm:pt modelId="{E4C53998-7716-4A10-AD03-A72CE4AEACB3}" type="parTrans" cxnId="{025A5CD3-BC23-4AFD-98E7-8FB66B46E7D1}">
      <dgm:prSet/>
      <dgm:spPr/>
      <dgm:t>
        <a:bodyPr/>
        <a:lstStyle/>
        <a:p>
          <a:endParaRPr lang="uk-UA" b="1"/>
        </a:p>
      </dgm:t>
    </dgm:pt>
    <dgm:pt modelId="{4E2D198F-FCA6-4F42-8966-CAE074EC1E37}" type="sibTrans" cxnId="{025A5CD3-BC23-4AFD-98E7-8FB66B46E7D1}">
      <dgm:prSet/>
      <dgm:spPr/>
      <dgm:t>
        <a:bodyPr/>
        <a:lstStyle/>
        <a:p>
          <a:endParaRPr lang="uk-UA" b="1"/>
        </a:p>
      </dgm:t>
    </dgm:pt>
    <dgm:pt modelId="{8DF72961-E14D-4F70-AAF8-10AB27A25199}">
      <dgm:prSet phldrT="[Текст]"/>
      <dgm:spPr/>
      <dgm:t>
        <a:bodyPr/>
        <a:lstStyle/>
        <a:p>
          <a:r>
            <a:rPr lang="uk-UA" b="1" noProof="0" smtClean="0"/>
            <a:t>Соціальні проблеми міста.</a:t>
          </a:r>
          <a:endParaRPr lang="uk-UA" b="1" noProof="0" dirty="0"/>
        </a:p>
      </dgm:t>
    </dgm:pt>
    <dgm:pt modelId="{4ACD89D1-C143-4338-9435-1F98390D5152}" type="parTrans" cxnId="{A71F0BE9-4AC3-4488-A690-005DEFF6AA8C}">
      <dgm:prSet/>
      <dgm:spPr/>
      <dgm:t>
        <a:bodyPr/>
        <a:lstStyle/>
        <a:p>
          <a:endParaRPr lang="uk-UA" b="1"/>
        </a:p>
      </dgm:t>
    </dgm:pt>
    <dgm:pt modelId="{D81006CA-AF1A-4D7D-AFC7-218524463C17}" type="sibTrans" cxnId="{A71F0BE9-4AC3-4488-A690-005DEFF6AA8C}">
      <dgm:prSet/>
      <dgm:spPr/>
      <dgm:t>
        <a:bodyPr/>
        <a:lstStyle/>
        <a:p>
          <a:endParaRPr lang="uk-UA" b="1"/>
        </a:p>
      </dgm:t>
    </dgm:pt>
    <dgm:pt modelId="{41DFD177-0C1B-4EF5-B5DA-3736208DFC73}">
      <dgm:prSet phldrT="[Текст]"/>
      <dgm:spPr/>
      <dgm:t>
        <a:bodyPr/>
        <a:lstStyle/>
        <a:p>
          <a:r>
            <a:rPr lang="ru-RU" b="1" smtClean="0"/>
            <a:t>Урбанізація та її вплив на суспільство.</a:t>
          </a:r>
          <a:endParaRPr lang="uk-UA" b="1" dirty="0"/>
        </a:p>
      </dgm:t>
    </dgm:pt>
    <dgm:pt modelId="{0C61A16D-9E79-421D-ABC0-8DC3C142E4F2}" type="parTrans" cxnId="{C72B4251-A8E0-404C-997A-B44CD84A8533}">
      <dgm:prSet/>
      <dgm:spPr/>
      <dgm:t>
        <a:bodyPr/>
        <a:lstStyle/>
        <a:p>
          <a:endParaRPr lang="uk-UA"/>
        </a:p>
      </dgm:t>
    </dgm:pt>
    <dgm:pt modelId="{2677D93E-0EDC-4774-B446-446ECC048640}" type="sibTrans" cxnId="{C72B4251-A8E0-404C-997A-B44CD84A8533}">
      <dgm:prSet/>
      <dgm:spPr/>
      <dgm:t>
        <a:bodyPr/>
        <a:lstStyle/>
        <a:p>
          <a:endParaRPr lang="uk-UA"/>
        </a:p>
      </dgm:t>
    </dgm:pt>
    <dgm:pt modelId="{E815F1D4-13C3-4DFF-A5BE-E62357044818}" type="pres">
      <dgm:prSet presAssocID="{3AAE9D86-8203-47AA-B23E-A22167DA454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AE030B4-A0E4-4CA1-B190-B907A16AA243}" type="pres">
      <dgm:prSet presAssocID="{58125DE9-4F90-4308-8694-5BD2FBDE5CE8}" presName="vertOne" presStyleCnt="0"/>
      <dgm:spPr/>
      <dgm:t>
        <a:bodyPr/>
        <a:lstStyle/>
        <a:p>
          <a:endParaRPr lang="uk-UA"/>
        </a:p>
      </dgm:t>
    </dgm:pt>
    <dgm:pt modelId="{41A133EB-9222-4D90-848A-24DEF23DF9BA}" type="pres">
      <dgm:prSet presAssocID="{58125DE9-4F90-4308-8694-5BD2FBDE5CE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E875577-7A64-4AF7-AA31-5523250DF28C}" type="pres">
      <dgm:prSet presAssocID="{58125DE9-4F90-4308-8694-5BD2FBDE5CE8}" presName="parTransOne" presStyleCnt="0"/>
      <dgm:spPr/>
      <dgm:t>
        <a:bodyPr/>
        <a:lstStyle/>
        <a:p>
          <a:endParaRPr lang="uk-UA"/>
        </a:p>
      </dgm:t>
    </dgm:pt>
    <dgm:pt modelId="{DD5B3694-DB8B-47FC-B9F7-F6DB3AA682A0}" type="pres">
      <dgm:prSet presAssocID="{58125DE9-4F90-4308-8694-5BD2FBDE5CE8}" presName="horzOne" presStyleCnt="0"/>
      <dgm:spPr/>
      <dgm:t>
        <a:bodyPr/>
        <a:lstStyle/>
        <a:p>
          <a:endParaRPr lang="uk-UA"/>
        </a:p>
      </dgm:t>
    </dgm:pt>
    <dgm:pt modelId="{C1EFB6AD-EE46-43E7-A82D-E0AB9F62A343}" type="pres">
      <dgm:prSet presAssocID="{782B87B3-54E5-4B3A-AFBB-27FEA807EB53}" presName="vertTwo" presStyleCnt="0"/>
      <dgm:spPr/>
      <dgm:t>
        <a:bodyPr/>
        <a:lstStyle/>
        <a:p>
          <a:endParaRPr lang="uk-UA"/>
        </a:p>
      </dgm:t>
    </dgm:pt>
    <dgm:pt modelId="{DC25F062-AE30-4D4C-AE05-CD426D507F10}" type="pres">
      <dgm:prSet presAssocID="{782B87B3-54E5-4B3A-AFBB-27FEA807EB53}" presName="txTwo" presStyleLbl="node2" presStyleIdx="0" presStyleCnt="4" custLinFactNeighborX="-2923" custLinFactNeighborY="-3798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915F22E-F4EC-42B4-A50C-0DF38BB25B99}" type="pres">
      <dgm:prSet presAssocID="{782B87B3-54E5-4B3A-AFBB-27FEA807EB53}" presName="parTransTwo" presStyleCnt="0"/>
      <dgm:spPr/>
      <dgm:t>
        <a:bodyPr/>
        <a:lstStyle/>
        <a:p>
          <a:endParaRPr lang="uk-UA"/>
        </a:p>
      </dgm:t>
    </dgm:pt>
    <dgm:pt modelId="{1FBC7CF7-AB4A-4D43-B964-24A4D1959FFB}" type="pres">
      <dgm:prSet presAssocID="{782B87B3-54E5-4B3A-AFBB-27FEA807EB53}" presName="horzTwo" presStyleCnt="0"/>
      <dgm:spPr/>
      <dgm:t>
        <a:bodyPr/>
        <a:lstStyle/>
        <a:p>
          <a:endParaRPr lang="uk-UA"/>
        </a:p>
      </dgm:t>
    </dgm:pt>
    <dgm:pt modelId="{C934E30A-9D75-4405-969F-5FF57BAA5486}" type="pres">
      <dgm:prSet presAssocID="{C456F78D-56F1-494A-BDDA-61DE8A797263}" presName="vertThree" presStyleCnt="0"/>
      <dgm:spPr/>
      <dgm:t>
        <a:bodyPr/>
        <a:lstStyle/>
        <a:p>
          <a:endParaRPr lang="uk-UA"/>
        </a:p>
      </dgm:t>
    </dgm:pt>
    <dgm:pt modelId="{5CF06EAE-193F-4CD5-9CEC-BF9D2E4F9DE4}" type="pres">
      <dgm:prSet presAssocID="{C456F78D-56F1-494A-BDDA-61DE8A797263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9CD862B-AA20-49B4-9AF7-BC01DF90CBFE}" type="pres">
      <dgm:prSet presAssocID="{C456F78D-56F1-494A-BDDA-61DE8A797263}" presName="horzThree" presStyleCnt="0"/>
      <dgm:spPr/>
      <dgm:t>
        <a:bodyPr/>
        <a:lstStyle/>
        <a:p>
          <a:endParaRPr lang="uk-UA"/>
        </a:p>
      </dgm:t>
    </dgm:pt>
    <dgm:pt modelId="{F196F67B-DCBA-4DFE-ACCC-DD1F740912E6}" type="pres">
      <dgm:prSet presAssocID="{A7117D46-74BD-40BE-977B-EAB0A2050F84}" presName="sibSpaceTwo" presStyleCnt="0"/>
      <dgm:spPr/>
      <dgm:t>
        <a:bodyPr/>
        <a:lstStyle/>
        <a:p>
          <a:endParaRPr lang="uk-UA"/>
        </a:p>
      </dgm:t>
    </dgm:pt>
    <dgm:pt modelId="{22DB8973-2E2E-472A-A5B8-61DC597CB188}" type="pres">
      <dgm:prSet presAssocID="{65D5EBBD-97CF-4523-ABBB-4E88CC0625E0}" presName="vertTwo" presStyleCnt="0"/>
      <dgm:spPr/>
      <dgm:t>
        <a:bodyPr/>
        <a:lstStyle/>
        <a:p>
          <a:endParaRPr lang="uk-UA"/>
        </a:p>
      </dgm:t>
    </dgm:pt>
    <dgm:pt modelId="{E998020F-67C1-4506-B7FA-EE8C7F64939B}" type="pres">
      <dgm:prSet presAssocID="{65D5EBBD-97CF-4523-ABBB-4E88CC0625E0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C64B04E-5C14-4D15-AE5D-60D213796E45}" type="pres">
      <dgm:prSet presAssocID="{65D5EBBD-97CF-4523-ABBB-4E88CC0625E0}" presName="parTransTwo" presStyleCnt="0"/>
      <dgm:spPr/>
      <dgm:t>
        <a:bodyPr/>
        <a:lstStyle/>
        <a:p>
          <a:endParaRPr lang="uk-UA"/>
        </a:p>
      </dgm:t>
    </dgm:pt>
    <dgm:pt modelId="{43A9A42A-EE03-42A0-898E-91B4A7A88869}" type="pres">
      <dgm:prSet presAssocID="{65D5EBBD-97CF-4523-ABBB-4E88CC0625E0}" presName="horzTwo" presStyleCnt="0"/>
      <dgm:spPr/>
      <dgm:t>
        <a:bodyPr/>
        <a:lstStyle/>
        <a:p>
          <a:endParaRPr lang="uk-UA"/>
        </a:p>
      </dgm:t>
    </dgm:pt>
    <dgm:pt modelId="{1F516511-DF9C-4019-8678-DC735CD92E8B}" type="pres">
      <dgm:prSet presAssocID="{41DFD177-0C1B-4EF5-B5DA-3736208DFC73}" presName="vertThree" presStyleCnt="0"/>
      <dgm:spPr/>
    </dgm:pt>
    <dgm:pt modelId="{565BBD41-3D7E-4E9E-8F30-8B822BDC5560}" type="pres">
      <dgm:prSet presAssocID="{41DFD177-0C1B-4EF5-B5DA-3736208DFC73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02F6376-1FA3-49F5-BFDB-AB2E1C0F7635}" type="pres">
      <dgm:prSet presAssocID="{41DFD177-0C1B-4EF5-B5DA-3736208DFC73}" presName="horzThree" presStyleCnt="0"/>
      <dgm:spPr/>
    </dgm:pt>
    <dgm:pt modelId="{27DECBFE-42D8-42B0-9DDF-A9B1478F6466}" type="pres">
      <dgm:prSet presAssocID="{E6E6FE2A-84C2-4C10-85A1-90CE5115C41E}" presName="sibSpaceTwo" presStyleCnt="0"/>
      <dgm:spPr/>
      <dgm:t>
        <a:bodyPr/>
        <a:lstStyle/>
        <a:p>
          <a:endParaRPr lang="uk-UA"/>
        </a:p>
      </dgm:t>
    </dgm:pt>
    <dgm:pt modelId="{6EBB037F-CA55-45DE-A6E8-6B19C06A0CFD}" type="pres">
      <dgm:prSet presAssocID="{3A973244-26DB-4945-9C73-F4591C98654E}" presName="vertTwo" presStyleCnt="0"/>
      <dgm:spPr/>
      <dgm:t>
        <a:bodyPr/>
        <a:lstStyle/>
        <a:p>
          <a:endParaRPr lang="uk-UA"/>
        </a:p>
      </dgm:t>
    </dgm:pt>
    <dgm:pt modelId="{EA2199E2-C340-492C-A04B-2904BCD218D9}" type="pres">
      <dgm:prSet presAssocID="{3A973244-26DB-4945-9C73-F4591C98654E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789C794-F666-496F-9CD5-7BC114482177}" type="pres">
      <dgm:prSet presAssocID="{3A973244-26DB-4945-9C73-F4591C98654E}" presName="parTransTwo" presStyleCnt="0"/>
      <dgm:spPr/>
      <dgm:t>
        <a:bodyPr/>
        <a:lstStyle/>
        <a:p>
          <a:endParaRPr lang="uk-UA"/>
        </a:p>
      </dgm:t>
    </dgm:pt>
    <dgm:pt modelId="{625D16CE-5315-4D6F-A590-9094C4C783A8}" type="pres">
      <dgm:prSet presAssocID="{3A973244-26DB-4945-9C73-F4591C98654E}" presName="horzTwo" presStyleCnt="0"/>
      <dgm:spPr/>
      <dgm:t>
        <a:bodyPr/>
        <a:lstStyle/>
        <a:p>
          <a:endParaRPr lang="uk-UA"/>
        </a:p>
      </dgm:t>
    </dgm:pt>
    <dgm:pt modelId="{5552617D-0E1A-4E92-85E1-8A511CE0E862}" type="pres">
      <dgm:prSet presAssocID="{EB2DB99B-DFC7-4AB6-8876-7F505731DEC0}" presName="vertThree" presStyleCnt="0"/>
      <dgm:spPr/>
      <dgm:t>
        <a:bodyPr/>
        <a:lstStyle/>
        <a:p>
          <a:endParaRPr lang="uk-UA"/>
        </a:p>
      </dgm:t>
    </dgm:pt>
    <dgm:pt modelId="{9BCD8C93-1DD1-4164-9521-153AD53D49BE}" type="pres">
      <dgm:prSet presAssocID="{EB2DB99B-DFC7-4AB6-8876-7F505731DEC0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1A920B5-49B0-4D5B-A20E-7E1A8280D527}" type="pres">
      <dgm:prSet presAssocID="{EB2DB99B-DFC7-4AB6-8876-7F505731DEC0}" presName="horzThree" presStyleCnt="0"/>
      <dgm:spPr/>
      <dgm:t>
        <a:bodyPr/>
        <a:lstStyle/>
        <a:p>
          <a:endParaRPr lang="uk-UA"/>
        </a:p>
      </dgm:t>
    </dgm:pt>
    <dgm:pt modelId="{E9DEB31A-EC65-4309-BF16-31B6B315596E}" type="pres">
      <dgm:prSet presAssocID="{53171FAD-5AED-48AA-A540-B56031192815}" presName="sibSpaceTwo" presStyleCnt="0"/>
      <dgm:spPr/>
      <dgm:t>
        <a:bodyPr/>
        <a:lstStyle/>
        <a:p>
          <a:endParaRPr lang="uk-UA"/>
        </a:p>
      </dgm:t>
    </dgm:pt>
    <dgm:pt modelId="{8B77D6A9-5B8D-4121-A10C-0376880631D3}" type="pres">
      <dgm:prSet presAssocID="{8DF72961-E14D-4F70-AAF8-10AB27A25199}" presName="vertTwo" presStyleCnt="0"/>
      <dgm:spPr/>
      <dgm:t>
        <a:bodyPr/>
        <a:lstStyle/>
        <a:p>
          <a:endParaRPr lang="uk-UA"/>
        </a:p>
      </dgm:t>
    </dgm:pt>
    <dgm:pt modelId="{54235632-0DC9-4449-89F7-D2554CB79557}" type="pres">
      <dgm:prSet presAssocID="{8DF72961-E14D-4F70-AAF8-10AB27A25199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A44539A-3DE3-4E81-92C4-E4CF470C114A}" type="pres">
      <dgm:prSet presAssocID="{8DF72961-E14D-4F70-AAF8-10AB27A25199}" presName="parTransTwo" presStyleCnt="0"/>
      <dgm:spPr/>
      <dgm:t>
        <a:bodyPr/>
        <a:lstStyle/>
        <a:p>
          <a:endParaRPr lang="uk-UA"/>
        </a:p>
      </dgm:t>
    </dgm:pt>
    <dgm:pt modelId="{9AD8D35B-246B-412B-A2F6-2169DAC61477}" type="pres">
      <dgm:prSet presAssocID="{8DF72961-E14D-4F70-AAF8-10AB27A25199}" presName="horzTwo" presStyleCnt="0"/>
      <dgm:spPr/>
      <dgm:t>
        <a:bodyPr/>
        <a:lstStyle/>
        <a:p>
          <a:endParaRPr lang="uk-UA"/>
        </a:p>
      </dgm:t>
    </dgm:pt>
    <dgm:pt modelId="{08C1E806-A7ED-40C4-9DDD-5BB73B9148CA}" type="pres">
      <dgm:prSet presAssocID="{2B1B220C-9194-4F66-BBB9-3979FC6D9E47}" presName="vertThree" presStyleCnt="0"/>
      <dgm:spPr/>
      <dgm:t>
        <a:bodyPr/>
        <a:lstStyle/>
        <a:p>
          <a:endParaRPr lang="uk-UA"/>
        </a:p>
      </dgm:t>
    </dgm:pt>
    <dgm:pt modelId="{B1E5C488-EF80-49C7-9654-027A9B99B361}" type="pres">
      <dgm:prSet presAssocID="{2B1B220C-9194-4F66-BBB9-3979FC6D9E47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3F569A1-710B-4AFB-AF6B-8E74AB929E55}" type="pres">
      <dgm:prSet presAssocID="{2B1B220C-9194-4F66-BBB9-3979FC6D9E47}" presName="horzThree" presStyleCnt="0"/>
      <dgm:spPr/>
      <dgm:t>
        <a:bodyPr/>
        <a:lstStyle/>
        <a:p>
          <a:endParaRPr lang="uk-UA"/>
        </a:p>
      </dgm:t>
    </dgm:pt>
  </dgm:ptLst>
  <dgm:cxnLst>
    <dgm:cxn modelId="{F7242E8B-354B-4A04-B757-76F60E363926}" type="presOf" srcId="{2B1B220C-9194-4F66-BBB9-3979FC6D9E47}" destId="{B1E5C488-EF80-49C7-9654-027A9B99B361}" srcOrd="0" destOrd="0" presId="urn:microsoft.com/office/officeart/2005/8/layout/hierarchy4"/>
    <dgm:cxn modelId="{025A5CD3-BC23-4AFD-98E7-8FB66B46E7D1}" srcId="{8DF72961-E14D-4F70-AAF8-10AB27A25199}" destId="{2B1B220C-9194-4F66-BBB9-3979FC6D9E47}" srcOrd="0" destOrd="0" parTransId="{E4C53998-7716-4A10-AD03-A72CE4AEACB3}" sibTransId="{4E2D198F-FCA6-4F42-8966-CAE074EC1E37}"/>
    <dgm:cxn modelId="{7CA8FB7C-7DD4-4651-9434-1D3CA6D23559}" type="presOf" srcId="{65D5EBBD-97CF-4523-ABBB-4E88CC0625E0}" destId="{E998020F-67C1-4506-B7FA-EE8C7F64939B}" srcOrd="0" destOrd="0" presId="urn:microsoft.com/office/officeart/2005/8/layout/hierarchy4"/>
    <dgm:cxn modelId="{BD6C5EE8-5BD7-436F-B3AA-5732CC9E97C5}" type="presOf" srcId="{8DF72961-E14D-4F70-AAF8-10AB27A25199}" destId="{54235632-0DC9-4449-89F7-D2554CB79557}" srcOrd="0" destOrd="0" presId="urn:microsoft.com/office/officeart/2005/8/layout/hierarchy4"/>
    <dgm:cxn modelId="{62CBAF70-0305-4E2F-A5FC-AD96F3B9DF80}" srcId="{3AAE9D86-8203-47AA-B23E-A22167DA4549}" destId="{58125DE9-4F90-4308-8694-5BD2FBDE5CE8}" srcOrd="0" destOrd="0" parTransId="{8F73A365-45A2-45A7-BB99-8352C8A044D7}" sibTransId="{0387417E-B659-4E5A-AC87-627EFC7F6961}"/>
    <dgm:cxn modelId="{DDDF33B0-3E36-4198-AE9E-15DBB5EE1E78}" type="presOf" srcId="{3A973244-26DB-4945-9C73-F4591C98654E}" destId="{EA2199E2-C340-492C-A04B-2904BCD218D9}" srcOrd="0" destOrd="0" presId="urn:microsoft.com/office/officeart/2005/8/layout/hierarchy4"/>
    <dgm:cxn modelId="{2A848CBD-377A-4C73-957A-C53E8368F10B}" srcId="{58125DE9-4F90-4308-8694-5BD2FBDE5CE8}" destId="{782B87B3-54E5-4B3A-AFBB-27FEA807EB53}" srcOrd="0" destOrd="0" parTransId="{A68EDC37-AF75-4FB2-B369-FF12467BCE7F}" sibTransId="{A7117D46-74BD-40BE-977B-EAB0A2050F84}"/>
    <dgm:cxn modelId="{E85EE3AC-B1EB-45BD-8EB6-8DFE0339CADD}" srcId="{782B87B3-54E5-4B3A-AFBB-27FEA807EB53}" destId="{C456F78D-56F1-494A-BDDA-61DE8A797263}" srcOrd="0" destOrd="0" parTransId="{377B57DA-12C0-478A-A992-4C57B4A4351B}" sibTransId="{EB6034DC-3DD2-4CAA-ABE1-E27C4E1BD0BD}"/>
    <dgm:cxn modelId="{B4ADBE00-2540-46E8-8F8F-8A38F1173BAF}" type="presOf" srcId="{EB2DB99B-DFC7-4AB6-8876-7F505731DEC0}" destId="{9BCD8C93-1DD1-4164-9521-153AD53D49BE}" srcOrd="0" destOrd="0" presId="urn:microsoft.com/office/officeart/2005/8/layout/hierarchy4"/>
    <dgm:cxn modelId="{C72B4251-A8E0-404C-997A-B44CD84A8533}" srcId="{65D5EBBD-97CF-4523-ABBB-4E88CC0625E0}" destId="{41DFD177-0C1B-4EF5-B5DA-3736208DFC73}" srcOrd="0" destOrd="0" parTransId="{0C61A16D-9E79-421D-ABC0-8DC3C142E4F2}" sibTransId="{2677D93E-0EDC-4774-B446-446ECC048640}"/>
    <dgm:cxn modelId="{80C39D31-ACA7-48BE-9B62-43E1787670D5}" srcId="{58125DE9-4F90-4308-8694-5BD2FBDE5CE8}" destId="{3A973244-26DB-4945-9C73-F4591C98654E}" srcOrd="2" destOrd="0" parTransId="{0E07ECDA-9C7B-451F-8579-9CA6F4A85AA3}" sibTransId="{53171FAD-5AED-48AA-A540-B56031192815}"/>
    <dgm:cxn modelId="{04B3E509-1196-4E02-8BFD-B1996EF5649B}" type="presOf" srcId="{3AAE9D86-8203-47AA-B23E-A22167DA4549}" destId="{E815F1D4-13C3-4DFF-A5BE-E62357044818}" srcOrd="0" destOrd="0" presId="urn:microsoft.com/office/officeart/2005/8/layout/hierarchy4"/>
    <dgm:cxn modelId="{A71F0BE9-4AC3-4488-A690-005DEFF6AA8C}" srcId="{58125DE9-4F90-4308-8694-5BD2FBDE5CE8}" destId="{8DF72961-E14D-4F70-AAF8-10AB27A25199}" srcOrd="3" destOrd="0" parTransId="{4ACD89D1-C143-4338-9435-1F98390D5152}" sibTransId="{D81006CA-AF1A-4D7D-AFC7-218524463C17}"/>
    <dgm:cxn modelId="{4C78892C-631C-4610-9B80-E525E302C2E9}" type="presOf" srcId="{C456F78D-56F1-494A-BDDA-61DE8A797263}" destId="{5CF06EAE-193F-4CD5-9CEC-BF9D2E4F9DE4}" srcOrd="0" destOrd="0" presId="urn:microsoft.com/office/officeart/2005/8/layout/hierarchy4"/>
    <dgm:cxn modelId="{4519CA47-8920-48E3-9271-0C81EC873819}" type="presOf" srcId="{782B87B3-54E5-4B3A-AFBB-27FEA807EB53}" destId="{DC25F062-AE30-4D4C-AE05-CD426D507F10}" srcOrd="0" destOrd="0" presId="urn:microsoft.com/office/officeart/2005/8/layout/hierarchy4"/>
    <dgm:cxn modelId="{3C5FDCFD-BC8F-4636-9EE8-132BCC7DE77C}" type="presOf" srcId="{58125DE9-4F90-4308-8694-5BD2FBDE5CE8}" destId="{41A133EB-9222-4D90-848A-24DEF23DF9BA}" srcOrd="0" destOrd="0" presId="urn:microsoft.com/office/officeart/2005/8/layout/hierarchy4"/>
    <dgm:cxn modelId="{E5ADA2A9-673D-4B63-B603-CAD24E3457EF}" type="presOf" srcId="{41DFD177-0C1B-4EF5-B5DA-3736208DFC73}" destId="{565BBD41-3D7E-4E9E-8F30-8B822BDC5560}" srcOrd="0" destOrd="0" presId="urn:microsoft.com/office/officeart/2005/8/layout/hierarchy4"/>
    <dgm:cxn modelId="{0F7D03FC-825C-4B11-B471-E28078041BB8}" srcId="{58125DE9-4F90-4308-8694-5BD2FBDE5CE8}" destId="{65D5EBBD-97CF-4523-ABBB-4E88CC0625E0}" srcOrd="1" destOrd="0" parTransId="{A732BDF5-F74A-43A1-8125-28B91B87DE2E}" sibTransId="{E6E6FE2A-84C2-4C10-85A1-90CE5115C41E}"/>
    <dgm:cxn modelId="{06A5627C-C29F-4DD8-A621-6111C5DF9D2B}" srcId="{3A973244-26DB-4945-9C73-F4591C98654E}" destId="{EB2DB99B-DFC7-4AB6-8876-7F505731DEC0}" srcOrd="0" destOrd="0" parTransId="{D269A2A0-3EFB-47B8-9A03-7D5EDC5FD24A}" sibTransId="{4CD1E852-D8FD-409F-9F44-562C040CE549}"/>
    <dgm:cxn modelId="{24966E26-A4A0-4197-91FC-B5CF7BB99F54}" type="presParOf" srcId="{E815F1D4-13C3-4DFF-A5BE-E62357044818}" destId="{CAE030B4-A0E4-4CA1-B190-B907A16AA243}" srcOrd="0" destOrd="0" presId="urn:microsoft.com/office/officeart/2005/8/layout/hierarchy4"/>
    <dgm:cxn modelId="{D79BA8A9-5A80-4BDA-A08B-20ED2852EA3C}" type="presParOf" srcId="{CAE030B4-A0E4-4CA1-B190-B907A16AA243}" destId="{41A133EB-9222-4D90-848A-24DEF23DF9BA}" srcOrd="0" destOrd="0" presId="urn:microsoft.com/office/officeart/2005/8/layout/hierarchy4"/>
    <dgm:cxn modelId="{7B1B87BD-66B7-4B0A-AF52-CB94B50F700D}" type="presParOf" srcId="{CAE030B4-A0E4-4CA1-B190-B907A16AA243}" destId="{BE875577-7A64-4AF7-AA31-5523250DF28C}" srcOrd="1" destOrd="0" presId="urn:microsoft.com/office/officeart/2005/8/layout/hierarchy4"/>
    <dgm:cxn modelId="{6E07C53B-C699-4CC1-908E-6B874A98C56B}" type="presParOf" srcId="{CAE030B4-A0E4-4CA1-B190-B907A16AA243}" destId="{DD5B3694-DB8B-47FC-B9F7-F6DB3AA682A0}" srcOrd="2" destOrd="0" presId="urn:microsoft.com/office/officeart/2005/8/layout/hierarchy4"/>
    <dgm:cxn modelId="{B6837BEA-A1FF-4719-89B4-9E1370820DF4}" type="presParOf" srcId="{DD5B3694-DB8B-47FC-B9F7-F6DB3AA682A0}" destId="{C1EFB6AD-EE46-43E7-A82D-E0AB9F62A343}" srcOrd="0" destOrd="0" presId="urn:microsoft.com/office/officeart/2005/8/layout/hierarchy4"/>
    <dgm:cxn modelId="{C2DDE786-EBCA-421B-B4AB-4CEC0718337D}" type="presParOf" srcId="{C1EFB6AD-EE46-43E7-A82D-E0AB9F62A343}" destId="{DC25F062-AE30-4D4C-AE05-CD426D507F10}" srcOrd="0" destOrd="0" presId="urn:microsoft.com/office/officeart/2005/8/layout/hierarchy4"/>
    <dgm:cxn modelId="{FC49686F-DB34-412B-BDD7-803ABF17048E}" type="presParOf" srcId="{C1EFB6AD-EE46-43E7-A82D-E0AB9F62A343}" destId="{6915F22E-F4EC-42B4-A50C-0DF38BB25B99}" srcOrd="1" destOrd="0" presId="urn:microsoft.com/office/officeart/2005/8/layout/hierarchy4"/>
    <dgm:cxn modelId="{08326677-D04E-4DE4-952B-D203B84202CA}" type="presParOf" srcId="{C1EFB6AD-EE46-43E7-A82D-E0AB9F62A343}" destId="{1FBC7CF7-AB4A-4D43-B964-24A4D1959FFB}" srcOrd="2" destOrd="0" presId="urn:microsoft.com/office/officeart/2005/8/layout/hierarchy4"/>
    <dgm:cxn modelId="{75DE2DDC-4B94-45C9-8EE3-7F2135C65DDC}" type="presParOf" srcId="{1FBC7CF7-AB4A-4D43-B964-24A4D1959FFB}" destId="{C934E30A-9D75-4405-969F-5FF57BAA5486}" srcOrd="0" destOrd="0" presId="urn:microsoft.com/office/officeart/2005/8/layout/hierarchy4"/>
    <dgm:cxn modelId="{0A58B0F2-6DD1-403C-841B-F9467109A847}" type="presParOf" srcId="{C934E30A-9D75-4405-969F-5FF57BAA5486}" destId="{5CF06EAE-193F-4CD5-9CEC-BF9D2E4F9DE4}" srcOrd="0" destOrd="0" presId="urn:microsoft.com/office/officeart/2005/8/layout/hierarchy4"/>
    <dgm:cxn modelId="{B739F6CB-DE58-4F20-A14F-F1DD537D127F}" type="presParOf" srcId="{C934E30A-9D75-4405-969F-5FF57BAA5486}" destId="{A9CD862B-AA20-49B4-9AF7-BC01DF90CBFE}" srcOrd="1" destOrd="0" presId="urn:microsoft.com/office/officeart/2005/8/layout/hierarchy4"/>
    <dgm:cxn modelId="{F08C1A05-64E9-4219-A5BF-216A129376CE}" type="presParOf" srcId="{DD5B3694-DB8B-47FC-B9F7-F6DB3AA682A0}" destId="{F196F67B-DCBA-4DFE-ACCC-DD1F740912E6}" srcOrd="1" destOrd="0" presId="urn:microsoft.com/office/officeart/2005/8/layout/hierarchy4"/>
    <dgm:cxn modelId="{6F032401-B76A-466F-8DCF-A06B2D47505A}" type="presParOf" srcId="{DD5B3694-DB8B-47FC-B9F7-F6DB3AA682A0}" destId="{22DB8973-2E2E-472A-A5B8-61DC597CB188}" srcOrd="2" destOrd="0" presId="urn:microsoft.com/office/officeart/2005/8/layout/hierarchy4"/>
    <dgm:cxn modelId="{1E1E0542-161C-48A7-8353-F5DB57BB0793}" type="presParOf" srcId="{22DB8973-2E2E-472A-A5B8-61DC597CB188}" destId="{E998020F-67C1-4506-B7FA-EE8C7F64939B}" srcOrd="0" destOrd="0" presId="urn:microsoft.com/office/officeart/2005/8/layout/hierarchy4"/>
    <dgm:cxn modelId="{98DA4547-2F93-461D-988F-AA6C81916842}" type="presParOf" srcId="{22DB8973-2E2E-472A-A5B8-61DC597CB188}" destId="{7C64B04E-5C14-4D15-AE5D-60D213796E45}" srcOrd="1" destOrd="0" presId="urn:microsoft.com/office/officeart/2005/8/layout/hierarchy4"/>
    <dgm:cxn modelId="{787DD127-4E79-4058-95BE-EB78DB771D85}" type="presParOf" srcId="{22DB8973-2E2E-472A-A5B8-61DC597CB188}" destId="{43A9A42A-EE03-42A0-898E-91B4A7A88869}" srcOrd="2" destOrd="0" presId="urn:microsoft.com/office/officeart/2005/8/layout/hierarchy4"/>
    <dgm:cxn modelId="{DEBDABEF-C2E5-4430-B906-5AFB78A5ECAE}" type="presParOf" srcId="{43A9A42A-EE03-42A0-898E-91B4A7A88869}" destId="{1F516511-DF9C-4019-8678-DC735CD92E8B}" srcOrd="0" destOrd="0" presId="urn:microsoft.com/office/officeart/2005/8/layout/hierarchy4"/>
    <dgm:cxn modelId="{6DE5BB5F-36AC-4FC7-B73E-2394CF1A7ED9}" type="presParOf" srcId="{1F516511-DF9C-4019-8678-DC735CD92E8B}" destId="{565BBD41-3D7E-4E9E-8F30-8B822BDC5560}" srcOrd="0" destOrd="0" presId="urn:microsoft.com/office/officeart/2005/8/layout/hierarchy4"/>
    <dgm:cxn modelId="{4191ECAF-3DE9-4678-9092-5B8847A5472E}" type="presParOf" srcId="{1F516511-DF9C-4019-8678-DC735CD92E8B}" destId="{002F6376-1FA3-49F5-BFDB-AB2E1C0F7635}" srcOrd="1" destOrd="0" presId="urn:microsoft.com/office/officeart/2005/8/layout/hierarchy4"/>
    <dgm:cxn modelId="{ADF7C379-BBCE-4875-B528-D263A4ADBA1E}" type="presParOf" srcId="{DD5B3694-DB8B-47FC-B9F7-F6DB3AA682A0}" destId="{27DECBFE-42D8-42B0-9DDF-A9B1478F6466}" srcOrd="3" destOrd="0" presId="urn:microsoft.com/office/officeart/2005/8/layout/hierarchy4"/>
    <dgm:cxn modelId="{2A0F6817-9554-497B-8449-836C326115D5}" type="presParOf" srcId="{DD5B3694-DB8B-47FC-B9F7-F6DB3AA682A0}" destId="{6EBB037F-CA55-45DE-A6E8-6B19C06A0CFD}" srcOrd="4" destOrd="0" presId="urn:microsoft.com/office/officeart/2005/8/layout/hierarchy4"/>
    <dgm:cxn modelId="{95ABDC27-EF72-45AF-87BD-085CF90C7C1F}" type="presParOf" srcId="{6EBB037F-CA55-45DE-A6E8-6B19C06A0CFD}" destId="{EA2199E2-C340-492C-A04B-2904BCD218D9}" srcOrd="0" destOrd="0" presId="urn:microsoft.com/office/officeart/2005/8/layout/hierarchy4"/>
    <dgm:cxn modelId="{0ABED749-DD84-4A8A-9BCC-2D122758C55A}" type="presParOf" srcId="{6EBB037F-CA55-45DE-A6E8-6B19C06A0CFD}" destId="{B789C794-F666-496F-9CD5-7BC114482177}" srcOrd="1" destOrd="0" presId="urn:microsoft.com/office/officeart/2005/8/layout/hierarchy4"/>
    <dgm:cxn modelId="{C6FAEE4C-A457-4D18-944A-E0A071CACC1D}" type="presParOf" srcId="{6EBB037F-CA55-45DE-A6E8-6B19C06A0CFD}" destId="{625D16CE-5315-4D6F-A590-9094C4C783A8}" srcOrd="2" destOrd="0" presId="urn:microsoft.com/office/officeart/2005/8/layout/hierarchy4"/>
    <dgm:cxn modelId="{833ACF4C-A6DD-4154-9BB3-6618AFED1346}" type="presParOf" srcId="{625D16CE-5315-4D6F-A590-9094C4C783A8}" destId="{5552617D-0E1A-4E92-85E1-8A511CE0E862}" srcOrd="0" destOrd="0" presId="urn:microsoft.com/office/officeart/2005/8/layout/hierarchy4"/>
    <dgm:cxn modelId="{E21BC058-D2E4-4FC6-A3AD-09CF6B6F7338}" type="presParOf" srcId="{5552617D-0E1A-4E92-85E1-8A511CE0E862}" destId="{9BCD8C93-1DD1-4164-9521-153AD53D49BE}" srcOrd="0" destOrd="0" presId="urn:microsoft.com/office/officeart/2005/8/layout/hierarchy4"/>
    <dgm:cxn modelId="{D3AB32F9-FF5F-4655-A0D2-92B6507442BA}" type="presParOf" srcId="{5552617D-0E1A-4E92-85E1-8A511CE0E862}" destId="{01A920B5-49B0-4D5B-A20E-7E1A8280D527}" srcOrd="1" destOrd="0" presId="urn:microsoft.com/office/officeart/2005/8/layout/hierarchy4"/>
    <dgm:cxn modelId="{A3033E76-D2CC-40E2-86EB-C07D03D83A41}" type="presParOf" srcId="{DD5B3694-DB8B-47FC-B9F7-F6DB3AA682A0}" destId="{E9DEB31A-EC65-4309-BF16-31B6B315596E}" srcOrd="5" destOrd="0" presId="urn:microsoft.com/office/officeart/2005/8/layout/hierarchy4"/>
    <dgm:cxn modelId="{A1A6F44B-19AB-4B30-8E46-67F724B20A50}" type="presParOf" srcId="{DD5B3694-DB8B-47FC-B9F7-F6DB3AA682A0}" destId="{8B77D6A9-5B8D-4121-A10C-0376880631D3}" srcOrd="6" destOrd="0" presId="urn:microsoft.com/office/officeart/2005/8/layout/hierarchy4"/>
    <dgm:cxn modelId="{5AFE14FC-493A-4B6D-B25D-E2946D435903}" type="presParOf" srcId="{8B77D6A9-5B8D-4121-A10C-0376880631D3}" destId="{54235632-0DC9-4449-89F7-D2554CB79557}" srcOrd="0" destOrd="0" presId="urn:microsoft.com/office/officeart/2005/8/layout/hierarchy4"/>
    <dgm:cxn modelId="{BC4E2AF8-3DC3-47AA-87BC-0D29A5241AF8}" type="presParOf" srcId="{8B77D6A9-5B8D-4121-A10C-0376880631D3}" destId="{AA44539A-3DE3-4E81-92C4-E4CF470C114A}" srcOrd="1" destOrd="0" presId="urn:microsoft.com/office/officeart/2005/8/layout/hierarchy4"/>
    <dgm:cxn modelId="{C426FD3E-1C6D-4552-9CDA-36CE0823B6C8}" type="presParOf" srcId="{8B77D6A9-5B8D-4121-A10C-0376880631D3}" destId="{9AD8D35B-246B-412B-A2F6-2169DAC61477}" srcOrd="2" destOrd="0" presId="urn:microsoft.com/office/officeart/2005/8/layout/hierarchy4"/>
    <dgm:cxn modelId="{859E3CB6-0498-4144-96AB-840A8F19AB48}" type="presParOf" srcId="{9AD8D35B-246B-412B-A2F6-2169DAC61477}" destId="{08C1E806-A7ED-40C4-9DDD-5BB73B9148CA}" srcOrd="0" destOrd="0" presId="urn:microsoft.com/office/officeart/2005/8/layout/hierarchy4"/>
    <dgm:cxn modelId="{181A6406-E327-4141-820A-814148C5074D}" type="presParOf" srcId="{08C1E806-A7ED-40C4-9DDD-5BB73B9148CA}" destId="{B1E5C488-EF80-49C7-9654-027A9B99B361}" srcOrd="0" destOrd="0" presId="urn:microsoft.com/office/officeart/2005/8/layout/hierarchy4"/>
    <dgm:cxn modelId="{11B160DA-51D7-4831-8E2B-48B40633686B}" type="presParOf" srcId="{08C1E806-A7ED-40C4-9DDD-5BB73B9148CA}" destId="{D3F569A1-710B-4AFB-AF6B-8E74AB929E5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5_1" csCatId="accent5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6. Політика та управління містом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Децентралізація та міське самоврядування – </a:t>
          </a:r>
          <a:r>
            <a:rPr lang="uk-UA" b="0" noProof="0" dirty="0" smtClean="0"/>
            <a:t>ефективність управління, вплив громади на розвиток міста</a:t>
          </a:r>
          <a:r>
            <a:rPr lang="uk-UA" b="1" noProof="0" dirty="0" smtClean="0"/>
            <a:t>.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Розподіл міського бюджету – </a:t>
          </a:r>
          <a:r>
            <a:rPr lang="uk-UA" b="0" noProof="0" dirty="0" smtClean="0"/>
            <a:t>інвестиції у розвиток районів, транспорт, екологічні </a:t>
          </a:r>
          <a:r>
            <a:rPr lang="uk-UA" b="0" noProof="0" dirty="0" err="1" smtClean="0"/>
            <a:t>проєкти</a:t>
          </a:r>
          <a:r>
            <a:rPr lang="uk-UA" b="0" noProof="0" dirty="0" smtClean="0"/>
            <a:t>.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Громадянська участь – </a:t>
          </a:r>
          <a:r>
            <a:rPr lang="uk-UA" b="0" noProof="0" dirty="0" err="1" smtClean="0"/>
            <a:t>активізм</a:t>
          </a:r>
          <a:r>
            <a:rPr lang="uk-UA" b="0" noProof="0" dirty="0" smtClean="0"/>
            <a:t>, місцеві ініціативи, вплив мешканців на міську політику.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2137" custLinFactNeighborX="-727" custLinFactNeighborY="1364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 custLinFactNeighborX="-1281" custLinFactNeighborY="-8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0F4F32D1-7276-4F24-9D3B-1525EE681502}" type="presOf" srcId="{C9839DFE-8C67-4693-9D84-2E007BF5324B}" destId="{E12B39CD-FF63-4153-895C-09BBDA027AF1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EA0CBA49-5CF6-458E-A552-71F0C7D6C1D8}" type="presOf" srcId="{91BB87CE-ED5A-46AC-AF17-ABA19533F58C}" destId="{09B5EE75-3E63-4B90-916C-C4D9AC5B22F7}" srcOrd="0" destOrd="0" presId="urn:microsoft.com/office/officeart/2005/8/layout/hList3"/>
    <dgm:cxn modelId="{AFB70618-8F8E-463C-B10C-C5249D233A7B}" type="presOf" srcId="{36B932C1-3DB8-4632-B475-ADE01D85F364}" destId="{7A0314CF-EE51-4ACC-9819-5357A3D0050A}" srcOrd="0" destOrd="0" presId="urn:microsoft.com/office/officeart/2005/8/layout/hList3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B1522FAA-257C-459E-A193-001D5CB8477B}" type="presOf" srcId="{C601A8C5-66D2-4DB4-998B-B778BEE42D8C}" destId="{305D8196-4C7D-4288-AC87-7292C99C0F5B}" srcOrd="0" destOrd="0" presId="urn:microsoft.com/office/officeart/2005/8/layout/hList3"/>
    <dgm:cxn modelId="{E7F6C8C6-409F-4E71-87D2-A4A0537F2D31}" type="presOf" srcId="{5F42F4A2-C0C8-40E7-B104-FE29988029EA}" destId="{6E110BE3-079C-46CA-9CB3-BC860E767959}" srcOrd="0" destOrd="0" presId="urn:microsoft.com/office/officeart/2005/8/layout/hList3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8E87EA1E-3653-4A80-8F93-0CA13B0782FD}" type="presParOf" srcId="{E12B39CD-FF63-4153-895C-09BBDA027AF1}" destId="{305D8196-4C7D-4288-AC87-7292C99C0F5B}" srcOrd="0" destOrd="0" presId="urn:microsoft.com/office/officeart/2005/8/layout/hList3"/>
    <dgm:cxn modelId="{81511468-A4D0-49F9-97B8-03B940A73571}" type="presParOf" srcId="{E12B39CD-FF63-4153-895C-09BBDA027AF1}" destId="{41D62EF6-BBD2-429C-A956-B770733E782D}" srcOrd="1" destOrd="0" presId="urn:microsoft.com/office/officeart/2005/8/layout/hList3"/>
    <dgm:cxn modelId="{21FFEA15-EA60-482C-BE87-9399C84CA843}" type="presParOf" srcId="{41D62EF6-BBD2-429C-A956-B770733E782D}" destId="{09B5EE75-3E63-4B90-916C-C4D9AC5B22F7}" srcOrd="0" destOrd="0" presId="urn:microsoft.com/office/officeart/2005/8/layout/hList3"/>
    <dgm:cxn modelId="{0C2BE25A-8B53-46A6-A936-544688F1BD04}" type="presParOf" srcId="{41D62EF6-BBD2-429C-A956-B770733E782D}" destId="{6E110BE3-079C-46CA-9CB3-BC860E767959}" srcOrd="1" destOrd="0" presId="urn:microsoft.com/office/officeart/2005/8/layout/hList3"/>
    <dgm:cxn modelId="{CF70F821-6B52-4308-B504-F8B287FE534B}" type="presParOf" srcId="{41D62EF6-BBD2-429C-A956-B770733E782D}" destId="{7A0314CF-EE51-4ACC-9819-5357A3D0050A}" srcOrd="2" destOrd="0" presId="urn:microsoft.com/office/officeart/2005/8/layout/hList3"/>
    <dgm:cxn modelId="{1AC96EDB-AAF6-482B-AB43-075687636AA3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7. Екологічні виклики міста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Урбаністичне планування та екологія – </a:t>
          </a:r>
          <a:r>
            <a:rPr lang="uk-UA" b="0" noProof="0" dirty="0" smtClean="0"/>
            <a:t>розвиток "зелених" міст, рекреаційні зони</a:t>
          </a:r>
          <a:r>
            <a:rPr lang="uk-UA" b="1" noProof="0" dirty="0" smtClean="0"/>
            <a:t>.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 Відходи та утилізація – </a:t>
          </a:r>
          <a:r>
            <a:rPr lang="uk-UA" b="0" noProof="0" dirty="0" smtClean="0"/>
            <a:t>переробка сміття, концепція </a:t>
          </a:r>
          <a:r>
            <a:rPr lang="en-US" b="0" noProof="0" dirty="0" smtClean="0"/>
            <a:t>zero waste</a:t>
          </a:r>
          <a:r>
            <a:rPr lang="en-US" b="1" noProof="0" dirty="0" smtClean="0"/>
            <a:t>.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Зміна клімату та адаптація міст – </a:t>
          </a:r>
          <a:r>
            <a:rPr lang="uk-UA" b="0" noProof="0" dirty="0" smtClean="0"/>
            <a:t>затоплення, теплові острови, енергозбереження</a:t>
          </a:r>
          <a:r>
            <a:rPr lang="uk-UA" b="1" noProof="0" dirty="0" smtClean="0"/>
            <a:t>.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2137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22CD36D0-0AA5-4F55-B115-B007028B29ED}" type="presOf" srcId="{C9839DFE-8C67-4693-9D84-2E007BF5324B}" destId="{E12B39CD-FF63-4153-895C-09BBDA027AF1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D9891D90-D2D3-4182-9A54-8F589790A6E9}" type="presOf" srcId="{5F42F4A2-C0C8-40E7-B104-FE29988029EA}" destId="{6E110BE3-079C-46CA-9CB3-BC860E767959}" srcOrd="0" destOrd="0" presId="urn:microsoft.com/office/officeart/2005/8/layout/hList3"/>
    <dgm:cxn modelId="{E8C02909-3F94-4485-A0EB-86D50757B289}" type="presOf" srcId="{91BB87CE-ED5A-46AC-AF17-ABA19533F58C}" destId="{09B5EE75-3E63-4B90-916C-C4D9AC5B22F7}" srcOrd="0" destOrd="0" presId="urn:microsoft.com/office/officeart/2005/8/layout/hList3"/>
    <dgm:cxn modelId="{608D7F38-12F4-448E-AF7F-07E370D4E2BF}" type="presOf" srcId="{36B932C1-3DB8-4632-B475-ADE01D85F364}" destId="{7A0314CF-EE51-4ACC-9819-5357A3D0050A}" srcOrd="0" destOrd="0" presId="urn:microsoft.com/office/officeart/2005/8/layout/hList3"/>
    <dgm:cxn modelId="{80C8AA49-47CC-46C7-9CDD-FFF49ECC0264}" type="presOf" srcId="{C601A8C5-66D2-4DB4-998B-B778BEE42D8C}" destId="{305D8196-4C7D-4288-AC87-7292C99C0F5B}" srcOrd="0" destOrd="0" presId="urn:microsoft.com/office/officeart/2005/8/layout/hList3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2664A769-DDFD-4CB9-A1C2-BB3F2344ED7A}" type="presParOf" srcId="{E12B39CD-FF63-4153-895C-09BBDA027AF1}" destId="{305D8196-4C7D-4288-AC87-7292C99C0F5B}" srcOrd="0" destOrd="0" presId="urn:microsoft.com/office/officeart/2005/8/layout/hList3"/>
    <dgm:cxn modelId="{D8221D9B-341A-44E6-B2C7-21458D3B12A2}" type="presParOf" srcId="{E12B39CD-FF63-4153-895C-09BBDA027AF1}" destId="{41D62EF6-BBD2-429C-A956-B770733E782D}" srcOrd="1" destOrd="0" presId="urn:microsoft.com/office/officeart/2005/8/layout/hList3"/>
    <dgm:cxn modelId="{9D69E870-AC06-426A-A0D0-0F339C53A9FF}" type="presParOf" srcId="{41D62EF6-BBD2-429C-A956-B770733E782D}" destId="{09B5EE75-3E63-4B90-916C-C4D9AC5B22F7}" srcOrd="0" destOrd="0" presId="urn:microsoft.com/office/officeart/2005/8/layout/hList3"/>
    <dgm:cxn modelId="{736B81AC-4835-4AB1-8DF7-2C9622B2E5F1}" type="presParOf" srcId="{41D62EF6-BBD2-429C-A956-B770733E782D}" destId="{6E110BE3-079C-46CA-9CB3-BC860E767959}" srcOrd="1" destOrd="0" presId="urn:microsoft.com/office/officeart/2005/8/layout/hList3"/>
    <dgm:cxn modelId="{0343514D-4935-4E62-8205-224142FA9AA7}" type="presParOf" srcId="{41D62EF6-BBD2-429C-A956-B770733E782D}" destId="{7A0314CF-EE51-4ACC-9819-5357A3D0050A}" srcOrd="2" destOrd="0" presId="urn:microsoft.com/office/officeart/2005/8/layout/hList3"/>
    <dgm:cxn modelId="{4BFF6E92-6655-4FC7-BE01-39586BF993F1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8. </a:t>
          </a:r>
          <a:r>
            <a:rPr lang="uk-UA" sz="4000" b="1" noProof="0" dirty="0" err="1" smtClean="0"/>
            <a:t>Цифровізація</a:t>
          </a:r>
          <a:r>
            <a:rPr lang="uk-UA" sz="4000" b="1" noProof="0" dirty="0" smtClean="0"/>
            <a:t> та "розумні міста"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Використання технологій у міському управлінні – </a:t>
          </a:r>
          <a:r>
            <a:rPr lang="uk-UA" b="0" noProof="0" dirty="0" smtClean="0"/>
            <a:t>електронне врядування, </a:t>
          </a:r>
          <a:r>
            <a:rPr lang="uk-UA" b="0" noProof="0" dirty="0" err="1" smtClean="0"/>
            <a:t>big</a:t>
          </a:r>
          <a:r>
            <a:rPr lang="uk-UA" b="0" noProof="0" dirty="0" smtClean="0"/>
            <a:t> </a:t>
          </a:r>
          <a:r>
            <a:rPr lang="uk-UA" b="0" noProof="0" dirty="0" err="1" smtClean="0"/>
            <a:t>data</a:t>
          </a:r>
          <a:r>
            <a:rPr lang="uk-UA" b="0" noProof="0" dirty="0" smtClean="0"/>
            <a:t>, автоматизація процесів.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Безпека та конфіденційність – </a:t>
          </a:r>
          <a:r>
            <a:rPr lang="uk-UA" b="0" noProof="0" dirty="0" smtClean="0"/>
            <a:t>відеоспостереження, цифровий контроль, проблеми </a:t>
          </a:r>
          <a:r>
            <a:rPr lang="uk-UA" b="0" noProof="0" dirty="0" err="1" smtClean="0"/>
            <a:t>приватності</a:t>
          </a:r>
          <a:r>
            <a:rPr lang="uk-UA" b="1" noProof="0" dirty="0" smtClean="0"/>
            <a:t>.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Роль соціальних мереж у міському житті – </a:t>
          </a:r>
          <a:r>
            <a:rPr lang="uk-UA" b="0" noProof="0" dirty="0" smtClean="0"/>
            <a:t>міська комунікація, </a:t>
          </a:r>
          <a:r>
            <a:rPr lang="uk-UA" b="0" noProof="0" dirty="0" err="1" smtClean="0"/>
            <a:t>активізм</a:t>
          </a:r>
          <a:r>
            <a:rPr lang="uk-UA" b="0" noProof="0" dirty="0" smtClean="0"/>
            <a:t>, взаємодія влади з громадянами.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2137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0B501E4E-9E2A-4E94-BD3F-0DA4FC943295}" type="presOf" srcId="{36B932C1-3DB8-4632-B475-ADE01D85F364}" destId="{7A0314CF-EE51-4ACC-9819-5357A3D0050A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982E5F60-D3C9-44B0-B59A-E40A5D31AEA4}" type="presOf" srcId="{C9839DFE-8C67-4693-9D84-2E007BF5324B}" destId="{E12B39CD-FF63-4153-895C-09BBDA027AF1}" srcOrd="0" destOrd="0" presId="urn:microsoft.com/office/officeart/2005/8/layout/hList3"/>
    <dgm:cxn modelId="{0FBA6335-F81A-450F-A17B-FD0B57C9D3B6}" type="presOf" srcId="{91BB87CE-ED5A-46AC-AF17-ABA19533F58C}" destId="{09B5EE75-3E63-4B90-916C-C4D9AC5B22F7}" srcOrd="0" destOrd="0" presId="urn:microsoft.com/office/officeart/2005/8/layout/hList3"/>
    <dgm:cxn modelId="{41FB95CA-491C-4953-8223-BA455C014770}" type="presOf" srcId="{5F42F4A2-C0C8-40E7-B104-FE29988029EA}" destId="{6E110BE3-079C-46CA-9CB3-BC860E767959}" srcOrd="0" destOrd="0" presId="urn:microsoft.com/office/officeart/2005/8/layout/hList3"/>
    <dgm:cxn modelId="{E94AAEAE-81B5-4916-BAB1-E7F8A43CE3F9}" type="presOf" srcId="{C601A8C5-66D2-4DB4-998B-B778BEE42D8C}" destId="{305D8196-4C7D-4288-AC87-7292C99C0F5B}" srcOrd="0" destOrd="0" presId="urn:microsoft.com/office/officeart/2005/8/layout/hList3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4504FE5A-F3A0-48B4-86CF-DB3B96FC9E89}" type="presParOf" srcId="{E12B39CD-FF63-4153-895C-09BBDA027AF1}" destId="{305D8196-4C7D-4288-AC87-7292C99C0F5B}" srcOrd="0" destOrd="0" presId="urn:microsoft.com/office/officeart/2005/8/layout/hList3"/>
    <dgm:cxn modelId="{C091D075-A3DF-4F9D-B927-45C71AE17FB1}" type="presParOf" srcId="{E12B39CD-FF63-4153-895C-09BBDA027AF1}" destId="{41D62EF6-BBD2-429C-A956-B770733E782D}" srcOrd="1" destOrd="0" presId="urn:microsoft.com/office/officeart/2005/8/layout/hList3"/>
    <dgm:cxn modelId="{4BEE028B-BCA4-4B9F-8087-3AFEFAF15B59}" type="presParOf" srcId="{41D62EF6-BBD2-429C-A956-B770733E782D}" destId="{09B5EE75-3E63-4B90-916C-C4D9AC5B22F7}" srcOrd="0" destOrd="0" presId="urn:microsoft.com/office/officeart/2005/8/layout/hList3"/>
    <dgm:cxn modelId="{210C42FD-858C-405F-8F26-3C5CF8D56323}" type="presParOf" srcId="{41D62EF6-BBD2-429C-A956-B770733E782D}" destId="{6E110BE3-079C-46CA-9CB3-BC860E767959}" srcOrd="1" destOrd="0" presId="urn:microsoft.com/office/officeart/2005/8/layout/hList3"/>
    <dgm:cxn modelId="{3F2459DA-41DD-4223-8FB8-F833413C0EAF}" type="presParOf" srcId="{41D62EF6-BBD2-429C-A956-B770733E782D}" destId="{7A0314CF-EE51-4ACC-9819-5357A3D0050A}" srcOrd="2" destOrd="0" presId="urn:microsoft.com/office/officeart/2005/8/layout/hList3"/>
    <dgm:cxn modelId="{F5CDD8DC-13D6-41EE-A168-F297D7EFB718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9C43F-8212-45F0-8E54-4304EFFEA194}" type="doc">
      <dgm:prSet loTypeId="urn:microsoft.com/office/officeart/2005/8/layout/arrow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1F7B491-17EB-4E3B-AC73-0CE827C12CB7}">
      <dgm:prSet custT="1"/>
      <dgm:spPr/>
      <dgm:t>
        <a:bodyPr/>
        <a:lstStyle/>
        <a:p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предмет</a:t>
          </a:r>
          <a:r>
            <a:rPr lang="ru-RU" sz="1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300" dirty="0" smtClean="0"/>
            <a:t> </a:t>
          </a:r>
        </a:p>
        <a:p>
          <a:r>
            <a:rPr lang="uk-UA" sz="2000" b="0" dirty="0" smtClean="0">
              <a:effectLst/>
            </a:rPr>
            <a:t>соціальні відносини та взаємодії, що виникають у міському середовищі, вплив міської інфраструктури на суспільні процеси.</a:t>
          </a:r>
          <a:endParaRPr lang="ru-RU" sz="2000" b="0" dirty="0">
            <a:effectLst/>
          </a:endParaRPr>
        </a:p>
      </dgm:t>
    </dgm:pt>
    <dgm:pt modelId="{0B73F5BD-5830-4257-A4F0-8B09D4D92FB5}" type="parTrans" cxnId="{73DB0221-ADBB-4DE4-B83E-59FB088EF352}">
      <dgm:prSet/>
      <dgm:spPr/>
      <dgm:t>
        <a:bodyPr/>
        <a:lstStyle/>
        <a:p>
          <a:endParaRPr lang="ru-RU"/>
        </a:p>
      </dgm:t>
    </dgm:pt>
    <dgm:pt modelId="{E4FE46FB-EA86-4E54-85CA-08AC8324259E}" type="sibTrans" cxnId="{73DB0221-ADBB-4DE4-B83E-59FB088EF352}">
      <dgm:prSet/>
      <dgm:spPr/>
      <dgm:t>
        <a:bodyPr/>
        <a:lstStyle/>
        <a:p>
          <a:endParaRPr lang="ru-RU"/>
        </a:p>
      </dgm:t>
    </dgm:pt>
    <dgm:pt modelId="{69804220-CCFF-4C57-94FB-37ED396B69D3}">
      <dgm:prSet custT="1"/>
      <dgm:spPr/>
      <dgm:t>
        <a:bodyPr/>
        <a:lstStyle/>
        <a:p>
          <a:r>
            <a:rPr lang="uk-UA" sz="22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об'єкт</a:t>
          </a:r>
        </a:p>
        <a:p>
          <a:r>
            <a:rPr lang="uk-UA" sz="2200" b="0" noProof="0" dirty="0" smtClean="0">
              <a:effectLst/>
            </a:rPr>
            <a:t>місто як соціальне явище, тобто його населення, соціальна структура, культурні процеси, економічні та політичні аспекти.</a:t>
          </a:r>
          <a:endParaRPr lang="uk-UA" sz="2200" b="0" noProof="0" dirty="0" smtClean="0">
            <a:effectLst/>
          </a:endParaRPr>
        </a:p>
      </dgm:t>
    </dgm:pt>
    <dgm:pt modelId="{D0DA291F-41E5-4792-9725-F15BC1EC0877}" type="parTrans" cxnId="{765EB5D3-5182-4726-B1B4-10B72840A100}">
      <dgm:prSet/>
      <dgm:spPr/>
      <dgm:t>
        <a:bodyPr/>
        <a:lstStyle/>
        <a:p>
          <a:endParaRPr lang="ru-RU"/>
        </a:p>
      </dgm:t>
    </dgm:pt>
    <dgm:pt modelId="{4C1CEEC6-2938-4CCB-9173-51E85DED50B6}" type="sibTrans" cxnId="{765EB5D3-5182-4726-B1B4-10B72840A100}">
      <dgm:prSet/>
      <dgm:spPr/>
      <dgm:t>
        <a:bodyPr/>
        <a:lstStyle/>
        <a:p>
          <a:endParaRPr lang="ru-RU"/>
        </a:p>
      </dgm:t>
    </dgm:pt>
    <dgm:pt modelId="{5C2D2E04-E1C9-4DE7-9041-BF1C15CA555D}" type="pres">
      <dgm:prSet presAssocID="{3D59C43F-8212-45F0-8E54-4304EFFEA1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36F510-3C02-4080-A946-7CAC20EEEE4F}" type="pres">
      <dgm:prSet presAssocID="{81F7B491-17EB-4E3B-AC73-0CE827C12CB7}" presName="arrow" presStyleLbl="node1" presStyleIdx="0" presStyleCnt="2" custScaleX="110733" custScaleY="98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EDA72-2766-44B8-898E-10FAC73C8823}" type="pres">
      <dgm:prSet presAssocID="{69804220-CCFF-4C57-94FB-37ED396B69D3}" presName="arrow" presStyleLbl="node1" presStyleIdx="1" presStyleCnt="2" custScaleX="118768" custScaleY="111795" custRadScaleRad="103769" custRadScaleInc="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0F09D7-420B-44E3-A5C5-DFDE72BEAD5B}" type="presOf" srcId="{69804220-CCFF-4C57-94FB-37ED396B69D3}" destId="{3AFEDA72-2766-44B8-898E-10FAC73C8823}" srcOrd="0" destOrd="0" presId="urn:microsoft.com/office/officeart/2005/8/layout/arrow5"/>
    <dgm:cxn modelId="{765EB5D3-5182-4726-B1B4-10B72840A100}" srcId="{3D59C43F-8212-45F0-8E54-4304EFFEA194}" destId="{69804220-CCFF-4C57-94FB-37ED396B69D3}" srcOrd="1" destOrd="0" parTransId="{D0DA291F-41E5-4792-9725-F15BC1EC0877}" sibTransId="{4C1CEEC6-2938-4CCB-9173-51E85DED50B6}"/>
    <dgm:cxn modelId="{4A72F45A-D191-499A-A110-DDD35E5E3531}" type="presOf" srcId="{81F7B491-17EB-4E3B-AC73-0CE827C12CB7}" destId="{7F36F510-3C02-4080-A946-7CAC20EEEE4F}" srcOrd="0" destOrd="0" presId="urn:microsoft.com/office/officeart/2005/8/layout/arrow5"/>
    <dgm:cxn modelId="{C0D6BB33-7FF8-4182-A317-33142B8DEE1C}" type="presOf" srcId="{3D59C43F-8212-45F0-8E54-4304EFFEA194}" destId="{5C2D2E04-E1C9-4DE7-9041-BF1C15CA555D}" srcOrd="0" destOrd="0" presId="urn:microsoft.com/office/officeart/2005/8/layout/arrow5"/>
    <dgm:cxn modelId="{73DB0221-ADBB-4DE4-B83E-59FB088EF352}" srcId="{3D59C43F-8212-45F0-8E54-4304EFFEA194}" destId="{81F7B491-17EB-4E3B-AC73-0CE827C12CB7}" srcOrd="0" destOrd="0" parTransId="{0B73F5BD-5830-4257-A4F0-8B09D4D92FB5}" sibTransId="{E4FE46FB-EA86-4E54-85CA-08AC8324259E}"/>
    <dgm:cxn modelId="{2B7A9A61-5EC7-4AB5-9BF9-6E7CAEE9519C}" type="presParOf" srcId="{5C2D2E04-E1C9-4DE7-9041-BF1C15CA555D}" destId="{7F36F510-3C02-4080-A946-7CAC20EEEE4F}" srcOrd="0" destOrd="0" presId="urn:microsoft.com/office/officeart/2005/8/layout/arrow5"/>
    <dgm:cxn modelId="{F42A8BE3-E1E2-4E0F-8BB3-3DEA6128F081}" type="presParOf" srcId="{5C2D2E04-E1C9-4DE7-9041-BF1C15CA555D}" destId="{3AFEDA72-2766-44B8-898E-10FAC73C882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AEAC37-22B0-436E-AD0E-5BFE718DD2BE}" type="doc">
      <dgm:prSet loTypeId="urn:microsoft.com/office/officeart/2005/8/layout/cycle4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6339ADF2-3CE0-4C63-84F0-BD5045B25B58}">
      <dgm:prSet phldrT="[Текст]" custT="1"/>
      <dgm:spPr/>
      <dgm:t>
        <a:bodyPr/>
        <a:lstStyle/>
        <a:p>
          <a:r>
            <a:rPr lang="uk-UA" sz="2000" b="1" dirty="0" smtClean="0"/>
            <a:t>Теоретико-описова</a:t>
          </a:r>
          <a:endParaRPr lang="uk-UA" sz="2000" b="1" dirty="0"/>
        </a:p>
      </dgm:t>
    </dgm:pt>
    <dgm:pt modelId="{8098BB5E-B75D-4B14-AD9C-E1FBDAD63A59}" type="parTrans" cxnId="{BED4022B-EA86-4F2B-B97E-BAAC5788750E}">
      <dgm:prSet/>
      <dgm:spPr/>
      <dgm:t>
        <a:bodyPr/>
        <a:lstStyle/>
        <a:p>
          <a:endParaRPr lang="uk-UA"/>
        </a:p>
      </dgm:t>
    </dgm:pt>
    <dgm:pt modelId="{328C6DB3-608F-4981-B628-0CEB1235D315}" type="sibTrans" cxnId="{BED4022B-EA86-4F2B-B97E-BAAC5788750E}">
      <dgm:prSet/>
      <dgm:spPr/>
      <dgm:t>
        <a:bodyPr/>
        <a:lstStyle/>
        <a:p>
          <a:endParaRPr lang="uk-UA"/>
        </a:p>
      </dgm:t>
    </dgm:pt>
    <dgm:pt modelId="{5F535E44-1D5D-4DBB-A338-CB385AE9E74A}">
      <dgm:prSet phldrT="[Текст]" custT="1"/>
      <dgm:spPr/>
      <dgm:t>
        <a:bodyPr/>
        <a:lstStyle/>
        <a:p>
          <a:r>
            <a:rPr lang="uk-UA" sz="1700" noProof="0" dirty="0" smtClean="0"/>
            <a:t>аналіз особливостей міського життя, соціальної динаміки</a:t>
          </a:r>
          <a:endParaRPr lang="uk-UA" sz="1700" noProof="0" dirty="0"/>
        </a:p>
      </dgm:t>
    </dgm:pt>
    <dgm:pt modelId="{DF29B07D-7B6C-4121-94BE-AC394309AD23}" type="parTrans" cxnId="{FBABF8D0-A8B5-4A5A-A104-B18DD71A7FCB}">
      <dgm:prSet/>
      <dgm:spPr/>
      <dgm:t>
        <a:bodyPr/>
        <a:lstStyle/>
        <a:p>
          <a:endParaRPr lang="uk-UA"/>
        </a:p>
      </dgm:t>
    </dgm:pt>
    <dgm:pt modelId="{DC34A4D2-3161-4C26-B8F6-9058B6E872BA}" type="sibTrans" cxnId="{FBABF8D0-A8B5-4A5A-A104-B18DD71A7FCB}">
      <dgm:prSet/>
      <dgm:spPr/>
      <dgm:t>
        <a:bodyPr/>
        <a:lstStyle/>
        <a:p>
          <a:endParaRPr lang="uk-UA"/>
        </a:p>
      </dgm:t>
    </dgm:pt>
    <dgm:pt modelId="{7D35C9CF-9F86-431E-B94B-2CD0AF1C26E0}">
      <dgm:prSet phldrT="[Текст]" custT="1"/>
      <dgm:spPr/>
      <dgm:t>
        <a:bodyPr/>
        <a:lstStyle/>
        <a:p>
          <a:r>
            <a:rPr lang="uk-UA" sz="1700" b="1" dirty="0" smtClean="0"/>
            <a:t>Прогностична </a:t>
          </a:r>
          <a:endParaRPr lang="uk-UA" sz="1700" b="1" dirty="0"/>
        </a:p>
      </dgm:t>
    </dgm:pt>
    <dgm:pt modelId="{C054899C-874F-4CCD-A8C6-283722283E01}" type="parTrans" cxnId="{458ACEF5-00CF-4E68-80DB-500E3975925B}">
      <dgm:prSet/>
      <dgm:spPr/>
      <dgm:t>
        <a:bodyPr/>
        <a:lstStyle/>
        <a:p>
          <a:endParaRPr lang="uk-UA"/>
        </a:p>
      </dgm:t>
    </dgm:pt>
    <dgm:pt modelId="{9B2A3C83-6566-4070-A7F3-6AA5B48180DA}" type="sibTrans" cxnId="{458ACEF5-00CF-4E68-80DB-500E3975925B}">
      <dgm:prSet/>
      <dgm:spPr/>
      <dgm:t>
        <a:bodyPr/>
        <a:lstStyle/>
        <a:p>
          <a:endParaRPr lang="uk-UA"/>
        </a:p>
      </dgm:t>
    </dgm:pt>
    <dgm:pt modelId="{BECCE425-C658-4832-AE7F-43E99122DBC6}">
      <dgm:prSet phldrT="[Текст]" custT="1"/>
      <dgm:spPr/>
      <dgm:t>
        <a:bodyPr/>
        <a:lstStyle/>
        <a:p>
          <a:r>
            <a:rPr lang="uk-UA" sz="1800" dirty="0" smtClean="0"/>
            <a:t>дослідження тенденцій розвитку міст і соціальних змін</a:t>
          </a:r>
          <a:endParaRPr lang="uk-UA" sz="1800" dirty="0"/>
        </a:p>
      </dgm:t>
    </dgm:pt>
    <dgm:pt modelId="{AD202339-405A-4C3D-8332-6DFCB62385A5}" type="parTrans" cxnId="{47C5E5B8-FCFF-469D-B824-FF92D38AB02F}">
      <dgm:prSet/>
      <dgm:spPr/>
      <dgm:t>
        <a:bodyPr/>
        <a:lstStyle/>
        <a:p>
          <a:endParaRPr lang="uk-UA"/>
        </a:p>
      </dgm:t>
    </dgm:pt>
    <dgm:pt modelId="{AB5C3E87-A63F-4381-91EC-B9277576A20A}" type="sibTrans" cxnId="{47C5E5B8-FCFF-469D-B824-FF92D38AB02F}">
      <dgm:prSet/>
      <dgm:spPr/>
      <dgm:t>
        <a:bodyPr/>
        <a:lstStyle/>
        <a:p>
          <a:endParaRPr lang="uk-UA"/>
        </a:p>
      </dgm:t>
    </dgm:pt>
    <dgm:pt modelId="{73791C19-812D-4DC7-81B4-B1F14DA058A1}">
      <dgm:prSet phldrT="[Текст]" custT="1"/>
      <dgm:spPr/>
      <dgm:t>
        <a:bodyPr/>
        <a:lstStyle/>
        <a:p>
          <a:r>
            <a:rPr lang="uk-UA" sz="1800" b="1" dirty="0" smtClean="0"/>
            <a:t>Прикладна</a:t>
          </a:r>
          <a:r>
            <a:rPr lang="uk-UA" sz="1800" dirty="0" smtClean="0"/>
            <a:t> </a:t>
          </a:r>
          <a:endParaRPr lang="uk-UA" sz="1800" dirty="0"/>
        </a:p>
      </dgm:t>
    </dgm:pt>
    <dgm:pt modelId="{31F3545B-13F4-4278-8022-A2320FFFEE01}" type="parTrans" cxnId="{29E62C99-7694-4BA1-92EB-981461B25F61}">
      <dgm:prSet/>
      <dgm:spPr/>
      <dgm:t>
        <a:bodyPr/>
        <a:lstStyle/>
        <a:p>
          <a:endParaRPr lang="uk-UA"/>
        </a:p>
      </dgm:t>
    </dgm:pt>
    <dgm:pt modelId="{5F35F883-04DC-45CF-9DA4-7497CA655542}" type="sibTrans" cxnId="{29E62C99-7694-4BA1-92EB-981461B25F61}">
      <dgm:prSet/>
      <dgm:spPr/>
      <dgm:t>
        <a:bodyPr/>
        <a:lstStyle/>
        <a:p>
          <a:endParaRPr lang="uk-UA"/>
        </a:p>
      </dgm:t>
    </dgm:pt>
    <dgm:pt modelId="{66767C2D-0024-493D-8509-CFAA1941D611}">
      <dgm:prSet phldrT="[Текст]" custT="1"/>
      <dgm:spPr/>
      <dgm:t>
        <a:bodyPr/>
        <a:lstStyle/>
        <a:p>
          <a:pPr marL="0" indent="0">
            <a:spcAft>
              <a:spcPts val="0"/>
            </a:spcAft>
          </a:pPr>
          <a:r>
            <a:rPr lang="uk-UA" sz="1700" noProof="0" dirty="0" smtClean="0"/>
            <a:t>розробка практичних рекомендацій для покращення міського управління</a:t>
          </a:r>
          <a:endParaRPr lang="uk-UA" sz="1700" noProof="0" dirty="0"/>
        </a:p>
      </dgm:t>
    </dgm:pt>
    <dgm:pt modelId="{109078BF-24F4-4CB2-9258-69EA621B472D}" type="parTrans" cxnId="{99C37D75-1E41-4163-B6DF-BE34E0D70359}">
      <dgm:prSet/>
      <dgm:spPr/>
      <dgm:t>
        <a:bodyPr/>
        <a:lstStyle/>
        <a:p>
          <a:endParaRPr lang="uk-UA"/>
        </a:p>
      </dgm:t>
    </dgm:pt>
    <dgm:pt modelId="{3349C060-C6D2-4E56-AE0F-8D7FE42F71D7}" type="sibTrans" cxnId="{99C37D75-1E41-4163-B6DF-BE34E0D70359}">
      <dgm:prSet/>
      <dgm:spPr/>
      <dgm:t>
        <a:bodyPr/>
        <a:lstStyle/>
        <a:p>
          <a:endParaRPr lang="uk-UA"/>
        </a:p>
      </dgm:t>
    </dgm:pt>
    <dgm:pt modelId="{4CE49443-FEE9-4236-9E8A-0E10165ED5AC}">
      <dgm:prSet phldrT="[Текст]" custT="1"/>
      <dgm:spPr/>
      <dgm:t>
        <a:bodyPr/>
        <a:lstStyle/>
        <a:p>
          <a:r>
            <a:rPr lang="uk-UA" sz="1800" b="1" dirty="0" smtClean="0"/>
            <a:t>Критична</a:t>
          </a:r>
          <a:endParaRPr lang="uk-UA" sz="1800" dirty="0"/>
        </a:p>
      </dgm:t>
    </dgm:pt>
    <dgm:pt modelId="{6F21239C-3B7B-4065-B6A4-5BDF1CF15F81}" type="parTrans" cxnId="{4929737B-9D55-4A09-86FB-9D2E541B9E5D}">
      <dgm:prSet/>
      <dgm:spPr/>
      <dgm:t>
        <a:bodyPr/>
        <a:lstStyle/>
        <a:p>
          <a:endParaRPr lang="uk-UA"/>
        </a:p>
      </dgm:t>
    </dgm:pt>
    <dgm:pt modelId="{BB6CD073-6A59-4083-8C9A-0E219DC9AF83}" type="sibTrans" cxnId="{4929737B-9D55-4A09-86FB-9D2E541B9E5D}">
      <dgm:prSet/>
      <dgm:spPr/>
      <dgm:t>
        <a:bodyPr/>
        <a:lstStyle/>
        <a:p>
          <a:endParaRPr lang="uk-UA"/>
        </a:p>
      </dgm:t>
    </dgm:pt>
    <dgm:pt modelId="{961ADF9B-E7D9-41B4-8E8E-613C01A89D56}">
      <dgm:prSet phldrT="[Текст]" custT="1"/>
      <dgm:spPr/>
      <dgm:t>
        <a:bodyPr/>
        <a:lstStyle/>
        <a:p>
          <a:r>
            <a:rPr lang="uk-UA" sz="1700" noProof="0" dirty="0" smtClean="0"/>
            <a:t>аналіз соціальних проблем міст, пошук шляхів їх подолання</a:t>
          </a:r>
          <a:endParaRPr lang="uk-UA" sz="1700" noProof="0" dirty="0"/>
        </a:p>
      </dgm:t>
    </dgm:pt>
    <dgm:pt modelId="{9881132B-242D-4747-A06B-425962A7CB5D}" type="parTrans" cxnId="{B2BBE8C5-AFDC-4164-9E03-D4C8B68DD631}">
      <dgm:prSet/>
      <dgm:spPr/>
      <dgm:t>
        <a:bodyPr/>
        <a:lstStyle/>
        <a:p>
          <a:endParaRPr lang="uk-UA"/>
        </a:p>
      </dgm:t>
    </dgm:pt>
    <dgm:pt modelId="{84E4BF8F-7BAA-47A6-BBAD-E21C39DE3B2C}" type="sibTrans" cxnId="{B2BBE8C5-AFDC-4164-9E03-D4C8B68DD631}">
      <dgm:prSet/>
      <dgm:spPr/>
      <dgm:t>
        <a:bodyPr/>
        <a:lstStyle/>
        <a:p>
          <a:endParaRPr lang="uk-UA"/>
        </a:p>
      </dgm:t>
    </dgm:pt>
    <dgm:pt modelId="{EC9BF845-B688-4E50-A1D2-697B276807F1}" type="pres">
      <dgm:prSet presAssocID="{21AEAC37-22B0-436E-AD0E-5BFE718DD2B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A37B7FD-2FCC-4168-AEF7-A6F98CB4B3C1}" type="pres">
      <dgm:prSet presAssocID="{21AEAC37-22B0-436E-AD0E-5BFE718DD2BE}" presName="children" presStyleCnt="0"/>
      <dgm:spPr/>
    </dgm:pt>
    <dgm:pt modelId="{1A8D0DF2-CF86-43EE-BEF6-EA55CD681FDA}" type="pres">
      <dgm:prSet presAssocID="{21AEAC37-22B0-436E-AD0E-5BFE718DD2BE}" presName="child1group" presStyleCnt="0"/>
      <dgm:spPr/>
    </dgm:pt>
    <dgm:pt modelId="{E72F4437-CDDF-428E-A260-0347FB73E722}" type="pres">
      <dgm:prSet presAssocID="{21AEAC37-22B0-436E-AD0E-5BFE718DD2BE}" presName="child1" presStyleLbl="bgAcc1" presStyleIdx="0" presStyleCnt="4" custLinFactNeighborX="-6930"/>
      <dgm:spPr/>
      <dgm:t>
        <a:bodyPr/>
        <a:lstStyle/>
        <a:p>
          <a:endParaRPr lang="uk-UA"/>
        </a:p>
      </dgm:t>
    </dgm:pt>
    <dgm:pt modelId="{D5B000F9-D8F8-4221-B5F1-395F830EA785}" type="pres">
      <dgm:prSet presAssocID="{21AEAC37-22B0-436E-AD0E-5BFE718DD2B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3F37EF-C630-4AFC-8345-F99BC098B314}" type="pres">
      <dgm:prSet presAssocID="{21AEAC37-22B0-436E-AD0E-5BFE718DD2BE}" presName="child2group" presStyleCnt="0"/>
      <dgm:spPr/>
    </dgm:pt>
    <dgm:pt modelId="{A4CCE8EA-090F-4159-A193-A89C25488993}" type="pres">
      <dgm:prSet presAssocID="{21AEAC37-22B0-436E-AD0E-5BFE718DD2BE}" presName="child2" presStyleLbl="bgAcc1" presStyleIdx="1" presStyleCnt="4" custScaleX="123124" custScaleY="104165" custLinFactNeighborX="19677" custLinFactNeighborY="6634"/>
      <dgm:spPr/>
      <dgm:t>
        <a:bodyPr/>
        <a:lstStyle/>
        <a:p>
          <a:endParaRPr lang="uk-UA"/>
        </a:p>
      </dgm:t>
    </dgm:pt>
    <dgm:pt modelId="{4CF202DC-816D-4D6B-83C1-5B5DD95CAE26}" type="pres">
      <dgm:prSet presAssocID="{21AEAC37-22B0-436E-AD0E-5BFE718DD2B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8753CA-3511-4920-B083-658F27835C91}" type="pres">
      <dgm:prSet presAssocID="{21AEAC37-22B0-436E-AD0E-5BFE718DD2BE}" presName="child3group" presStyleCnt="0"/>
      <dgm:spPr/>
    </dgm:pt>
    <dgm:pt modelId="{0AFB97C6-183F-4D62-A177-516C2DAED8A5}" type="pres">
      <dgm:prSet presAssocID="{21AEAC37-22B0-436E-AD0E-5BFE718DD2BE}" presName="child3" presStyleLbl="bgAcc1" presStyleIdx="2" presStyleCnt="4" custScaleX="133756" custScaleY="100089" custLinFactNeighborX="24475" custLinFactNeighborY="-10228"/>
      <dgm:spPr/>
      <dgm:t>
        <a:bodyPr/>
        <a:lstStyle/>
        <a:p>
          <a:endParaRPr lang="uk-UA"/>
        </a:p>
      </dgm:t>
    </dgm:pt>
    <dgm:pt modelId="{53A6E877-C053-4316-99FA-DA338B5DA595}" type="pres">
      <dgm:prSet presAssocID="{21AEAC37-22B0-436E-AD0E-5BFE718DD2B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C0B296-8C9F-4B82-851B-E4250AEA8089}" type="pres">
      <dgm:prSet presAssocID="{21AEAC37-22B0-436E-AD0E-5BFE718DD2BE}" presName="child4group" presStyleCnt="0"/>
      <dgm:spPr/>
    </dgm:pt>
    <dgm:pt modelId="{E7551816-6278-44D1-A6DA-BCC31EDAA470}" type="pres">
      <dgm:prSet presAssocID="{21AEAC37-22B0-436E-AD0E-5BFE718DD2BE}" presName="child4" presStyleLbl="bgAcc1" presStyleIdx="3" presStyleCnt="4" custLinFactNeighborX="-14375" custLinFactNeighborY="-10273"/>
      <dgm:spPr/>
      <dgm:t>
        <a:bodyPr/>
        <a:lstStyle/>
        <a:p>
          <a:endParaRPr lang="uk-UA"/>
        </a:p>
      </dgm:t>
    </dgm:pt>
    <dgm:pt modelId="{1E6C7F33-9971-4763-9C17-6C8BD5CA1C0D}" type="pres">
      <dgm:prSet presAssocID="{21AEAC37-22B0-436E-AD0E-5BFE718DD2B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45E6A5-701B-4F8C-8A49-B5EE8964091A}" type="pres">
      <dgm:prSet presAssocID="{21AEAC37-22B0-436E-AD0E-5BFE718DD2BE}" presName="childPlaceholder" presStyleCnt="0"/>
      <dgm:spPr/>
    </dgm:pt>
    <dgm:pt modelId="{ACE44303-46BE-45CB-8E69-55B2D708AF42}" type="pres">
      <dgm:prSet presAssocID="{21AEAC37-22B0-436E-AD0E-5BFE718DD2BE}" presName="circle" presStyleCnt="0"/>
      <dgm:spPr/>
    </dgm:pt>
    <dgm:pt modelId="{4701A789-1BD0-49E9-9DA3-EC88A8277171}" type="pres">
      <dgm:prSet presAssocID="{21AEAC37-22B0-436E-AD0E-5BFE718DD2B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A2293D-3136-422E-9A07-CACF8C3876CA}" type="pres">
      <dgm:prSet presAssocID="{21AEAC37-22B0-436E-AD0E-5BFE718DD2B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1748BB-414F-499C-A220-73850A4C412F}" type="pres">
      <dgm:prSet presAssocID="{21AEAC37-22B0-436E-AD0E-5BFE718DD2B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DD5B2A-B3C0-4F0B-A916-01C4E9208421}" type="pres">
      <dgm:prSet presAssocID="{21AEAC37-22B0-436E-AD0E-5BFE718DD2B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A70BF4-072D-4C19-8F65-2835CE234A1C}" type="pres">
      <dgm:prSet presAssocID="{21AEAC37-22B0-436E-AD0E-5BFE718DD2BE}" presName="quadrantPlaceholder" presStyleCnt="0"/>
      <dgm:spPr/>
    </dgm:pt>
    <dgm:pt modelId="{3BDBEC15-C72F-4723-B6AF-8CE1635AFE45}" type="pres">
      <dgm:prSet presAssocID="{21AEAC37-22B0-436E-AD0E-5BFE718DD2BE}" presName="center1" presStyleLbl="fgShp" presStyleIdx="0" presStyleCnt="2"/>
      <dgm:spPr/>
    </dgm:pt>
    <dgm:pt modelId="{3DC6534D-C00D-42CE-9BCE-C3EA9776A1BD}" type="pres">
      <dgm:prSet presAssocID="{21AEAC37-22B0-436E-AD0E-5BFE718DD2BE}" presName="center2" presStyleLbl="fgShp" presStyleIdx="1" presStyleCnt="2"/>
      <dgm:spPr/>
    </dgm:pt>
  </dgm:ptLst>
  <dgm:cxnLst>
    <dgm:cxn modelId="{458ACEF5-00CF-4E68-80DB-500E3975925B}" srcId="{21AEAC37-22B0-436E-AD0E-5BFE718DD2BE}" destId="{7D35C9CF-9F86-431E-B94B-2CD0AF1C26E0}" srcOrd="1" destOrd="0" parTransId="{C054899C-874F-4CCD-A8C6-283722283E01}" sibTransId="{9B2A3C83-6566-4070-A7F3-6AA5B48180DA}"/>
    <dgm:cxn modelId="{47C5E5B8-FCFF-469D-B824-FF92D38AB02F}" srcId="{7D35C9CF-9F86-431E-B94B-2CD0AF1C26E0}" destId="{BECCE425-C658-4832-AE7F-43E99122DBC6}" srcOrd="0" destOrd="0" parTransId="{AD202339-405A-4C3D-8332-6DFCB62385A5}" sibTransId="{AB5C3E87-A63F-4381-91EC-B9277576A20A}"/>
    <dgm:cxn modelId="{BED4022B-EA86-4F2B-B97E-BAAC5788750E}" srcId="{21AEAC37-22B0-436E-AD0E-5BFE718DD2BE}" destId="{6339ADF2-3CE0-4C63-84F0-BD5045B25B58}" srcOrd="0" destOrd="0" parTransId="{8098BB5E-B75D-4B14-AD9C-E1FBDAD63A59}" sibTransId="{328C6DB3-608F-4981-B628-0CEB1235D315}"/>
    <dgm:cxn modelId="{A969DF81-F6EE-4557-AF8C-47E3642D0673}" type="presOf" srcId="{21AEAC37-22B0-436E-AD0E-5BFE718DD2BE}" destId="{EC9BF845-B688-4E50-A1D2-697B276807F1}" srcOrd="0" destOrd="0" presId="urn:microsoft.com/office/officeart/2005/8/layout/cycle4"/>
    <dgm:cxn modelId="{9C19A76D-9EA0-4998-A9F3-1FBB1B25EBAA}" type="presOf" srcId="{4CE49443-FEE9-4236-9E8A-0E10165ED5AC}" destId="{EFDD5B2A-B3C0-4F0B-A916-01C4E9208421}" srcOrd="0" destOrd="0" presId="urn:microsoft.com/office/officeart/2005/8/layout/cycle4"/>
    <dgm:cxn modelId="{B4CEC659-3E7F-499A-8999-BDDA1C401AB3}" type="presOf" srcId="{961ADF9B-E7D9-41B4-8E8E-613C01A89D56}" destId="{1E6C7F33-9971-4763-9C17-6C8BD5CA1C0D}" srcOrd="1" destOrd="0" presId="urn:microsoft.com/office/officeart/2005/8/layout/cycle4"/>
    <dgm:cxn modelId="{FBABF8D0-A8B5-4A5A-A104-B18DD71A7FCB}" srcId="{6339ADF2-3CE0-4C63-84F0-BD5045B25B58}" destId="{5F535E44-1D5D-4DBB-A338-CB385AE9E74A}" srcOrd="0" destOrd="0" parTransId="{DF29B07D-7B6C-4121-94BE-AC394309AD23}" sibTransId="{DC34A4D2-3161-4C26-B8F6-9058B6E872BA}"/>
    <dgm:cxn modelId="{E86779CE-A5A0-417D-8FB0-38C6A0FDE037}" type="presOf" srcId="{BECCE425-C658-4832-AE7F-43E99122DBC6}" destId="{4CF202DC-816D-4D6B-83C1-5B5DD95CAE26}" srcOrd="1" destOrd="0" presId="urn:microsoft.com/office/officeart/2005/8/layout/cycle4"/>
    <dgm:cxn modelId="{29E62C99-7694-4BA1-92EB-981461B25F61}" srcId="{21AEAC37-22B0-436E-AD0E-5BFE718DD2BE}" destId="{73791C19-812D-4DC7-81B4-B1F14DA058A1}" srcOrd="2" destOrd="0" parTransId="{31F3545B-13F4-4278-8022-A2320FFFEE01}" sibTransId="{5F35F883-04DC-45CF-9DA4-7497CA655542}"/>
    <dgm:cxn modelId="{B2BBE8C5-AFDC-4164-9E03-D4C8B68DD631}" srcId="{4CE49443-FEE9-4236-9E8A-0E10165ED5AC}" destId="{961ADF9B-E7D9-41B4-8E8E-613C01A89D56}" srcOrd="0" destOrd="0" parTransId="{9881132B-242D-4747-A06B-425962A7CB5D}" sibTransId="{84E4BF8F-7BAA-47A6-BBAD-E21C39DE3B2C}"/>
    <dgm:cxn modelId="{523412E4-370C-4B9F-ADA4-5F73EFA36F02}" type="presOf" srcId="{7D35C9CF-9F86-431E-B94B-2CD0AF1C26E0}" destId="{35A2293D-3136-422E-9A07-CACF8C3876CA}" srcOrd="0" destOrd="0" presId="urn:microsoft.com/office/officeart/2005/8/layout/cycle4"/>
    <dgm:cxn modelId="{08002544-BB0B-461C-8E28-35D0825EB45D}" type="presOf" srcId="{66767C2D-0024-493D-8509-CFAA1941D611}" destId="{0AFB97C6-183F-4D62-A177-516C2DAED8A5}" srcOrd="0" destOrd="0" presId="urn:microsoft.com/office/officeart/2005/8/layout/cycle4"/>
    <dgm:cxn modelId="{1B9EFC30-CC97-4894-B69E-21190DDF096A}" type="presOf" srcId="{66767C2D-0024-493D-8509-CFAA1941D611}" destId="{53A6E877-C053-4316-99FA-DA338B5DA595}" srcOrd="1" destOrd="0" presId="urn:microsoft.com/office/officeart/2005/8/layout/cycle4"/>
    <dgm:cxn modelId="{99C37D75-1E41-4163-B6DF-BE34E0D70359}" srcId="{73791C19-812D-4DC7-81B4-B1F14DA058A1}" destId="{66767C2D-0024-493D-8509-CFAA1941D611}" srcOrd="0" destOrd="0" parTransId="{109078BF-24F4-4CB2-9258-69EA621B472D}" sibTransId="{3349C060-C6D2-4E56-AE0F-8D7FE42F71D7}"/>
    <dgm:cxn modelId="{B4A290C7-2BF1-4E09-8621-75FBF09A69BF}" type="presOf" srcId="{6339ADF2-3CE0-4C63-84F0-BD5045B25B58}" destId="{4701A789-1BD0-49E9-9DA3-EC88A8277171}" srcOrd="0" destOrd="0" presId="urn:microsoft.com/office/officeart/2005/8/layout/cycle4"/>
    <dgm:cxn modelId="{DE14D1FE-6126-4635-B5F2-C8D73CC93CE1}" type="presOf" srcId="{961ADF9B-E7D9-41B4-8E8E-613C01A89D56}" destId="{E7551816-6278-44D1-A6DA-BCC31EDAA470}" srcOrd="0" destOrd="0" presId="urn:microsoft.com/office/officeart/2005/8/layout/cycle4"/>
    <dgm:cxn modelId="{4929737B-9D55-4A09-86FB-9D2E541B9E5D}" srcId="{21AEAC37-22B0-436E-AD0E-5BFE718DD2BE}" destId="{4CE49443-FEE9-4236-9E8A-0E10165ED5AC}" srcOrd="3" destOrd="0" parTransId="{6F21239C-3B7B-4065-B6A4-5BDF1CF15F81}" sibTransId="{BB6CD073-6A59-4083-8C9A-0E219DC9AF83}"/>
    <dgm:cxn modelId="{5D7341ED-CB43-4CCF-AA3D-EACD73B80041}" type="presOf" srcId="{5F535E44-1D5D-4DBB-A338-CB385AE9E74A}" destId="{D5B000F9-D8F8-4221-B5F1-395F830EA785}" srcOrd="1" destOrd="0" presId="urn:microsoft.com/office/officeart/2005/8/layout/cycle4"/>
    <dgm:cxn modelId="{F9AC50CC-563C-4246-8327-F5A2586639F7}" type="presOf" srcId="{73791C19-812D-4DC7-81B4-B1F14DA058A1}" destId="{A21748BB-414F-499C-A220-73850A4C412F}" srcOrd="0" destOrd="0" presId="urn:microsoft.com/office/officeart/2005/8/layout/cycle4"/>
    <dgm:cxn modelId="{CF7DA703-F511-46D6-AB8C-D2D4779D9D51}" type="presOf" srcId="{BECCE425-C658-4832-AE7F-43E99122DBC6}" destId="{A4CCE8EA-090F-4159-A193-A89C25488993}" srcOrd="0" destOrd="0" presId="urn:microsoft.com/office/officeart/2005/8/layout/cycle4"/>
    <dgm:cxn modelId="{C606F841-C2B7-4D31-92EF-92E67E781AEE}" type="presOf" srcId="{5F535E44-1D5D-4DBB-A338-CB385AE9E74A}" destId="{E72F4437-CDDF-428E-A260-0347FB73E722}" srcOrd="0" destOrd="0" presId="urn:microsoft.com/office/officeart/2005/8/layout/cycle4"/>
    <dgm:cxn modelId="{56592FA2-74FB-4CF5-9620-133CD7B1D239}" type="presParOf" srcId="{EC9BF845-B688-4E50-A1D2-697B276807F1}" destId="{6A37B7FD-2FCC-4168-AEF7-A6F98CB4B3C1}" srcOrd="0" destOrd="0" presId="urn:microsoft.com/office/officeart/2005/8/layout/cycle4"/>
    <dgm:cxn modelId="{3EE33D6C-BF19-43B1-9FBD-BC9D45A24B36}" type="presParOf" srcId="{6A37B7FD-2FCC-4168-AEF7-A6F98CB4B3C1}" destId="{1A8D0DF2-CF86-43EE-BEF6-EA55CD681FDA}" srcOrd="0" destOrd="0" presId="urn:microsoft.com/office/officeart/2005/8/layout/cycle4"/>
    <dgm:cxn modelId="{88F7EAC4-D034-4A5F-BDC3-156D5136EBA3}" type="presParOf" srcId="{1A8D0DF2-CF86-43EE-BEF6-EA55CD681FDA}" destId="{E72F4437-CDDF-428E-A260-0347FB73E722}" srcOrd="0" destOrd="0" presId="urn:microsoft.com/office/officeart/2005/8/layout/cycle4"/>
    <dgm:cxn modelId="{C60F838E-7A0A-4ED4-95F6-9BE45F80C470}" type="presParOf" srcId="{1A8D0DF2-CF86-43EE-BEF6-EA55CD681FDA}" destId="{D5B000F9-D8F8-4221-B5F1-395F830EA785}" srcOrd="1" destOrd="0" presId="urn:microsoft.com/office/officeart/2005/8/layout/cycle4"/>
    <dgm:cxn modelId="{9782FE88-561F-4176-8BDB-0E62B8A2E5BC}" type="presParOf" srcId="{6A37B7FD-2FCC-4168-AEF7-A6F98CB4B3C1}" destId="{A53F37EF-C630-4AFC-8345-F99BC098B314}" srcOrd="1" destOrd="0" presId="urn:microsoft.com/office/officeart/2005/8/layout/cycle4"/>
    <dgm:cxn modelId="{34728792-D042-4DBF-86F6-1E58C1B3710B}" type="presParOf" srcId="{A53F37EF-C630-4AFC-8345-F99BC098B314}" destId="{A4CCE8EA-090F-4159-A193-A89C25488993}" srcOrd="0" destOrd="0" presId="urn:microsoft.com/office/officeart/2005/8/layout/cycle4"/>
    <dgm:cxn modelId="{BBB20EFA-5F77-453C-8EAE-82393EB8259B}" type="presParOf" srcId="{A53F37EF-C630-4AFC-8345-F99BC098B314}" destId="{4CF202DC-816D-4D6B-83C1-5B5DD95CAE26}" srcOrd="1" destOrd="0" presId="urn:microsoft.com/office/officeart/2005/8/layout/cycle4"/>
    <dgm:cxn modelId="{75B68148-D74F-4FD0-8C89-BFA0A8A6BEB7}" type="presParOf" srcId="{6A37B7FD-2FCC-4168-AEF7-A6F98CB4B3C1}" destId="{588753CA-3511-4920-B083-658F27835C91}" srcOrd="2" destOrd="0" presId="urn:microsoft.com/office/officeart/2005/8/layout/cycle4"/>
    <dgm:cxn modelId="{7ACA5403-0C48-4C7E-98B1-734B30938E45}" type="presParOf" srcId="{588753CA-3511-4920-B083-658F27835C91}" destId="{0AFB97C6-183F-4D62-A177-516C2DAED8A5}" srcOrd="0" destOrd="0" presId="urn:microsoft.com/office/officeart/2005/8/layout/cycle4"/>
    <dgm:cxn modelId="{3783770A-DFE0-4492-8EB3-256759C7B5F8}" type="presParOf" srcId="{588753CA-3511-4920-B083-658F27835C91}" destId="{53A6E877-C053-4316-99FA-DA338B5DA595}" srcOrd="1" destOrd="0" presId="urn:microsoft.com/office/officeart/2005/8/layout/cycle4"/>
    <dgm:cxn modelId="{97FA9187-9539-4B70-88B4-31871157CC85}" type="presParOf" srcId="{6A37B7FD-2FCC-4168-AEF7-A6F98CB4B3C1}" destId="{D2C0B296-8C9F-4B82-851B-E4250AEA8089}" srcOrd="3" destOrd="0" presId="urn:microsoft.com/office/officeart/2005/8/layout/cycle4"/>
    <dgm:cxn modelId="{8E8089AB-DCBD-4442-BF49-FD643AE0784A}" type="presParOf" srcId="{D2C0B296-8C9F-4B82-851B-E4250AEA8089}" destId="{E7551816-6278-44D1-A6DA-BCC31EDAA470}" srcOrd="0" destOrd="0" presId="urn:microsoft.com/office/officeart/2005/8/layout/cycle4"/>
    <dgm:cxn modelId="{A23C3A4D-7565-4FB8-930F-DD55CADAD5B5}" type="presParOf" srcId="{D2C0B296-8C9F-4B82-851B-E4250AEA8089}" destId="{1E6C7F33-9971-4763-9C17-6C8BD5CA1C0D}" srcOrd="1" destOrd="0" presId="urn:microsoft.com/office/officeart/2005/8/layout/cycle4"/>
    <dgm:cxn modelId="{C1C2DA9A-55FB-47C3-BF39-2E808C9C8EE9}" type="presParOf" srcId="{6A37B7FD-2FCC-4168-AEF7-A6F98CB4B3C1}" destId="{6745E6A5-701B-4F8C-8A49-B5EE8964091A}" srcOrd="4" destOrd="0" presId="urn:microsoft.com/office/officeart/2005/8/layout/cycle4"/>
    <dgm:cxn modelId="{7A4A4F27-0812-47C1-BEB9-F1A7924D1A98}" type="presParOf" srcId="{EC9BF845-B688-4E50-A1D2-697B276807F1}" destId="{ACE44303-46BE-45CB-8E69-55B2D708AF42}" srcOrd="1" destOrd="0" presId="urn:microsoft.com/office/officeart/2005/8/layout/cycle4"/>
    <dgm:cxn modelId="{BEE01F3C-6ECA-43BA-B34F-49FF8FC94DD9}" type="presParOf" srcId="{ACE44303-46BE-45CB-8E69-55B2D708AF42}" destId="{4701A789-1BD0-49E9-9DA3-EC88A8277171}" srcOrd="0" destOrd="0" presId="urn:microsoft.com/office/officeart/2005/8/layout/cycle4"/>
    <dgm:cxn modelId="{2C47BB4D-7DAA-475E-8DC6-EEA2BED31D5A}" type="presParOf" srcId="{ACE44303-46BE-45CB-8E69-55B2D708AF42}" destId="{35A2293D-3136-422E-9A07-CACF8C3876CA}" srcOrd="1" destOrd="0" presId="urn:microsoft.com/office/officeart/2005/8/layout/cycle4"/>
    <dgm:cxn modelId="{A7B19128-E267-4BD0-A871-F16E2E967875}" type="presParOf" srcId="{ACE44303-46BE-45CB-8E69-55B2D708AF42}" destId="{A21748BB-414F-499C-A220-73850A4C412F}" srcOrd="2" destOrd="0" presId="urn:microsoft.com/office/officeart/2005/8/layout/cycle4"/>
    <dgm:cxn modelId="{02006056-413E-4FD7-9721-34B9045C7BC2}" type="presParOf" srcId="{ACE44303-46BE-45CB-8E69-55B2D708AF42}" destId="{EFDD5B2A-B3C0-4F0B-A916-01C4E9208421}" srcOrd="3" destOrd="0" presId="urn:microsoft.com/office/officeart/2005/8/layout/cycle4"/>
    <dgm:cxn modelId="{91103D89-CC95-4C10-AC7B-EC0890CB6880}" type="presParOf" srcId="{ACE44303-46BE-45CB-8E69-55B2D708AF42}" destId="{A9A70BF4-072D-4C19-8F65-2835CE234A1C}" srcOrd="4" destOrd="0" presId="urn:microsoft.com/office/officeart/2005/8/layout/cycle4"/>
    <dgm:cxn modelId="{23B7CDAB-7D1F-463B-9E26-08C871165B97}" type="presParOf" srcId="{EC9BF845-B688-4E50-A1D2-697B276807F1}" destId="{3BDBEC15-C72F-4723-B6AF-8CE1635AFE45}" srcOrd="2" destOrd="0" presId="urn:microsoft.com/office/officeart/2005/8/layout/cycle4"/>
    <dgm:cxn modelId="{BFDBE805-0440-4FC1-B79E-07BA13E435E6}" type="presParOf" srcId="{EC9BF845-B688-4E50-A1D2-697B276807F1}" destId="{3DC6534D-C00D-42CE-9BCE-C3EA9776A1B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AEAC37-22B0-436E-AD0E-5BFE718DD2BE}" type="doc">
      <dgm:prSet loTypeId="urn:microsoft.com/office/officeart/2005/8/layout/cycle4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6339ADF2-3CE0-4C63-84F0-BD5045B25B58}">
      <dgm:prSet phldrT="[Текст]" custT="1"/>
      <dgm:spPr/>
      <dgm:t>
        <a:bodyPr/>
        <a:lstStyle/>
        <a:p>
          <a:r>
            <a:rPr lang="uk-UA" sz="1800" b="1" dirty="0" smtClean="0"/>
            <a:t>Урбаністика</a:t>
          </a:r>
          <a:endParaRPr lang="uk-UA" sz="1800" b="1" dirty="0"/>
        </a:p>
      </dgm:t>
    </dgm:pt>
    <dgm:pt modelId="{8098BB5E-B75D-4B14-AD9C-E1FBDAD63A59}" type="parTrans" cxnId="{BED4022B-EA86-4F2B-B97E-BAAC5788750E}">
      <dgm:prSet/>
      <dgm:spPr/>
      <dgm:t>
        <a:bodyPr/>
        <a:lstStyle/>
        <a:p>
          <a:endParaRPr lang="uk-UA"/>
        </a:p>
      </dgm:t>
    </dgm:pt>
    <dgm:pt modelId="{328C6DB3-608F-4981-B628-0CEB1235D315}" type="sibTrans" cxnId="{BED4022B-EA86-4F2B-B97E-BAAC5788750E}">
      <dgm:prSet/>
      <dgm:spPr/>
      <dgm:t>
        <a:bodyPr/>
        <a:lstStyle/>
        <a:p>
          <a:endParaRPr lang="uk-UA"/>
        </a:p>
      </dgm:t>
    </dgm:pt>
    <dgm:pt modelId="{5F535E44-1D5D-4DBB-A338-CB385AE9E74A}">
      <dgm:prSet phldrT="[Текст]" custT="1"/>
      <dgm:spPr/>
      <dgm:t>
        <a:bodyPr/>
        <a:lstStyle/>
        <a:p>
          <a:r>
            <a:rPr lang="uk-UA" sz="1800" noProof="0" dirty="0" smtClean="0"/>
            <a:t>вивчає місто з просторової, архітектурної точки зору.</a:t>
          </a:r>
          <a:endParaRPr lang="uk-UA" sz="1800" noProof="0" dirty="0"/>
        </a:p>
      </dgm:t>
    </dgm:pt>
    <dgm:pt modelId="{DF29B07D-7B6C-4121-94BE-AC394309AD23}" type="parTrans" cxnId="{FBABF8D0-A8B5-4A5A-A104-B18DD71A7FCB}">
      <dgm:prSet/>
      <dgm:spPr/>
      <dgm:t>
        <a:bodyPr/>
        <a:lstStyle/>
        <a:p>
          <a:endParaRPr lang="uk-UA"/>
        </a:p>
      </dgm:t>
    </dgm:pt>
    <dgm:pt modelId="{DC34A4D2-3161-4C26-B8F6-9058B6E872BA}" type="sibTrans" cxnId="{FBABF8D0-A8B5-4A5A-A104-B18DD71A7FCB}">
      <dgm:prSet/>
      <dgm:spPr/>
      <dgm:t>
        <a:bodyPr/>
        <a:lstStyle/>
        <a:p>
          <a:endParaRPr lang="uk-UA"/>
        </a:p>
      </dgm:t>
    </dgm:pt>
    <dgm:pt modelId="{7D35C9CF-9F86-431E-B94B-2CD0AF1C26E0}">
      <dgm:prSet phldrT="[Текст]" custT="1"/>
      <dgm:spPr/>
      <dgm:t>
        <a:bodyPr/>
        <a:lstStyle/>
        <a:p>
          <a:r>
            <a:rPr lang="uk-UA" sz="1800" b="1" dirty="0" smtClean="0"/>
            <a:t>Географія </a:t>
          </a:r>
          <a:endParaRPr lang="uk-UA" sz="1800" b="1" dirty="0"/>
        </a:p>
      </dgm:t>
    </dgm:pt>
    <dgm:pt modelId="{C054899C-874F-4CCD-A8C6-283722283E01}" type="parTrans" cxnId="{458ACEF5-00CF-4E68-80DB-500E3975925B}">
      <dgm:prSet/>
      <dgm:spPr/>
      <dgm:t>
        <a:bodyPr/>
        <a:lstStyle/>
        <a:p>
          <a:endParaRPr lang="uk-UA"/>
        </a:p>
      </dgm:t>
    </dgm:pt>
    <dgm:pt modelId="{9B2A3C83-6566-4070-A7F3-6AA5B48180DA}" type="sibTrans" cxnId="{458ACEF5-00CF-4E68-80DB-500E3975925B}">
      <dgm:prSet/>
      <dgm:spPr/>
      <dgm:t>
        <a:bodyPr/>
        <a:lstStyle/>
        <a:p>
          <a:endParaRPr lang="uk-UA"/>
        </a:p>
      </dgm:t>
    </dgm:pt>
    <dgm:pt modelId="{BECCE425-C658-4832-AE7F-43E99122DBC6}">
      <dgm:prSet phldrT="[Текст]" custT="1"/>
      <dgm:spPr/>
      <dgm:t>
        <a:bodyPr/>
        <a:lstStyle/>
        <a:p>
          <a:r>
            <a:rPr lang="uk-UA" sz="1800" noProof="0" dirty="0" smtClean="0"/>
            <a:t>аналізує просторову організацію міських процесів.</a:t>
          </a:r>
          <a:endParaRPr lang="uk-UA" sz="1800" noProof="0" dirty="0"/>
        </a:p>
      </dgm:t>
    </dgm:pt>
    <dgm:pt modelId="{AD202339-405A-4C3D-8332-6DFCB62385A5}" type="parTrans" cxnId="{47C5E5B8-FCFF-469D-B824-FF92D38AB02F}">
      <dgm:prSet/>
      <dgm:spPr/>
      <dgm:t>
        <a:bodyPr/>
        <a:lstStyle/>
        <a:p>
          <a:endParaRPr lang="uk-UA"/>
        </a:p>
      </dgm:t>
    </dgm:pt>
    <dgm:pt modelId="{AB5C3E87-A63F-4381-91EC-B9277576A20A}" type="sibTrans" cxnId="{47C5E5B8-FCFF-469D-B824-FF92D38AB02F}">
      <dgm:prSet/>
      <dgm:spPr/>
      <dgm:t>
        <a:bodyPr/>
        <a:lstStyle/>
        <a:p>
          <a:endParaRPr lang="uk-UA"/>
        </a:p>
      </dgm:t>
    </dgm:pt>
    <dgm:pt modelId="{73791C19-812D-4DC7-81B4-B1F14DA058A1}">
      <dgm:prSet phldrT="[Текст]" custT="1"/>
      <dgm:spPr/>
      <dgm:t>
        <a:bodyPr/>
        <a:lstStyle/>
        <a:p>
          <a:r>
            <a:rPr lang="uk-UA" sz="1800" b="1" dirty="0" smtClean="0"/>
            <a:t>Політологія </a:t>
          </a:r>
          <a:endParaRPr lang="uk-UA" sz="1800" dirty="0"/>
        </a:p>
      </dgm:t>
    </dgm:pt>
    <dgm:pt modelId="{31F3545B-13F4-4278-8022-A2320FFFEE01}" type="parTrans" cxnId="{29E62C99-7694-4BA1-92EB-981461B25F61}">
      <dgm:prSet/>
      <dgm:spPr/>
      <dgm:t>
        <a:bodyPr/>
        <a:lstStyle/>
        <a:p>
          <a:endParaRPr lang="uk-UA"/>
        </a:p>
      </dgm:t>
    </dgm:pt>
    <dgm:pt modelId="{5F35F883-04DC-45CF-9DA4-7497CA655542}" type="sibTrans" cxnId="{29E62C99-7694-4BA1-92EB-981461B25F61}">
      <dgm:prSet/>
      <dgm:spPr/>
      <dgm:t>
        <a:bodyPr/>
        <a:lstStyle/>
        <a:p>
          <a:endParaRPr lang="uk-UA"/>
        </a:p>
      </dgm:t>
    </dgm:pt>
    <dgm:pt modelId="{66767C2D-0024-493D-8509-CFAA1941D611}">
      <dgm:prSet phldrT="[Текст]" custT="1"/>
      <dgm:spPr/>
      <dgm:t>
        <a:bodyPr/>
        <a:lstStyle/>
        <a:p>
          <a:r>
            <a:rPr lang="uk-UA" sz="1800" noProof="0" dirty="0" smtClean="0"/>
            <a:t>аналізує міське самоврядування, політичні процеси у містах.</a:t>
          </a:r>
          <a:endParaRPr lang="uk-UA" sz="1800" noProof="0" dirty="0"/>
        </a:p>
      </dgm:t>
    </dgm:pt>
    <dgm:pt modelId="{109078BF-24F4-4CB2-9258-69EA621B472D}" type="parTrans" cxnId="{99C37D75-1E41-4163-B6DF-BE34E0D70359}">
      <dgm:prSet/>
      <dgm:spPr/>
      <dgm:t>
        <a:bodyPr/>
        <a:lstStyle/>
        <a:p>
          <a:endParaRPr lang="uk-UA"/>
        </a:p>
      </dgm:t>
    </dgm:pt>
    <dgm:pt modelId="{3349C060-C6D2-4E56-AE0F-8D7FE42F71D7}" type="sibTrans" cxnId="{99C37D75-1E41-4163-B6DF-BE34E0D70359}">
      <dgm:prSet/>
      <dgm:spPr/>
      <dgm:t>
        <a:bodyPr/>
        <a:lstStyle/>
        <a:p>
          <a:endParaRPr lang="uk-UA"/>
        </a:p>
      </dgm:t>
    </dgm:pt>
    <dgm:pt modelId="{4CE49443-FEE9-4236-9E8A-0E10165ED5AC}">
      <dgm:prSet phldrT="[Текст]" custT="1"/>
      <dgm:spPr/>
      <dgm:t>
        <a:bodyPr/>
        <a:lstStyle/>
        <a:p>
          <a:r>
            <a:rPr lang="uk-UA" sz="1800" b="1" dirty="0" smtClean="0"/>
            <a:t>Економіка </a:t>
          </a:r>
          <a:endParaRPr lang="uk-UA" sz="1800" dirty="0"/>
        </a:p>
      </dgm:t>
    </dgm:pt>
    <dgm:pt modelId="{6F21239C-3B7B-4065-B6A4-5BDF1CF15F81}" type="parTrans" cxnId="{4929737B-9D55-4A09-86FB-9D2E541B9E5D}">
      <dgm:prSet/>
      <dgm:spPr/>
      <dgm:t>
        <a:bodyPr/>
        <a:lstStyle/>
        <a:p>
          <a:endParaRPr lang="uk-UA"/>
        </a:p>
      </dgm:t>
    </dgm:pt>
    <dgm:pt modelId="{BB6CD073-6A59-4083-8C9A-0E219DC9AF83}" type="sibTrans" cxnId="{4929737B-9D55-4A09-86FB-9D2E541B9E5D}">
      <dgm:prSet/>
      <dgm:spPr/>
      <dgm:t>
        <a:bodyPr/>
        <a:lstStyle/>
        <a:p>
          <a:endParaRPr lang="uk-UA"/>
        </a:p>
      </dgm:t>
    </dgm:pt>
    <dgm:pt modelId="{961ADF9B-E7D9-41B4-8E8E-613C01A89D56}">
      <dgm:prSet phldrT="[Текст]" custT="1"/>
      <dgm:spPr/>
      <dgm:t>
        <a:bodyPr/>
        <a:lstStyle/>
        <a:p>
          <a:r>
            <a:rPr lang="uk-UA" sz="1700" noProof="0" dirty="0" smtClean="0"/>
            <a:t>досліджує ринок праці, розвиток міської інфраструктури.</a:t>
          </a:r>
          <a:endParaRPr lang="uk-UA" sz="1700" noProof="0" dirty="0"/>
        </a:p>
      </dgm:t>
    </dgm:pt>
    <dgm:pt modelId="{9881132B-242D-4747-A06B-425962A7CB5D}" type="parTrans" cxnId="{B2BBE8C5-AFDC-4164-9E03-D4C8B68DD631}">
      <dgm:prSet/>
      <dgm:spPr/>
      <dgm:t>
        <a:bodyPr/>
        <a:lstStyle/>
        <a:p>
          <a:endParaRPr lang="uk-UA"/>
        </a:p>
      </dgm:t>
    </dgm:pt>
    <dgm:pt modelId="{84E4BF8F-7BAA-47A6-BBAD-E21C39DE3B2C}" type="sibTrans" cxnId="{B2BBE8C5-AFDC-4164-9E03-D4C8B68DD631}">
      <dgm:prSet/>
      <dgm:spPr/>
      <dgm:t>
        <a:bodyPr/>
        <a:lstStyle/>
        <a:p>
          <a:endParaRPr lang="uk-UA"/>
        </a:p>
      </dgm:t>
    </dgm:pt>
    <dgm:pt modelId="{EC9BF845-B688-4E50-A1D2-697B276807F1}" type="pres">
      <dgm:prSet presAssocID="{21AEAC37-22B0-436E-AD0E-5BFE718DD2B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A37B7FD-2FCC-4168-AEF7-A6F98CB4B3C1}" type="pres">
      <dgm:prSet presAssocID="{21AEAC37-22B0-436E-AD0E-5BFE718DD2BE}" presName="children" presStyleCnt="0"/>
      <dgm:spPr/>
    </dgm:pt>
    <dgm:pt modelId="{1A8D0DF2-CF86-43EE-BEF6-EA55CD681FDA}" type="pres">
      <dgm:prSet presAssocID="{21AEAC37-22B0-436E-AD0E-5BFE718DD2BE}" presName="child1group" presStyleCnt="0"/>
      <dgm:spPr/>
    </dgm:pt>
    <dgm:pt modelId="{E72F4437-CDDF-428E-A260-0347FB73E722}" type="pres">
      <dgm:prSet presAssocID="{21AEAC37-22B0-436E-AD0E-5BFE718DD2BE}" presName="child1" presStyleLbl="bgAcc1" presStyleIdx="0" presStyleCnt="4" custScaleX="111574" custLinFactNeighborX="-7198" custLinFactNeighborY="-287"/>
      <dgm:spPr/>
      <dgm:t>
        <a:bodyPr/>
        <a:lstStyle/>
        <a:p>
          <a:endParaRPr lang="uk-UA"/>
        </a:p>
      </dgm:t>
    </dgm:pt>
    <dgm:pt modelId="{D5B000F9-D8F8-4221-B5F1-395F830EA785}" type="pres">
      <dgm:prSet presAssocID="{21AEAC37-22B0-436E-AD0E-5BFE718DD2B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3F37EF-C630-4AFC-8345-F99BC098B314}" type="pres">
      <dgm:prSet presAssocID="{21AEAC37-22B0-436E-AD0E-5BFE718DD2BE}" presName="child2group" presStyleCnt="0"/>
      <dgm:spPr/>
    </dgm:pt>
    <dgm:pt modelId="{A4CCE8EA-090F-4159-A193-A89C25488993}" type="pres">
      <dgm:prSet presAssocID="{21AEAC37-22B0-436E-AD0E-5BFE718DD2BE}" presName="child2" presStyleLbl="bgAcc1" presStyleIdx="1" presStyleCnt="4" custScaleX="123124" custScaleY="104165" custLinFactNeighborX="19677" custLinFactNeighborY="6634"/>
      <dgm:spPr/>
      <dgm:t>
        <a:bodyPr/>
        <a:lstStyle/>
        <a:p>
          <a:endParaRPr lang="uk-UA"/>
        </a:p>
      </dgm:t>
    </dgm:pt>
    <dgm:pt modelId="{4CF202DC-816D-4D6B-83C1-5B5DD95CAE26}" type="pres">
      <dgm:prSet presAssocID="{21AEAC37-22B0-436E-AD0E-5BFE718DD2B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8753CA-3511-4920-B083-658F27835C91}" type="pres">
      <dgm:prSet presAssocID="{21AEAC37-22B0-436E-AD0E-5BFE718DD2BE}" presName="child3group" presStyleCnt="0"/>
      <dgm:spPr/>
    </dgm:pt>
    <dgm:pt modelId="{0AFB97C6-183F-4D62-A177-516C2DAED8A5}" type="pres">
      <dgm:prSet presAssocID="{21AEAC37-22B0-436E-AD0E-5BFE718DD2BE}" presName="child3" presStyleLbl="bgAcc1" presStyleIdx="2" presStyleCnt="4" custScaleX="123615" custScaleY="103400" custLinFactNeighborX="35989" custLinFactNeighborY="-23895"/>
      <dgm:spPr/>
      <dgm:t>
        <a:bodyPr/>
        <a:lstStyle/>
        <a:p>
          <a:endParaRPr lang="uk-UA"/>
        </a:p>
      </dgm:t>
    </dgm:pt>
    <dgm:pt modelId="{53A6E877-C053-4316-99FA-DA338B5DA595}" type="pres">
      <dgm:prSet presAssocID="{21AEAC37-22B0-436E-AD0E-5BFE718DD2B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C0B296-8C9F-4B82-851B-E4250AEA8089}" type="pres">
      <dgm:prSet presAssocID="{21AEAC37-22B0-436E-AD0E-5BFE718DD2BE}" presName="child4group" presStyleCnt="0"/>
      <dgm:spPr/>
    </dgm:pt>
    <dgm:pt modelId="{E7551816-6278-44D1-A6DA-BCC31EDAA470}" type="pres">
      <dgm:prSet presAssocID="{21AEAC37-22B0-436E-AD0E-5BFE718DD2BE}" presName="child4" presStyleLbl="bgAcc1" presStyleIdx="3" presStyleCnt="4" custScaleX="114064" custScaleY="135236" custLinFactNeighborX="-27453" custLinFactNeighborY="-20705"/>
      <dgm:spPr/>
      <dgm:t>
        <a:bodyPr/>
        <a:lstStyle/>
        <a:p>
          <a:endParaRPr lang="uk-UA"/>
        </a:p>
      </dgm:t>
    </dgm:pt>
    <dgm:pt modelId="{1E6C7F33-9971-4763-9C17-6C8BD5CA1C0D}" type="pres">
      <dgm:prSet presAssocID="{21AEAC37-22B0-436E-AD0E-5BFE718DD2B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45E6A5-701B-4F8C-8A49-B5EE8964091A}" type="pres">
      <dgm:prSet presAssocID="{21AEAC37-22B0-436E-AD0E-5BFE718DD2BE}" presName="childPlaceholder" presStyleCnt="0"/>
      <dgm:spPr/>
    </dgm:pt>
    <dgm:pt modelId="{ACE44303-46BE-45CB-8E69-55B2D708AF42}" type="pres">
      <dgm:prSet presAssocID="{21AEAC37-22B0-436E-AD0E-5BFE718DD2BE}" presName="circle" presStyleCnt="0"/>
      <dgm:spPr/>
    </dgm:pt>
    <dgm:pt modelId="{4701A789-1BD0-49E9-9DA3-EC88A8277171}" type="pres">
      <dgm:prSet presAssocID="{21AEAC37-22B0-436E-AD0E-5BFE718DD2B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A2293D-3136-422E-9A07-CACF8C3876CA}" type="pres">
      <dgm:prSet presAssocID="{21AEAC37-22B0-436E-AD0E-5BFE718DD2B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1748BB-414F-499C-A220-73850A4C412F}" type="pres">
      <dgm:prSet presAssocID="{21AEAC37-22B0-436E-AD0E-5BFE718DD2B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DD5B2A-B3C0-4F0B-A916-01C4E9208421}" type="pres">
      <dgm:prSet presAssocID="{21AEAC37-22B0-436E-AD0E-5BFE718DD2B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A70BF4-072D-4C19-8F65-2835CE234A1C}" type="pres">
      <dgm:prSet presAssocID="{21AEAC37-22B0-436E-AD0E-5BFE718DD2BE}" presName="quadrantPlaceholder" presStyleCnt="0"/>
      <dgm:spPr/>
    </dgm:pt>
    <dgm:pt modelId="{3BDBEC15-C72F-4723-B6AF-8CE1635AFE45}" type="pres">
      <dgm:prSet presAssocID="{21AEAC37-22B0-436E-AD0E-5BFE718DD2BE}" presName="center1" presStyleLbl="fgShp" presStyleIdx="0" presStyleCnt="2"/>
      <dgm:spPr/>
    </dgm:pt>
    <dgm:pt modelId="{3DC6534D-C00D-42CE-9BCE-C3EA9776A1BD}" type="pres">
      <dgm:prSet presAssocID="{21AEAC37-22B0-436E-AD0E-5BFE718DD2BE}" presName="center2" presStyleLbl="fgShp" presStyleIdx="1" presStyleCnt="2"/>
      <dgm:spPr/>
    </dgm:pt>
  </dgm:ptLst>
  <dgm:cxnLst>
    <dgm:cxn modelId="{29E62C99-7694-4BA1-92EB-981461B25F61}" srcId="{21AEAC37-22B0-436E-AD0E-5BFE718DD2BE}" destId="{73791C19-812D-4DC7-81B4-B1F14DA058A1}" srcOrd="2" destOrd="0" parTransId="{31F3545B-13F4-4278-8022-A2320FFFEE01}" sibTransId="{5F35F883-04DC-45CF-9DA4-7497CA655542}"/>
    <dgm:cxn modelId="{9B279833-8B11-47F3-9DC7-8118082064DC}" type="presOf" srcId="{BECCE425-C658-4832-AE7F-43E99122DBC6}" destId="{4CF202DC-816D-4D6B-83C1-5B5DD95CAE26}" srcOrd="1" destOrd="0" presId="urn:microsoft.com/office/officeart/2005/8/layout/cycle4"/>
    <dgm:cxn modelId="{EED920DF-159A-49DC-B0FB-EBB3C0B197B3}" type="presOf" srcId="{961ADF9B-E7D9-41B4-8E8E-613C01A89D56}" destId="{1E6C7F33-9971-4763-9C17-6C8BD5CA1C0D}" srcOrd="1" destOrd="0" presId="urn:microsoft.com/office/officeart/2005/8/layout/cycle4"/>
    <dgm:cxn modelId="{19F202E9-D4A8-4E3B-83F2-57C46A8330D0}" type="presOf" srcId="{961ADF9B-E7D9-41B4-8E8E-613C01A89D56}" destId="{E7551816-6278-44D1-A6DA-BCC31EDAA470}" srcOrd="0" destOrd="0" presId="urn:microsoft.com/office/officeart/2005/8/layout/cycle4"/>
    <dgm:cxn modelId="{A3852A02-68A8-449C-910A-53210F499CCD}" type="presOf" srcId="{66767C2D-0024-493D-8509-CFAA1941D611}" destId="{0AFB97C6-183F-4D62-A177-516C2DAED8A5}" srcOrd="0" destOrd="0" presId="urn:microsoft.com/office/officeart/2005/8/layout/cycle4"/>
    <dgm:cxn modelId="{1AC945C3-8142-47CB-9118-50B5DABC1471}" type="presOf" srcId="{5F535E44-1D5D-4DBB-A338-CB385AE9E74A}" destId="{D5B000F9-D8F8-4221-B5F1-395F830EA785}" srcOrd="1" destOrd="0" presId="urn:microsoft.com/office/officeart/2005/8/layout/cycle4"/>
    <dgm:cxn modelId="{4515E29D-ACD9-49F4-9AE2-FF95C135CDCD}" type="presOf" srcId="{7D35C9CF-9F86-431E-B94B-2CD0AF1C26E0}" destId="{35A2293D-3136-422E-9A07-CACF8C3876CA}" srcOrd="0" destOrd="0" presId="urn:microsoft.com/office/officeart/2005/8/layout/cycle4"/>
    <dgm:cxn modelId="{FBABF8D0-A8B5-4A5A-A104-B18DD71A7FCB}" srcId="{6339ADF2-3CE0-4C63-84F0-BD5045B25B58}" destId="{5F535E44-1D5D-4DBB-A338-CB385AE9E74A}" srcOrd="0" destOrd="0" parTransId="{DF29B07D-7B6C-4121-94BE-AC394309AD23}" sibTransId="{DC34A4D2-3161-4C26-B8F6-9058B6E872BA}"/>
    <dgm:cxn modelId="{458ACEF5-00CF-4E68-80DB-500E3975925B}" srcId="{21AEAC37-22B0-436E-AD0E-5BFE718DD2BE}" destId="{7D35C9CF-9F86-431E-B94B-2CD0AF1C26E0}" srcOrd="1" destOrd="0" parTransId="{C054899C-874F-4CCD-A8C6-283722283E01}" sibTransId="{9B2A3C83-6566-4070-A7F3-6AA5B48180DA}"/>
    <dgm:cxn modelId="{44215239-5DD9-430D-85CC-1372DF6132E3}" type="presOf" srcId="{21AEAC37-22B0-436E-AD0E-5BFE718DD2BE}" destId="{EC9BF845-B688-4E50-A1D2-697B276807F1}" srcOrd="0" destOrd="0" presId="urn:microsoft.com/office/officeart/2005/8/layout/cycle4"/>
    <dgm:cxn modelId="{6BBADDA5-B243-4EEA-8C2F-7FDD960DA16D}" type="presOf" srcId="{5F535E44-1D5D-4DBB-A338-CB385AE9E74A}" destId="{E72F4437-CDDF-428E-A260-0347FB73E722}" srcOrd="0" destOrd="0" presId="urn:microsoft.com/office/officeart/2005/8/layout/cycle4"/>
    <dgm:cxn modelId="{DC002A5C-A8E0-441C-811D-F3811A09DEDD}" type="presOf" srcId="{6339ADF2-3CE0-4C63-84F0-BD5045B25B58}" destId="{4701A789-1BD0-49E9-9DA3-EC88A8277171}" srcOrd="0" destOrd="0" presId="urn:microsoft.com/office/officeart/2005/8/layout/cycle4"/>
    <dgm:cxn modelId="{8A0BA8B6-0933-4167-8E58-2298763BF8CF}" type="presOf" srcId="{66767C2D-0024-493D-8509-CFAA1941D611}" destId="{53A6E877-C053-4316-99FA-DA338B5DA595}" srcOrd="1" destOrd="0" presId="urn:microsoft.com/office/officeart/2005/8/layout/cycle4"/>
    <dgm:cxn modelId="{D312EB93-BD52-4E2C-801C-B31CFDA38D8D}" type="presOf" srcId="{4CE49443-FEE9-4236-9E8A-0E10165ED5AC}" destId="{EFDD5B2A-B3C0-4F0B-A916-01C4E9208421}" srcOrd="0" destOrd="0" presId="urn:microsoft.com/office/officeart/2005/8/layout/cycle4"/>
    <dgm:cxn modelId="{99C37D75-1E41-4163-B6DF-BE34E0D70359}" srcId="{73791C19-812D-4DC7-81B4-B1F14DA058A1}" destId="{66767C2D-0024-493D-8509-CFAA1941D611}" srcOrd="0" destOrd="0" parTransId="{109078BF-24F4-4CB2-9258-69EA621B472D}" sibTransId="{3349C060-C6D2-4E56-AE0F-8D7FE42F71D7}"/>
    <dgm:cxn modelId="{B2BBE8C5-AFDC-4164-9E03-D4C8B68DD631}" srcId="{4CE49443-FEE9-4236-9E8A-0E10165ED5AC}" destId="{961ADF9B-E7D9-41B4-8E8E-613C01A89D56}" srcOrd="0" destOrd="0" parTransId="{9881132B-242D-4747-A06B-425962A7CB5D}" sibTransId="{84E4BF8F-7BAA-47A6-BBAD-E21C39DE3B2C}"/>
    <dgm:cxn modelId="{47C5E5B8-FCFF-469D-B824-FF92D38AB02F}" srcId="{7D35C9CF-9F86-431E-B94B-2CD0AF1C26E0}" destId="{BECCE425-C658-4832-AE7F-43E99122DBC6}" srcOrd="0" destOrd="0" parTransId="{AD202339-405A-4C3D-8332-6DFCB62385A5}" sibTransId="{AB5C3E87-A63F-4381-91EC-B9277576A20A}"/>
    <dgm:cxn modelId="{D11824E0-4873-43A4-B8AD-4DAE6260EC3C}" type="presOf" srcId="{73791C19-812D-4DC7-81B4-B1F14DA058A1}" destId="{A21748BB-414F-499C-A220-73850A4C412F}" srcOrd="0" destOrd="0" presId="urn:microsoft.com/office/officeart/2005/8/layout/cycle4"/>
    <dgm:cxn modelId="{0D83382F-1627-43B4-B838-F19B8E98773B}" type="presOf" srcId="{BECCE425-C658-4832-AE7F-43E99122DBC6}" destId="{A4CCE8EA-090F-4159-A193-A89C25488993}" srcOrd="0" destOrd="0" presId="urn:microsoft.com/office/officeart/2005/8/layout/cycle4"/>
    <dgm:cxn modelId="{4929737B-9D55-4A09-86FB-9D2E541B9E5D}" srcId="{21AEAC37-22B0-436E-AD0E-5BFE718DD2BE}" destId="{4CE49443-FEE9-4236-9E8A-0E10165ED5AC}" srcOrd="3" destOrd="0" parTransId="{6F21239C-3B7B-4065-B6A4-5BDF1CF15F81}" sibTransId="{BB6CD073-6A59-4083-8C9A-0E219DC9AF83}"/>
    <dgm:cxn modelId="{BED4022B-EA86-4F2B-B97E-BAAC5788750E}" srcId="{21AEAC37-22B0-436E-AD0E-5BFE718DD2BE}" destId="{6339ADF2-3CE0-4C63-84F0-BD5045B25B58}" srcOrd="0" destOrd="0" parTransId="{8098BB5E-B75D-4B14-AD9C-E1FBDAD63A59}" sibTransId="{328C6DB3-608F-4981-B628-0CEB1235D315}"/>
    <dgm:cxn modelId="{12A7DF20-F59C-436D-85E7-56982CB254CB}" type="presParOf" srcId="{EC9BF845-B688-4E50-A1D2-697B276807F1}" destId="{6A37B7FD-2FCC-4168-AEF7-A6F98CB4B3C1}" srcOrd="0" destOrd="0" presId="urn:microsoft.com/office/officeart/2005/8/layout/cycle4"/>
    <dgm:cxn modelId="{93A27118-585F-4D04-9446-E2DF36232F18}" type="presParOf" srcId="{6A37B7FD-2FCC-4168-AEF7-A6F98CB4B3C1}" destId="{1A8D0DF2-CF86-43EE-BEF6-EA55CD681FDA}" srcOrd="0" destOrd="0" presId="urn:microsoft.com/office/officeart/2005/8/layout/cycle4"/>
    <dgm:cxn modelId="{6F19B75B-DA30-4DDE-AD18-ABBD0E710EF3}" type="presParOf" srcId="{1A8D0DF2-CF86-43EE-BEF6-EA55CD681FDA}" destId="{E72F4437-CDDF-428E-A260-0347FB73E722}" srcOrd="0" destOrd="0" presId="urn:microsoft.com/office/officeart/2005/8/layout/cycle4"/>
    <dgm:cxn modelId="{9E8D78BE-4163-4CEA-9FEC-E92E1C40E0B1}" type="presParOf" srcId="{1A8D0DF2-CF86-43EE-BEF6-EA55CD681FDA}" destId="{D5B000F9-D8F8-4221-B5F1-395F830EA785}" srcOrd="1" destOrd="0" presId="urn:microsoft.com/office/officeart/2005/8/layout/cycle4"/>
    <dgm:cxn modelId="{C5736940-A003-4CB4-968F-250E2999203C}" type="presParOf" srcId="{6A37B7FD-2FCC-4168-AEF7-A6F98CB4B3C1}" destId="{A53F37EF-C630-4AFC-8345-F99BC098B314}" srcOrd="1" destOrd="0" presId="urn:microsoft.com/office/officeart/2005/8/layout/cycle4"/>
    <dgm:cxn modelId="{FC23265A-1A9E-4F6C-A5F7-C734AEFC340B}" type="presParOf" srcId="{A53F37EF-C630-4AFC-8345-F99BC098B314}" destId="{A4CCE8EA-090F-4159-A193-A89C25488993}" srcOrd="0" destOrd="0" presId="urn:microsoft.com/office/officeart/2005/8/layout/cycle4"/>
    <dgm:cxn modelId="{1AC20D0D-FC95-4ED1-AA3F-BE397C5BD9A6}" type="presParOf" srcId="{A53F37EF-C630-4AFC-8345-F99BC098B314}" destId="{4CF202DC-816D-4D6B-83C1-5B5DD95CAE26}" srcOrd="1" destOrd="0" presId="urn:microsoft.com/office/officeart/2005/8/layout/cycle4"/>
    <dgm:cxn modelId="{0F6D431C-2C46-4220-AA3D-012A58F57B21}" type="presParOf" srcId="{6A37B7FD-2FCC-4168-AEF7-A6F98CB4B3C1}" destId="{588753CA-3511-4920-B083-658F27835C91}" srcOrd="2" destOrd="0" presId="urn:microsoft.com/office/officeart/2005/8/layout/cycle4"/>
    <dgm:cxn modelId="{F5458763-3632-4CBE-A9DB-147419B5E28A}" type="presParOf" srcId="{588753CA-3511-4920-B083-658F27835C91}" destId="{0AFB97C6-183F-4D62-A177-516C2DAED8A5}" srcOrd="0" destOrd="0" presId="urn:microsoft.com/office/officeart/2005/8/layout/cycle4"/>
    <dgm:cxn modelId="{199609F6-0EB8-44A2-923E-5E4BEA446D5A}" type="presParOf" srcId="{588753CA-3511-4920-B083-658F27835C91}" destId="{53A6E877-C053-4316-99FA-DA338B5DA595}" srcOrd="1" destOrd="0" presId="urn:microsoft.com/office/officeart/2005/8/layout/cycle4"/>
    <dgm:cxn modelId="{7321DBD8-AFFC-417E-8D31-4FDD8E50CD54}" type="presParOf" srcId="{6A37B7FD-2FCC-4168-AEF7-A6F98CB4B3C1}" destId="{D2C0B296-8C9F-4B82-851B-E4250AEA8089}" srcOrd="3" destOrd="0" presId="urn:microsoft.com/office/officeart/2005/8/layout/cycle4"/>
    <dgm:cxn modelId="{71067E73-D683-47DC-B9C0-2FDFC27A2456}" type="presParOf" srcId="{D2C0B296-8C9F-4B82-851B-E4250AEA8089}" destId="{E7551816-6278-44D1-A6DA-BCC31EDAA470}" srcOrd="0" destOrd="0" presId="urn:microsoft.com/office/officeart/2005/8/layout/cycle4"/>
    <dgm:cxn modelId="{8AC49ADB-0ADC-4362-94B9-5ED50B73F9C1}" type="presParOf" srcId="{D2C0B296-8C9F-4B82-851B-E4250AEA8089}" destId="{1E6C7F33-9971-4763-9C17-6C8BD5CA1C0D}" srcOrd="1" destOrd="0" presId="urn:microsoft.com/office/officeart/2005/8/layout/cycle4"/>
    <dgm:cxn modelId="{B4680811-96E2-4122-B298-D5AE3CF63A64}" type="presParOf" srcId="{6A37B7FD-2FCC-4168-AEF7-A6F98CB4B3C1}" destId="{6745E6A5-701B-4F8C-8A49-B5EE8964091A}" srcOrd="4" destOrd="0" presId="urn:microsoft.com/office/officeart/2005/8/layout/cycle4"/>
    <dgm:cxn modelId="{1383FB7F-A66E-4019-8613-03EA111889B7}" type="presParOf" srcId="{EC9BF845-B688-4E50-A1D2-697B276807F1}" destId="{ACE44303-46BE-45CB-8E69-55B2D708AF42}" srcOrd="1" destOrd="0" presId="urn:microsoft.com/office/officeart/2005/8/layout/cycle4"/>
    <dgm:cxn modelId="{3E5CE0F6-5A8F-4495-AA0B-C0F33174B871}" type="presParOf" srcId="{ACE44303-46BE-45CB-8E69-55B2D708AF42}" destId="{4701A789-1BD0-49E9-9DA3-EC88A8277171}" srcOrd="0" destOrd="0" presId="urn:microsoft.com/office/officeart/2005/8/layout/cycle4"/>
    <dgm:cxn modelId="{CA4EB8EF-AE5C-4023-AF6B-23EFA8A65BB5}" type="presParOf" srcId="{ACE44303-46BE-45CB-8E69-55B2D708AF42}" destId="{35A2293D-3136-422E-9A07-CACF8C3876CA}" srcOrd="1" destOrd="0" presId="urn:microsoft.com/office/officeart/2005/8/layout/cycle4"/>
    <dgm:cxn modelId="{79462B48-857E-4265-8BE5-BB0A66EAB89F}" type="presParOf" srcId="{ACE44303-46BE-45CB-8E69-55B2D708AF42}" destId="{A21748BB-414F-499C-A220-73850A4C412F}" srcOrd="2" destOrd="0" presId="urn:microsoft.com/office/officeart/2005/8/layout/cycle4"/>
    <dgm:cxn modelId="{5B17B75F-4CB9-498E-A667-79E05C6CBE9B}" type="presParOf" srcId="{ACE44303-46BE-45CB-8E69-55B2D708AF42}" destId="{EFDD5B2A-B3C0-4F0B-A916-01C4E9208421}" srcOrd="3" destOrd="0" presId="urn:microsoft.com/office/officeart/2005/8/layout/cycle4"/>
    <dgm:cxn modelId="{E1CB2639-4016-41DD-9043-E2DFD02F9BF1}" type="presParOf" srcId="{ACE44303-46BE-45CB-8E69-55B2D708AF42}" destId="{A9A70BF4-072D-4C19-8F65-2835CE234A1C}" srcOrd="4" destOrd="0" presId="urn:microsoft.com/office/officeart/2005/8/layout/cycle4"/>
    <dgm:cxn modelId="{1CC42B4C-B1A0-4C8E-AD63-6E98583E5784}" type="presParOf" srcId="{EC9BF845-B688-4E50-A1D2-697B276807F1}" destId="{3BDBEC15-C72F-4723-B6AF-8CE1635AFE45}" srcOrd="2" destOrd="0" presId="urn:microsoft.com/office/officeart/2005/8/layout/cycle4"/>
    <dgm:cxn modelId="{75707CB0-85CC-4FD1-96B9-A373510088B6}" type="presParOf" srcId="{EC9BF845-B688-4E50-A1D2-697B276807F1}" destId="{3DC6534D-C00D-42CE-9BCE-C3EA9776A1B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dirty="0" smtClean="0"/>
            <a:t>1. Урбанізація та її наслідки</a:t>
          </a:r>
          <a:endParaRPr lang="uk-UA" sz="4000" b="1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dirty="0" smtClean="0"/>
            <a:t>Глобалізація міст </a:t>
          </a:r>
          <a:r>
            <a:rPr lang="uk-UA" dirty="0" smtClean="0"/>
            <a:t>– формування мегаполісів, зростання агломерацій, зміна ролі міст у світовій економіці</a:t>
          </a:r>
          <a:endParaRPr lang="uk-UA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Міграція</a:t>
          </a:r>
          <a:r>
            <a:rPr lang="uk-UA" noProof="0" dirty="0" smtClean="0"/>
            <a:t> – внутрішня та зовнішня, її вплив на міське середовище та соціальну структуру</a:t>
          </a:r>
          <a:endParaRPr lang="uk-UA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Перенаселеність</a:t>
          </a:r>
          <a:r>
            <a:rPr lang="uk-UA" noProof="0" dirty="0" smtClean="0"/>
            <a:t> – зростання щільності населення та його наслідки для інфраструктури</a:t>
          </a:r>
          <a:endParaRPr lang="uk-UA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70861" custLinFactNeighborY="-1994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08EF176D-5DC8-4CC9-AB74-618461C919AC}" type="presOf" srcId="{5F42F4A2-C0C8-40E7-B104-FE29988029EA}" destId="{6E110BE3-079C-46CA-9CB3-BC860E767959}" srcOrd="0" destOrd="0" presId="urn:microsoft.com/office/officeart/2005/8/layout/hList3"/>
    <dgm:cxn modelId="{326D367C-541E-4714-917C-CDF333C636B1}" type="presOf" srcId="{C9839DFE-8C67-4693-9D84-2E007BF5324B}" destId="{E12B39CD-FF63-4153-895C-09BBDA027AF1}" srcOrd="0" destOrd="0" presId="urn:microsoft.com/office/officeart/2005/8/layout/hList3"/>
    <dgm:cxn modelId="{450772D1-82E9-4C4F-A700-F73EF5823951}" type="presOf" srcId="{C601A8C5-66D2-4DB4-998B-B778BEE42D8C}" destId="{305D8196-4C7D-4288-AC87-7292C99C0F5B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C81BD507-68A4-432D-BD27-DD868AD05DC3}" type="presOf" srcId="{91BB87CE-ED5A-46AC-AF17-ABA19533F58C}" destId="{09B5EE75-3E63-4B90-916C-C4D9AC5B22F7}" srcOrd="0" destOrd="0" presId="urn:microsoft.com/office/officeart/2005/8/layout/hList3"/>
    <dgm:cxn modelId="{737807B3-1FD7-4963-AC67-DD2619908608}" type="presOf" srcId="{36B932C1-3DB8-4632-B475-ADE01D85F364}" destId="{7A0314CF-EE51-4ACC-9819-5357A3D0050A}" srcOrd="0" destOrd="0" presId="urn:microsoft.com/office/officeart/2005/8/layout/hList3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140077AE-3288-41DC-AB17-90CA7479E81F}" type="presParOf" srcId="{E12B39CD-FF63-4153-895C-09BBDA027AF1}" destId="{305D8196-4C7D-4288-AC87-7292C99C0F5B}" srcOrd="0" destOrd="0" presId="urn:microsoft.com/office/officeart/2005/8/layout/hList3"/>
    <dgm:cxn modelId="{790DFADC-C0B6-46B9-BCB5-F3D9A70DDA6A}" type="presParOf" srcId="{E12B39CD-FF63-4153-895C-09BBDA027AF1}" destId="{41D62EF6-BBD2-429C-A956-B770733E782D}" srcOrd="1" destOrd="0" presId="urn:microsoft.com/office/officeart/2005/8/layout/hList3"/>
    <dgm:cxn modelId="{8C78A4A7-740D-4997-9E5E-1D3C8C76B297}" type="presParOf" srcId="{41D62EF6-BBD2-429C-A956-B770733E782D}" destId="{09B5EE75-3E63-4B90-916C-C4D9AC5B22F7}" srcOrd="0" destOrd="0" presId="urn:microsoft.com/office/officeart/2005/8/layout/hList3"/>
    <dgm:cxn modelId="{D9EB745B-2801-47F3-9D27-6B77706B4B35}" type="presParOf" srcId="{41D62EF6-BBD2-429C-A956-B770733E782D}" destId="{6E110BE3-079C-46CA-9CB3-BC860E767959}" srcOrd="1" destOrd="0" presId="urn:microsoft.com/office/officeart/2005/8/layout/hList3"/>
    <dgm:cxn modelId="{53963404-52B1-4229-965C-889E07F7A4EE}" type="presParOf" srcId="{41D62EF6-BBD2-429C-A956-B770733E782D}" destId="{7A0314CF-EE51-4ACC-9819-5357A3D0050A}" srcOrd="2" destOrd="0" presId="urn:microsoft.com/office/officeart/2005/8/layout/hList3"/>
    <dgm:cxn modelId="{67F26F9B-DEC4-4308-80B3-CB38546B3353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2. Соціальна стратифікація міського простору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Соціальна нерівність – </a:t>
          </a:r>
          <a:r>
            <a:rPr lang="uk-UA" b="0" noProof="0" dirty="0" smtClean="0"/>
            <a:t>розрив між багатими та бідними районами, сегрегація за економічним рівнем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err="1" smtClean="0"/>
            <a:t>Гентрифікація</a:t>
          </a:r>
          <a:r>
            <a:rPr lang="uk-UA" b="1" noProof="0" dirty="0" smtClean="0"/>
            <a:t> – </a:t>
          </a:r>
          <a:r>
            <a:rPr lang="uk-UA" b="0" noProof="0" dirty="0" smtClean="0"/>
            <a:t>витіснення малозабезпечених жителів через модернізацію районів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Маргіналізація та соціальна ізоляція – </a:t>
          </a:r>
          <a:r>
            <a:rPr lang="uk-UA" b="0" noProof="0" dirty="0" smtClean="0"/>
            <a:t>бездомність, зростання соціального напруження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43803E44-7CA3-4303-ACF0-B87590C52C2A}">
      <dgm:prSet phldrT="[Текст]"/>
      <dgm:spPr/>
      <dgm:t>
        <a:bodyPr/>
        <a:lstStyle/>
        <a:p>
          <a:r>
            <a:rPr lang="uk-UA" b="1" noProof="0" dirty="0" smtClean="0"/>
            <a:t>Етнічна та культурна сегрегація </a:t>
          </a:r>
          <a:r>
            <a:rPr lang="uk-UA" b="0" noProof="0" dirty="0" smtClean="0"/>
            <a:t>– формування етнічних анклавів у містах.
</a:t>
          </a:r>
          <a:endParaRPr lang="uk-UA" b="0" noProof="0" dirty="0"/>
        </a:p>
      </dgm:t>
    </dgm:pt>
    <dgm:pt modelId="{A10FDEA7-D74C-4EFD-9A19-D093FB443B3B}" type="parTrans" cxnId="{60FFD2F7-E999-495B-99A6-45189323FEBC}">
      <dgm:prSet/>
      <dgm:spPr/>
      <dgm:t>
        <a:bodyPr/>
        <a:lstStyle/>
        <a:p>
          <a:endParaRPr lang="uk-UA"/>
        </a:p>
      </dgm:t>
    </dgm:pt>
    <dgm:pt modelId="{EB132C6C-0169-473B-8467-59E9051165A1}" type="sibTrans" cxnId="{60FFD2F7-E999-495B-99A6-45189323FEBC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3882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1466D4-1DEF-4B93-99A7-04CE9ACA4E70}" type="pres">
      <dgm:prSet presAssocID="{43803E44-7CA3-4303-ACF0-B87590C52C2A}" presName="pillarX" presStyleLbl="node1" presStyleIdx="3" presStyleCnt="4" custLinFactNeighborX="-213" custLinFactNeighborY="-3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22C296E8-477B-4D3C-BB22-C0CF262BAA16}" type="presOf" srcId="{5F42F4A2-C0C8-40E7-B104-FE29988029EA}" destId="{6E110BE3-079C-46CA-9CB3-BC860E767959}" srcOrd="0" destOrd="0" presId="urn:microsoft.com/office/officeart/2005/8/layout/hList3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DE5DB562-E965-4C77-B3D5-CF54EFB71252}" type="presOf" srcId="{36B932C1-3DB8-4632-B475-ADE01D85F364}" destId="{7A0314CF-EE51-4ACC-9819-5357A3D0050A}" srcOrd="0" destOrd="0" presId="urn:microsoft.com/office/officeart/2005/8/layout/hList3"/>
    <dgm:cxn modelId="{8BB05093-BFDB-483F-9D82-BB24172D0A7F}" type="presOf" srcId="{43803E44-7CA3-4303-ACF0-B87590C52C2A}" destId="{921466D4-1DEF-4B93-99A7-04CE9ACA4E70}" srcOrd="0" destOrd="0" presId="urn:microsoft.com/office/officeart/2005/8/layout/hList3"/>
    <dgm:cxn modelId="{80130DFD-1A65-4CB1-94A1-EC52ED67E31E}" type="presOf" srcId="{C601A8C5-66D2-4DB4-998B-B778BEE42D8C}" destId="{305D8196-4C7D-4288-AC87-7292C99C0F5B}" srcOrd="0" destOrd="0" presId="urn:microsoft.com/office/officeart/2005/8/layout/hList3"/>
    <dgm:cxn modelId="{36181B10-8828-42AC-952C-E084A4A7FB00}" type="presOf" srcId="{C9839DFE-8C67-4693-9D84-2E007BF5324B}" destId="{E12B39CD-FF63-4153-895C-09BBDA027AF1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19560595-7DAC-4179-99F2-7335D3F280A2}" type="presOf" srcId="{91BB87CE-ED5A-46AC-AF17-ABA19533F58C}" destId="{09B5EE75-3E63-4B90-916C-C4D9AC5B22F7}" srcOrd="0" destOrd="0" presId="urn:microsoft.com/office/officeart/2005/8/layout/hList3"/>
    <dgm:cxn modelId="{60FFD2F7-E999-495B-99A6-45189323FEBC}" srcId="{C601A8C5-66D2-4DB4-998B-B778BEE42D8C}" destId="{43803E44-7CA3-4303-ACF0-B87590C52C2A}" srcOrd="3" destOrd="0" parTransId="{A10FDEA7-D74C-4EFD-9A19-D093FB443B3B}" sibTransId="{EB132C6C-0169-473B-8467-59E9051165A1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D5E1C388-774C-4FB4-985F-A668C86125EE}" type="presParOf" srcId="{E12B39CD-FF63-4153-895C-09BBDA027AF1}" destId="{305D8196-4C7D-4288-AC87-7292C99C0F5B}" srcOrd="0" destOrd="0" presId="urn:microsoft.com/office/officeart/2005/8/layout/hList3"/>
    <dgm:cxn modelId="{EBDABDAF-B012-4295-A31F-41145188CFBF}" type="presParOf" srcId="{E12B39CD-FF63-4153-895C-09BBDA027AF1}" destId="{41D62EF6-BBD2-429C-A956-B770733E782D}" srcOrd="1" destOrd="0" presId="urn:microsoft.com/office/officeart/2005/8/layout/hList3"/>
    <dgm:cxn modelId="{707772D9-C1A7-4290-8EFA-579C8A0DAA12}" type="presParOf" srcId="{41D62EF6-BBD2-429C-A956-B770733E782D}" destId="{09B5EE75-3E63-4B90-916C-C4D9AC5B22F7}" srcOrd="0" destOrd="0" presId="urn:microsoft.com/office/officeart/2005/8/layout/hList3"/>
    <dgm:cxn modelId="{4173F5E1-2BAB-4BA6-A7C4-39FAE10D270F}" type="presParOf" srcId="{41D62EF6-BBD2-429C-A956-B770733E782D}" destId="{6E110BE3-079C-46CA-9CB3-BC860E767959}" srcOrd="1" destOrd="0" presId="urn:microsoft.com/office/officeart/2005/8/layout/hList3"/>
    <dgm:cxn modelId="{E6F29324-D14B-482A-B635-15CD6EF6652D}" type="presParOf" srcId="{41D62EF6-BBD2-429C-A956-B770733E782D}" destId="{7A0314CF-EE51-4ACC-9819-5357A3D0050A}" srcOrd="2" destOrd="0" presId="urn:microsoft.com/office/officeart/2005/8/layout/hList3"/>
    <dgm:cxn modelId="{7D451D7A-D036-4695-A72F-9C176013F165}" type="presParOf" srcId="{41D62EF6-BBD2-429C-A956-B770733E782D}" destId="{921466D4-1DEF-4B93-99A7-04CE9ACA4E70}" srcOrd="3" destOrd="0" presId="urn:microsoft.com/office/officeart/2005/8/layout/hList3"/>
    <dgm:cxn modelId="{0A3DF5B3-40AA-4FC3-88D4-0A98EBEBB31D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3. Просторова організація міста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Функціональне зонування – </a:t>
          </a:r>
          <a:r>
            <a:rPr lang="uk-UA" b="0" noProof="0" dirty="0" smtClean="0"/>
            <a:t>розподіл міських територій на житлові, ділові, промислові зони.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Розвиток інфраструктури – </a:t>
          </a:r>
          <a:r>
            <a:rPr lang="uk-UA" b="0" noProof="0" dirty="0" smtClean="0"/>
            <a:t>нерівномірність розвитку транспорту, комунальних послуг, доступу до медичних та освітніх установ.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Громадські простори –</a:t>
          </a:r>
          <a:r>
            <a:rPr lang="uk-UA" b="0" noProof="0" dirty="0" smtClean="0"/>
            <a:t> їхня роль у соціальному житті, проблеми доступності та безпеки.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2137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4AB4056B-72DD-4883-96D4-74E53630835A}" type="presOf" srcId="{C601A8C5-66D2-4DB4-998B-B778BEE42D8C}" destId="{305D8196-4C7D-4288-AC87-7292C99C0F5B}" srcOrd="0" destOrd="0" presId="urn:microsoft.com/office/officeart/2005/8/layout/hList3"/>
    <dgm:cxn modelId="{F7B241D1-F130-4D5B-A0E3-AF4A93E5D8EB}" type="presOf" srcId="{C9839DFE-8C67-4693-9D84-2E007BF5324B}" destId="{E12B39CD-FF63-4153-895C-09BBDA027AF1}" srcOrd="0" destOrd="0" presId="urn:microsoft.com/office/officeart/2005/8/layout/hList3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22616C59-ED97-4246-9095-2110ED604079}" type="presOf" srcId="{5F42F4A2-C0C8-40E7-B104-FE29988029EA}" destId="{6E110BE3-079C-46CA-9CB3-BC860E767959}" srcOrd="0" destOrd="0" presId="urn:microsoft.com/office/officeart/2005/8/layout/hList3"/>
    <dgm:cxn modelId="{A9612AFC-5C48-436E-914D-179DADDA9D7B}" type="presOf" srcId="{36B932C1-3DB8-4632-B475-ADE01D85F364}" destId="{7A0314CF-EE51-4ACC-9819-5357A3D0050A}" srcOrd="0" destOrd="0" presId="urn:microsoft.com/office/officeart/2005/8/layout/hList3"/>
    <dgm:cxn modelId="{CE9D6278-78F9-43CB-B378-F6F15BC46099}" type="presOf" srcId="{91BB87CE-ED5A-46AC-AF17-ABA19533F58C}" destId="{09B5EE75-3E63-4B90-916C-C4D9AC5B22F7}" srcOrd="0" destOrd="0" presId="urn:microsoft.com/office/officeart/2005/8/layout/hList3"/>
    <dgm:cxn modelId="{5BB89953-445D-4DA8-88A0-C03871BA031C}" type="presParOf" srcId="{E12B39CD-FF63-4153-895C-09BBDA027AF1}" destId="{305D8196-4C7D-4288-AC87-7292C99C0F5B}" srcOrd="0" destOrd="0" presId="urn:microsoft.com/office/officeart/2005/8/layout/hList3"/>
    <dgm:cxn modelId="{8C8C8088-37CB-46AF-A0AE-587DD682EDDA}" type="presParOf" srcId="{E12B39CD-FF63-4153-895C-09BBDA027AF1}" destId="{41D62EF6-BBD2-429C-A956-B770733E782D}" srcOrd="1" destOrd="0" presId="urn:microsoft.com/office/officeart/2005/8/layout/hList3"/>
    <dgm:cxn modelId="{349FB80F-58A6-4835-A861-E4DC86127797}" type="presParOf" srcId="{41D62EF6-BBD2-429C-A956-B770733E782D}" destId="{09B5EE75-3E63-4B90-916C-C4D9AC5B22F7}" srcOrd="0" destOrd="0" presId="urn:microsoft.com/office/officeart/2005/8/layout/hList3"/>
    <dgm:cxn modelId="{2647B702-E1EB-4EE8-BFEC-4AAA4AF2A37E}" type="presParOf" srcId="{41D62EF6-BBD2-429C-A956-B770733E782D}" destId="{6E110BE3-079C-46CA-9CB3-BC860E767959}" srcOrd="1" destOrd="0" presId="urn:microsoft.com/office/officeart/2005/8/layout/hList3"/>
    <dgm:cxn modelId="{31AEE7CD-249B-4548-8DB2-91EC25634FB6}" type="presParOf" srcId="{41D62EF6-BBD2-429C-A956-B770733E782D}" destId="{7A0314CF-EE51-4ACC-9819-5357A3D0050A}" srcOrd="2" destOrd="0" presId="urn:microsoft.com/office/officeart/2005/8/layout/hList3"/>
    <dgm:cxn modelId="{CB928120-9285-4C80-9631-B8C83E9918E7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4. Транспорт і мобільність у місті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Перевантаженість транспортної системи – </a:t>
          </a:r>
          <a:r>
            <a:rPr lang="uk-UA" b="0" noProof="0" dirty="0" smtClean="0"/>
            <a:t>проблеми пробок, неефективного громадського транспорту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Доступність міського простору – </a:t>
          </a:r>
          <a:r>
            <a:rPr lang="uk-UA" b="0" noProof="0" dirty="0" smtClean="0"/>
            <a:t>проблеми людей з інвалідністю, </a:t>
          </a:r>
          <a:r>
            <a:rPr lang="uk-UA" b="0" noProof="0" dirty="0" err="1" smtClean="0"/>
            <a:t>велоінфраструктура</a:t>
          </a:r>
          <a:r>
            <a:rPr lang="uk-UA" b="0" noProof="0" dirty="0" smtClean="0"/>
            <a:t>.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noProof="0" dirty="0" smtClean="0"/>
            <a:t>Екологічний транспорт – </a:t>
          </a:r>
          <a:r>
            <a:rPr lang="uk-UA" b="0" noProof="0" dirty="0" smtClean="0"/>
            <a:t>розвиток електротранспорту, зменшення автомобільної залежності</a:t>
          </a:r>
          <a:r>
            <a:rPr lang="uk-UA" b="1" noProof="0" dirty="0" smtClean="0"/>
            <a:t>.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2137" custLinFactNeighborX="-727" custLinFactNeighborY="1364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46313F0B-B9F9-4A44-87C0-64FAD71F2693}" type="presOf" srcId="{5F42F4A2-C0C8-40E7-B104-FE29988029EA}" destId="{6E110BE3-079C-46CA-9CB3-BC860E767959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6C55768A-BE20-4FFE-819C-67F7DB7B11EF}" type="presOf" srcId="{36B932C1-3DB8-4632-B475-ADE01D85F364}" destId="{7A0314CF-EE51-4ACC-9819-5357A3D0050A}" srcOrd="0" destOrd="0" presId="urn:microsoft.com/office/officeart/2005/8/layout/hList3"/>
    <dgm:cxn modelId="{30237747-D78F-464D-830A-81F4190CB9CD}" type="presOf" srcId="{91BB87CE-ED5A-46AC-AF17-ABA19533F58C}" destId="{09B5EE75-3E63-4B90-916C-C4D9AC5B22F7}" srcOrd="0" destOrd="0" presId="urn:microsoft.com/office/officeart/2005/8/layout/hList3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C81B948A-560E-472F-963E-D95343D1F0BF}" type="presOf" srcId="{C9839DFE-8C67-4693-9D84-2E007BF5324B}" destId="{E12B39CD-FF63-4153-895C-09BBDA027AF1}" srcOrd="0" destOrd="0" presId="urn:microsoft.com/office/officeart/2005/8/layout/hList3"/>
    <dgm:cxn modelId="{2111D0E8-D366-4529-BF33-ABF090C9EBC9}" type="presOf" srcId="{C601A8C5-66D2-4DB4-998B-B778BEE42D8C}" destId="{305D8196-4C7D-4288-AC87-7292C99C0F5B}" srcOrd="0" destOrd="0" presId="urn:microsoft.com/office/officeart/2005/8/layout/hList3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B041D3E2-7870-4E6D-8C32-F0503696FCC0}" type="presParOf" srcId="{E12B39CD-FF63-4153-895C-09BBDA027AF1}" destId="{305D8196-4C7D-4288-AC87-7292C99C0F5B}" srcOrd="0" destOrd="0" presId="urn:microsoft.com/office/officeart/2005/8/layout/hList3"/>
    <dgm:cxn modelId="{4352B1A3-45DD-49F4-BA3A-2D9F0E3D149E}" type="presParOf" srcId="{E12B39CD-FF63-4153-895C-09BBDA027AF1}" destId="{41D62EF6-BBD2-429C-A956-B770733E782D}" srcOrd="1" destOrd="0" presId="urn:microsoft.com/office/officeart/2005/8/layout/hList3"/>
    <dgm:cxn modelId="{274D9898-9866-4DA7-A3AB-7B0730D1464F}" type="presParOf" srcId="{41D62EF6-BBD2-429C-A956-B770733E782D}" destId="{09B5EE75-3E63-4B90-916C-C4D9AC5B22F7}" srcOrd="0" destOrd="0" presId="urn:microsoft.com/office/officeart/2005/8/layout/hList3"/>
    <dgm:cxn modelId="{0F099B91-D526-4733-9415-6DE199A0503B}" type="presParOf" srcId="{41D62EF6-BBD2-429C-A956-B770733E782D}" destId="{6E110BE3-079C-46CA-9CB3-BC860E767959}" srcOrd="1" destOrd="0" presId="urn:microsoft.com/office/officeart/2005/8/layout/hList3"/>
    <dgm:cxn modelId="{98C9C6A5-9E81-44A4-84F4-9AABE1BC4A32}" type="presParOf" srcId="{41D62EF6-BBD2-429C-A956-B770733E782D}" destId="{7A0314CF-EE51-4ACC-9819-5357A3D0050A}" srcOrd="2" destOrd="0" presId="urn:microsoft.com/office/officeart/2005/8/layout/hList3"/>
    <dgm:cxn modelId="{02444033-7C71-4A24-94A1-D240C1662C59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839DFE-8C67-4693-9D84-2E007BF5324B}" type="doc">
      <dgm:prSet loTypeId="urn:microsoft.com/office/officeart/2005/8/layout/hList3" loCatId="list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C601A8C5-66D2-4DB4-998B-B778BEE42D8C}">
      <dgm:prSet phldrT="[Текст]" custT="1"/>
      <dgm:spPr/>
      <dgm:t>
        <a:bodyPr/>
        <a:lstStyle/>
        <a:p>
          <a:r>
            <a:rPr lang="uk-UA" sz="4000" b="1" noProof="0" dirty="0" smtClean="0"/>
            <a:t>5. Соціальні проблеми міста</a:t>
          </a:r>
          <a:endParaRPr lang="uk-UA" sz="4000" b="1" noProof="0" dirty="0"/>
        </a:p>
      </dgm:t>
    </dgm:pt>
    <dgm:pt modelId="{587E8330-C9DA-4BAF-8D2D-8A4FA5FBA3DF}" type="parTrans" cxnId="{F3684CE2-0F18-4661-BE3F-293C7B48C3CF}">
      <dgm:prSet/>
      <dgm:spPr/>
      <dgm:t>
        <a:bodyPr/>
        <a:lstStyle/>
        <a:p>
          <a:endParaRPr lang="uk-UA"/>
        </a:p>
      </dgm:t>
    </dgm:pt>
    <dgm:pt modelId="{58D5D733-25F5-4E54-B7E3-76C74CEEDDFD}" type="sibTrans" cxnId="{F3684CE2-0F18-4661-BE3F-293C7B48C3CF}">
      <dgm:prSet/>
      <dgm:spPr/>
      <dgm:t>
        <a:bodyPr/>
        <a:lstStyle/>
        <a:p>
          <a:endParaRPr lang="uk-UA"/>
        </a:p>
      </dgm:t>
    </dgm:pt>
    <dgm:pt modelId="{91BB87CE-ED5A-46AC-AF17-ABA19533F58C}">
      <dgm:prSet phldrT="[Текст]"/>
      <dgm:spPr/>
      <dgm:t>
        <a:bodyPr/>
        <a:lstStyle/>
        <a:p>
          <a:r>
            <a:rPr lang="uk-UA" b="1" noProof="0" dirty="0" smtClean="0"/>
            <a:t>Злочинність і безпека – </a:t>
          </a:r>
          <a:r>
            <a:rPr lang="uk-UA" b="0" noProof="0" dirty="0" smtClean="0"/>
            <a:t>вплив соціальних та економічних факторів на рівень злочинності</a:t>
          </a:r>
          <a:endParaRPr lang="uk-UA" b="0" noProof="0" dirty="0"/>
        </a:p>
      </dgm:t>
    </dgm:pt>
    <dgm:pt modelId="{DFBAC062-56C8-433C-BD2C-6B329C26D8BD}" type="parTrans" cxnId="{BDD60F79-22F5-4B6B-9ACD-B96BE165E8CC}">
      <dgm:prSet/>
      <dgm:spPr/>
      <dgm:t>
        <a:bodyPr/>
        <a:lstStyle/>
        <a:p>
          <a:endParaRPr lang="uk-UA"/>
        </a:p>
      </dgm:t>
    </dgm:pt>
    <dgm:pt modelId="{981B60CF-8B84-407E-9389-CF5056FBFFEB}" type="sibTrans" cxnId="{BDD60F79-22F5-4B6B-9ACD-B96BE165E8CC}">
      <dgm:prSet/>
      <dgm:spPr/>
      <dgm:t>
        <a:bodyPr/>
        <a:lstStyle/>
        <a:p>
          <a:endParaRPr lang="uk-UA"/>
        </a:p>
      </dgm:t>
    </dgm:pt>
    <dgm:pt modelId="{5F42F4A2-C0C8-40E7-B104-FE29988029EA}">
      <dgm:prSet phldrT="[Текст]"/>
      <dgm:spPr/>
      <dgm:t>
        <a:bodyPr/>
        <a:lstStyle/>
        <a:p>
          <a:r>
            <a:rPr lang="uk-UA" b="1" noProof="0" dirty="0" smtClean="0"/>
            <a:t>Бездомність – </a:t>
          </a:r>
          <a:r>
            <a:rPr lang="uk-UA" b="0" noProof="0" dirty="0" smtClean="0"/>
            <a:t>причини та можливі шляхи вирішення проблеми.</a:t>
          </a:r>
          <a:endParaRPr lang="uk-UA" b="0" noProof="0" dirty="0"/>
        </a:p>
      </dgm:t>
    </dgm:pt>
    <dgm:pt modelId="{2E20C8CA-B16C-4204-8A98-D78339D7D026}" type="parTrans" cxnId="{35A8BB39-2C7A-4422-9E35-9DC3BBC8E4BD}">
      <dgm:prSet/>
      <dgm:spPr/>
      <dgm:t>
        <a:bodyPr/>
        <a:lstStyle/>
        <a:p>
          <a:endParaRPr lang="uk-UA"/>
        </a:p>
      </dgm:t>
    </dgm:pt>
    <dgm:pt modelId="{A07C6468-DAEE-40EE-AD8E-88A8DA0A9A4D}" type="sibTrans" cxnId="{35A8BB39-2C7A-4422-9E35-9DC3BBC8E4BD}">
      <dgm:prSet/>
      <dgm:spPr/>
      <dgm:t>
        <a:bodyPr/>
        <a:lstStyle/>
        <a:p>
          <a:endParaRPr lang="uk-UA"/>
        </a:p>
      </dgm:t>
    </dgm:pt>
    <dgm:pt modelId="{36B932C1-3DB8-4632-B475-ADE01D85F364}">
      <dgm:prSet phldrT="[Текст]"/>
      <dgm:spPr/>
      <dgm:t>
        <a:bodyPr/>
        <a:lstStyle/>
        <a:p>
          <a:r>
            <a:rPr lang="uk-UA" b="1" dirty="0" smtClean="0"/>
            <a:t>Якість життя</a:t>
          </a:r>
          <a:endParaRPr lang="uk-UA" b="0" noProof="0" dirty="0"/>
        </a:p>
      </dgm:t>
    </dgm:pt>
    <dgm:pt modelId="{59748535-E482-48BE-A2D8-EA3D5E8C468B}" type="parTrans" cxnId="{7C17B8A7-A3EA-40B4-8362-E65C65C52DD4}">
      <dgm:prSet/>
      <dgm:spPr/>
      <dgm:t>
        <a:bodyPr/>
        <a:lstStyle/>
        <a:p>
          <a:endParaRPr lang="uk-UA"/>
        </a:p>
      </dgm:t>
    </dgm:pt>
    <dgm:pt modelId="{D89D4C87-9286-4BCE-80B7-933B21AAE34B}" type="sibTrans" cxnId="{7C17B8A7-A3EA-40B4-8362-E65C65C52DD4}">
      <dgm:prSet/>
      <dgm:spPr/>
      <dgm:t>
        <a:bodyPr/>
        <a:lstStyle/>
        <a:p>
          <a:endParaRPr lang="uk-UA"/>
        </a:p>
      </dgm:t>
    </dgm:pt>
    <dgm:pt modelId="{E12B39CD-FF63-4153-895C-09BBDA027AF1}" type="pres">
      <dgm:prSet presAssocID="{C9839DFE-8C67-4693-9D84-2E007BF5324B}" presName="composite" presStyleCnt="0">
        <dgm:presLayoutVars>
          <dgm:chMax val="1"/>
          <dgm:dir/>
          <dgm:resizeHandles val="exact"/>
        </dgm:presLayoutVars>
      </dgm:prSet>
      <dgm:spPr/>
    </dgm:pt>
    <dgm:pt modelId="{305D8196-4C7D-4288-AC87-7292C99C0F5B}" type="pres">
      <dgm:prSet presAssocID="{C601A8C5-66D2-4DB4-998B-B778BEE42D8C}" presName="roof" presStyleLbl="dkBgShp" presStyleIdx="0" presStyleCnt="2" custScaleY="82137" custLinFactNeighborX="-727" custLinFactNeighborY="1364"/>
      <dgm:spPr/>
      <dgm:t>
        <a:bodyPr/>
        <a:lstStyle/>
        <a:p>
          <a:endParaRPr lang="uk-UA"/>
        </a:p>
      </dgm:t>
    </dgm:pt>
    <dgm:pt modelId="{41D62EF6-BBD2-429C-A956-B770733E782D}" type="pres">
      <dgm:prSet presAssocID="{C601A8C5-66D2-4DB4-998B-B778BEE42D8C}" presName="pillars" presStyleCnt="0"/>
      <dgm:spPr/>
    </dgm:pt>
    <dgm:pt modelId="{09B5EE75-3E63-4B90-916C-C4D9AC5B22F7}" type="pres">
      <dgm:prSet presAssocID="{C601A8C5-66D2-4DB4-998B-B778BEE42D8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110BE3-079C-46CA-9CB3-BC860E767959}" type="pres">
      <dgm:prSet presAssocID="{5F42F4A2-C0C8-40E7-B104-FE29988029EA}" presName="pillarX" presStyleLbl="node1" presStyleIdx="1" presStyleCnt="3" custLinFactNeighborX="-1281" custLinFactNeighborY="-8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314CF-EE51-4ACC-9819-5357A3D0050A}" type="pres">
      <dgm:prSet presAssocID="{36B932C1-3DB8-4632-B475-ADE01D85F3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4E6BE7-9A18-4E97-BBD2-18D532AE544C}" type="pres">
      <dgm:prSet presAssocID="{C601A8C5-66D2-4DB4-998B-B778BEE42D8C}" presName="base" presStyleLbl="dkBgShp" presStyleIdx="1" presStyleCnt="2"/>
      <dgm:spPr/>
    </dgm:pt>
  </dgm:ptLst>
  <dgm:cxnLst>
    <dgm:cxn modelId="{E1CBACF6-3F56-4D07-9351-318261160F5E}" type="presOf" srcId="{C601A8C5-66D2-4DB4-998B-B778BEE42D8C}" destId="{305D8196-4C7D-4288-AC87-7292C99C0F5B}" srcOrd="0" destOrd="0" presId="urn:microsoft.com/office/officeart/2005/8/layout/hList3"/>
    <dgm:cxn modelId="{8ADBC0EE-2B1A-4714-830C-AA9FF291692A}" type="presOf" srcId="{36B932C1-3DB8-4632-B475-ADE01D85F364}" destId="{7A0314CF-EE51-4ACC-9819-5357A3D0050A}" srcOrd="0" destOrd="0" presId="urn:microsoft.com/office/officeart/2005/8/layout/hList3"/>
    <dgm:cxn modelId="{35A8BB39-2C7A-4422-9E35-9DC3BBC8E4BD}" srcId="{C601A8C5-66D2-4DB4-998B-B778BEE42D8C}" destId="{5F42F4A2-C0C8-40E7-B104-FE29988029EA}" srcOrd="1" destOrd="0" parTransId="{2E20C8CA-B16C-4204-8A98-D78339D7D026}" sibTransId="{A07C6468-DAEE-40EE-AD8E-88A8DA0A9A4D}"/>
    <dgm:cxn modelId="{F566C044-F32D-4120-8C7D-F9B66BE1630F}" type="presOf" srcId="{5F42F4A2-C0C8-40E7-B104-FE29988029EA}" destId="{6E110BE3-079C-46CA-9CB3-BC860E767959}" srcOrd="0" destOrd="0" presId="urn:microsoft.com/office/officeart/2005/8/layout/hList3"/>
    <dgm:cxn modelId="{4339540F-7BCE-45C0-9428-BCEC210156AF}" type="presOf" srcId="{91BB87CE-ED5A-46AC-AF17-ABA19533F58C}" destId="{09B5EE75-3E63-4B90-916C-C4D9AC5B22F7}" srcOrd="0" destOrd="0" presId="urn:microsoft.com/office/officeart/2005/8/layout/hList3"/>
    <dgm:cxn modelId="{7C17B8A7-A3EA-40B4-8362-E65C65C52DD4}" srcId="{C601A8C5-66D2-4DB4-998B-B778BEE42D8C}" destId="{36B932C1-3DB8-4632-B475-ADE01D85F364}" srcOrd="2" destOrd="0" parTransId="{59748535-E482-48BE-A2D8-EA3D5E8C468B}" sibTransId="{D89D4C87-9286-4BCE-80B7-933B21AAE34B}"/>
    <dgm:cxn modelId="{BDD60F79-22F5-4B6B-9ACD-B96BE165E8CC}" srcId="{C601A8C5-66D2-4DB4-998B-B778BEE42D8C}" destId="{91BB87CE-ED5A-46AC-AF17-ABA19533F58C}" srcOrd="0" destOrd="0" parTransId="{DFBAC062-56C8-433C-BD2C-6B329C26D8BD}" sibTransId="{981B60CF-8B84-407E-9389-CF5056FBFFEB}"/>
    <dgm:cxn modelId="{E1F718C7-D0A3-466D-BF92-6B7D7E7A0EFB}" type="presOf" srcId="{C9839DFE-8C67-4693-9D84-2E007BF5324B}" destId="{E12B39CD-FF63-4153-895C-09BBDA027AF1}" srcOrd="0" destOrd="0" presId="urn:microsoft.com/office/officeart/2005/8/layout/hList3"/>
    <dgm:cxn modelId="{F3684CE2-0F18-4661-BE3F-293C7B48C3CF}" srcId="{C9839DFE-8C67-4693-9D84-2E007BF5324B}" destId="{C601A8C5-66D2-4DB4-998B-B778BEE42D8C}" srcOrd="0" destOrd="0" parTransId="{587E8330-C9DA-4BAF-8D2D-8A4FA5FBA3DF}" sibTransId="{58D5D733-25F5-4E54-B7E3-76C74CEEDDFD}"/>
    <dgm:cxn modelId="{46F04EE2-FAA1-4753-ACC3-037F2128E897}" type="presParOf" srcId="{E12B39CD-FF63-4153-895C-09BBDA027AF1}" destId="{305D8196-4C7D-4288-AC87-7292C99C0F5B}" srcOrd="0" destOrd="0" presId="urn:microsoft.com/office/officeart/2005/8/layout/hList3"/>
    <dgm:cxn modelId="{F8DAF70F-136C-4E47-B152-96FB01B59690}" type="presParOf" srcId="{E12B39CD-FF63-4153-895C-09BBDA027AF1}" destId="{41D62EF6-BBD2-429C-A956-B770733E782D}" srcOrd="1" destOrd="0" presId="urn:microsoft.com/office/officeart/2005/8/layout/hList3"/>
    <dgm:cxn modelId="{CA9D67E7-DCCA-4F12-A34C-A5A46B8BEB0D}" type="presParOf" srcId="{41D62EF6-BBD2-429C-A956-B770733E782D}" destId="{09B5EE75-3E63-4B90-916C-C4D9AC5B22F7}" srcOrd="0" destOrd="0" presId="urn:microsoft.com/office/officeart/2005/8/layout/hList3"/>
    <dgm:cxn modelId="{EEE2160D-A8E2-4D65-A77C-B10C3C758398}" type="presParOf" srcId="{41D62EF6-BBD2-429C-A956-B770733E782D}" destId="{6E110BE3-079C-46CA-9CB3-BC860E767959}" srcOrd="1" destOrd="0" presId="urn:microsoft.com/office/officeart/2005/8/layout/hList3"/>
    <dgm:cxn modelId="{C4EA5779-81E0-4C70-975E-C997D8629809}" type="presParOf" srcId="{41D62EF6-BBD2-429C-A956-B770733E782D}" destId="{7A0314CF-EE51-4ACC-9819-5357A3D0050A}" srcOrd="2" destOrd="0" presId="urn:microsoft.com/office/officeart/2005/8/layout/hList3"/>
    <dgm:cxn modelId="{B69D5802-83F9-44DD-B95B-E16F7993BC2B}" type="presParOf" srcId="{E12B39CD-FF63-4153-895C-09BBDA027AF1}" destId="{864E6BE7-9A18-4E97-BBD2-18D532AE54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133EB-9222-4D90-848A-24DEF23DF9BA}">
      <dsp:nvSpPr>
        <dsp:cNvPr id="0" name=""/>
        <dsp:cNvSpPr/>
      </dsp:nvSpPr>
      <dsp:spPr>
        <a:xfrm>
          <a:off x="1419" y="1460"/>
          <a:ext cx="8782136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b="1" kern="1200" dirty="0" smtClean="0"/>
            <a:t>Основні теми курсу</a:t>
          </a:r>
          <a:endParaRPr lang="uk-UA" sz="6500" b="1" kern="1200" dirty="0"/>
        </a:p>
      </dsp:txBody>
      <dsp:txXfrm>
        <a:off x="55305" y="55346"/>
        <a:ext cx="8674364" cy="1732018"/>
      </dsp:txXfrm>
    </dsp:sp>
    <dsp:sp modelId="{DC25F062-AE30-4D4C-AE05-CD426D507F10}">
      <dsp:nvSpPr>
        <dsp:cNvPr id="0" name=""/>
        <dsp:cNvSpPr/>
      </dsp:nvSpPr>
      <dsp:spPr>
        <a:xfrm>
          <a:off x="0" y="1937492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Історія становлення соціології міста.</a:t>
          </a:r>
          <a:endParaRPr lang="uk-UA" sz="1900" b="1" kern="1200" noProof="0" dirty="0"/>
        </a:p>
      </dsp:txBody>
      <dsp:txXfrm>
        <a:off x="53886" y="1991378"/>
        <a:ext cx="1957641" cy="1732018"/>
      </dsp:txXfrm>
    </dsp:sp>
    <dsp:sp modelId="{5CF06EAE-193F-4CD5-9CEC-BF9D2E4F9DE4}">
      <dsp:nvSpPr>
        <dsp:cNvPr id="0" name=""/>
        <dsp:cNvSpPr/>
      </dsp:nvSpPr>
      <dsp:spPr>
        <a:xfrm>
          <a:off x="1419" y="3991397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/>
            <a:t>Місто як соціальний простір</a:t>
          </a:r>
          <a:endParaRPr lang="uk-UA" sz="1900" b="1" kern="1200" dirty="0"/>
        </a:p>
      </dsp:txBody>
      <dsp:txXfrm>
        <a:off x="55305" y="4045283"/>
        <a:ext cx="1957641" cy="1732018"/>
      </dsp:txXfrm>
    </dsp:sp>
    <dsp:sp modelId="{E998020F-67C1-4506-B7FA-EE8C7F64939B}">
      <dsp:nvSpPr>
        <dsp:cNvPr id="0" name=""/>
        <dsp:cNvSpPr/>
      </dsp:nvSpPr>
      <dsp:spPr>
        <a:xfrm>
          <a:off x="2240327" y="1996428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smtClean="0"/>
            <a:t>Місто як соціокультурний феномен.</a:t>
          </a:r>
          <a:endParaRPr lang="uk-UA" sz="1900" b="1" kern="1200" noProof="0" dirty="0"/>
        </a:p>
      </dsp:txBody>
      <dsp:txXfrm>
        <a:off x="2294213" y="2050314"/>
        <a:ext cx="1957641" cy="1732018"/>
      </dsp:txXfrm>
    </dsp:sp>
    <dsp:sp modelId="{565BBD41-3D7E-4E9E-8F30-8B822BDC5560}">
      <dsp:nvSpPr>
        <dsp:cNvPr id="0" name=""/>
        <dsp:cNvSpPr/>
      </dsp:nvSpPr>
      <dsp:spPr>
        <a:xfrm>
          <a:off x="2240327" y="3991397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/>
            <a:t>Урбанізація та її вплив на суспільство.</a:t>
          </a:r>
          <a:endParaRPr lang="uk-UA" sz="1900" b="1" kern="1200" dirty="0"/>
        </a:p>
      </dsp:txBody>
      <dsp:txXfrm>
        <a:off x="2294213" y="4045283"/>
        <a:ext cx="1957641" cy="1732018"/>
      </dsp:txXfrm>
    </dsp:sp>
    <dsp:sp modelId="{EA2199E2-C340-492C-A04B-2904BCD218D9}">
      <dsp:nvSpPr>
        <dsp:cNvPr id="0" name=""/>
        <dsp:cNvSpPr/>
      </dsp:nvSpPr>
      <dsp:spPr>
        <a:xfrm>
          <a:off x="4479235" y="1996428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Методичні підходи до вивчення міського простору.</a:t>
          </a:r>
          <a:endParaRPr lang="uk-UA" sz="1900" b="1" kern="1200" noProof="0" dirty="0"/>
        </a:p>
      </dsp:txBody>
      <dsp:txXfrm>
        <a:off x="4533121" y="2050314"/>
        <a:ext cx="1957641" cy="1732018"/>
      </dsp:txXfrm>
    </dsp:sp>
    <dsp:sp modelId="{9BCD8C93-1DD1-4164-9521-153AD53D49BE}">
      <dsp:nvSpPr>
        <dsp:cNvPr id="0" name=""/>
        <dsp:cNvSpPr/>
      </dsp:nvSpPr>
      <dsp:spPr>
        <a:xfrm>
          <a:off x="4479235" y="3991397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Соціальна взаємодія в міському просторі. </a:t>
          </a:r>
          <a:endParaRPr lang="uk-UA" sz="1900" b="1" kern="1200" noProof="0" dirty="0"/>
        </a:p>
      </dsp:txBody>
      <dsp:txXfrm>
        <a:off x="4533121" y="4045283"/>
        <a:ext cx="1957641" cy="1732018"/>
      </dsp:txXfrm>
    </dsp:sp>
    <dsp:sp modelId="{54235632-0DC9-4449-89F7-D2554CB79557}">
      <dsp:nvSpPr>
        <dsp:cNvPr id="0" name=""/>
        <dsp:cNvSpPr/>
      </dsp:nvSpPr>
      <dsp:spPr>
        <a:xfrm>
          <a:off x="6718143" y="1996428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smtClean="0"/>
            <a:t>Соціальні проблеми міста.</a:t>
          </a:r>
          <a:endParaRPr lang="uk-UA" sz="1900" b="1" kern="1200" noProof="0" dirty="0"/>
        </a:p>
      </dsp:txBody>
      <dsp:txXfrm>
        <a:off x="6772029" y="2050314"/>
        <a:ext cx="1957641" cy="1732018"/>
      </dsp:txXfrm>
    </dsp:sp>
    <dsp:sp modelId="{B1E5C488-EF80-49C7-9654-027A9B99B361}">
      <dsp:nvSpPr>
        <dsp:cNvPr id="0" name=""/>
        <dsp:cNvSpPr/>
      </dsp:nvSpPr>
      <dsp:spPr>
        <a:xfrm>
          <a:off x="6718143" y="3991397"/>
          <a:ext cx="2065413" cy="1839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Майбутнє міст: тренди та виклики. </a:t>
          </a:r>
          <a:endParaRPr lang="uk-UA" sz="1900" b="1" kern="1200" noProof="0" dirty="0"/>
        </a:p>
      </dsp:txBody>
      <dsp:txXfrm>
        <a:off x="6772029" y="4045283"/>
        <a:ext cx="1957641" cy="17320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80599"/>
          <a:ext cx="7128792" cy="1135588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6. Політика та управління містом</a:t>
          </a:r>
          <a:endParaRPr lang="uk-UA" sz="4000" b="1" kern="1200" noProof="0" dirty="0"/>
        </a:p>
      </dsp:txBody>
      <dsp:txXfrm>
        <a:off x="0" y="80599"/>
        <a:ext cx="7128792" cy="1135588"/>
      </dsp:txXfrm>
    </dsp:sp>
    <dsp:sp modelId="{09B5EE75-3E63-4B90-916C-C4D9AC5B22F7}">
      <dsp:nvSpPr>
        <dsp:cNvPr id="0" name=""/>
        <dsp:cNvSpPr/>
      </dsp:nvSpPr>
      <dsp:spPr>
        <a:xfrm>
          <a:off x="3480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Децентралізація та міське самоврядування – </a:t>
          </a:r>
          <a:r>
            <a:rPr lang="uk-UA" sz="2200" b="0" kern="1200" noProof="0" dirty="0" smtClean="0"/>
            <a:t>ефективність управління, вплив громади на розвиток міста</a:t>
          </a:r>
          <a:r>
            <a:rPr lang="uk-UA" sz="2200" b="1" kern="1200" noProof="0" dirty="0" smtClean="0"/>
            <a:t>.</a:t>
          </a:r>
          <a:endParaRPr lang="uk-UA" sz="2200" b="0" kern="1200" noProof="0" dirty="0"/>
        </a:p>
      </dsp:txBody>
      <dsp:txXfrm>
        <a:off x="3480" y="1320812"/>
        <a:ext cx="2373943" cy="2903362"/>
      </dsp:txXfrm>
    </dsp:sp>
    <dsp:sp modelId="{6E110BE3-079C-46CA-9CB3-BC860E767959}">
      <dsp:nvSpPr>
        <dsp:cNvPr id="0" name=""/>
        <dsp:cNvSpPr/>
      </dsp:nvSpPr>
      <dsp:spPr>
        <a:xfrm>
          <a:off x="2347014" y="1296133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Розподіл міського бюджету – </a:t>
          </a:r>
          <a:r>
            <a:rPr lang="uk-UA" sz="2200" b="0" kern="1200" noProof="0" dirty="0" smtClean="0"/>
            <a:t>інвестиції у розвиток районів, транспорт, екологічні </a:t>
          </a:r>
          <a:r>
            <a:rPr lang="uk-UA" sz="2200" b="0" kern="1200" noProof="0" dirty="0" err="1" smtClean="0"/>
            <a:t>проєкти</a:t>
          </a:r>
          <a:r>
            <a:rPr lang="uk-UA" sz="2200" b="0" kern="1200" noProof="0" dirty="0" smtClean="0"/>
            <a:t>.</a:t>
          </a:r>
          <a:endParaRPr lang="uk-UA" sz="2200" b="0" kern="1200" noProof="0" dirty="0"/>
        </a:p>
      </dsp:txBody>
      <dsp:txXfrm>
        <a:off x="2347014" y="1296133"/>
        <a:ext cx="2373943" cy="2903362"/>
      </dsp:txXfrm>
    </dsp:sp>
    <dsp:sp modelId="{7A0314CF-EE51-4ACC-9819-5357A3D0050A}">
      <dsp:nvSpPr>
        <dsp:cNvPr id="0" name=""/>
        <dsp:cNvSpPr/>
      </dsp:nvSpPr>
      <dsp:spPr>
        <a:xfrm>
          <a:off x="4751367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Громадянська участь – </a:t>
          </a:r>
          <a:r>
            <a:rPr lang="uk-UA" sz="2200" b="0" kern="1200" noProof="0" dirty="0" err="1" smtClean="0"/>
            <a:t>активізм</a:t>
          </a:r>
          <a:r>
            <a:rPr lang="uk-UA" sz="2200" b="0" kern="1200" noProof="0" dirty="0" smtClean="0"/>
            <a:t>, місцеві ініціативи, вплив мешканців на міську політику.</a:t>
          </a:r>
          <a:endParaRPr lang="uk-UA" sz="2200" b="0" kern="1200" noProof="0" dirty="0"/>
        </a:p>
      </dsp:txBody>
      <dsp:txXfrm>
        <a:off x="4751367" y="1320812"/>
        <a:ext cx="2373943" cy="2903362"/>
      </dsp:txXfrm>
    </dsp:sp>
    <dsp:sp modelId="{864E6BE7-9A18-4E97-BBD2-18D532AE544C}">
      <dsp:nvSpPr>
        <dsp:cNvPr id="0" name=""/>
        <dsp:cNvSpPr/>
      </dsp:nvSpPr>
      <dsp:spPr>
        <a:xfrm>
          <a:off x="0" y="4224174"/>
          <a:ext cx="7128792" cy="322595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61741"/>
          <a:ext cx="7128792" cy="1135588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7. Екологічні виклики міста</a:t>
          </a:r>
          <a:endParaRPr lang="uk-UA" sz="4000" b="1" kern="1200" noProof="0" dirty="0"/>
        </a:p>
      </dsp:txBody>
      <dsp:txXfrm>
        <a:off x="0" y="61741"/>
        <a:ext cx="7128792" cy="1135588"/>
      </dsp:txXfrm>
    </dsp:sp>
    <dsp:sp modelId="{09B5EE75-3E63-4B90-916C-C4D9AC5B22F7}">
      <dsp:nvSpPr>
        <dsp:cNvPr id="0" name=""/>
        <dsp:cNvSpPr/>
      </dsp:nvSpPr>
      <dsp:spPr>
        <a:xfrm>
          <a:off x="3480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Урбаністичне планування та екологія – </a:t>
          </a:r>
          <a:r>
            <a:rPr lang="uk-UA" sz="2000" b="0" kern="1200" noProof="0" dirty="0" smtClean="0"/>
            <a:t>розвиток "зелених" міст, рекреаційні зони</a:t>
          </a:r>
          <a:r>
            <a:rPr lang="uk-UA" sz="2000" b="1" kern="1200" noProof="0" dirty="0" smtClean="0"/>
            <a:t>.</a:t>
          </a:r>
          <a:endParaRPr lang="uk-UA" sz="2000" b="0" kern="1200" noProof="0" dirty="0"/>
        </a:p>
      </dsp:txBody>
      <dsp:txXfrm>
        <a:off x="3480" y="1320812"/>
        <a:ext cx="2373943" cy="2903362"/>
      </dsp:txXfrm>
    </dsp:sp>
    <dsp:sp modelId="{6E110BE3-079C-46CA-9CB3-BC860E767959}">
      <dsp:nvSpPr>
        <dsp:cNvPr id="0" name=""/>
        <dsp:cNvSpPr/>
      </dsp:nvSpPr>
      <dsp:spPr>
        <a:xfrm>
          <a:off x="2377424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 Відходи та утилізація – </a:t>
          </a:r>
          <a:r>
            <a:rPr lang="uk-UA" sz="2000" b="0" kern="1200" noProof="0" dirty="0" smtClean="0"/>
            <a:t>переробка сміття, концепція </a:t>
          </a:r>
          <a:r>
            <a:rPr lang="en-US" sz="2000" b="0" kern="1200" noProof="0" dirty="0" smtClean="0"/>
            <a:t>zero waste</a:t>
          </a:r>
          <a:r>
            <a:rPr lang="en-US" sz="2000" b="1" kern="1200" noProof="0" dirty="0" smtClean="0"/>
            <a:t>.</a:t>
          </a:r>
          <a:endParaRPr lang="uk-UA" sz="2000" b="0" kern="1200" noProof="0" dirty="0"/>
        </a:p>
      </dsp:txBody>
      <dsp:txXfrm>
        <a:off x="2377424" y="1320812"/>
        <a:ext cx="2373943" cy="2903362"/>
      </dsp:txXfrm>
    </dsp:sp>
    <dsp:sp modelId="{7A0314CF-EE51-4ACC-9819-5357A3D0050A}">
      <dsp:nvSpPr>
        <dsp:cNvPr id="0" name=""/>
        <dsp:cNvSpPr/>
      </dsp:nvSpPr>
      <dsp:spPr>
        <a:xfrm>
          <a:off x="4751367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Зміна клімату та адаптація міст – </a:t>
          </a:r>
          <a:r>
            <a:rPr lang="uk-UA" sz="2000" b="0" kern="1200" noProof="0" dirty="0" smtClean="0"/>
            <a:t>затоплення, теплові острови, енергозбереження</a:t>
          </a:r>
          <a:r>
            <a:rPr lang="uk-UA" sz="2000" b="1" kern="1200" noProof="0" dirty="0" smtClean="0"/>
            <a:t>.</a:t>
          </a:r>
          <a:endParaRPr lang="uk-UA" sz="2000" b="0" kern="1200" noProof="0" dirty="0"/>
        </a:p>
      </dsp:txBody>
      <dsp:txXfrm>
        <a:off x="4751367" y="1320812"/>
        <a:ext cx="2373943" cy="2903362"/>
      </dsp:txXfrm>
    </dsp:sp>
    <dsp:sp modelId="{864E6BE7-9A18-4E97-BBD2-18D532AE544C}">
      <dsp:nvSpPr>
        <dsp:cNvPr id="0" name=""/>
        <dsp:cNvSpPr/>
      </dsp:nvSpPr>
      <dsp:spPr>
        <a:xfrm>
          <a:off x="0" y="4224174"/>
          <a:ext cx="7128792" cy="322595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61741"/>
          <a:ext cx="7128792" cy="113558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8. </a:t>
          </a:r>
          <a:r>
            <a:rPr lang="uk-UA" sz="4000" b="1" kern="1200" noProof="0" dirty="0" err="1" smtClean="0"/>
            <a:t>Цифровізація</a:t>
          </a:r>
          <a:r>
            <a:rPr lang="uk-UA" sz="4000" b="1" kern="1200" noProof="0" dirty="0" smtClean="0"/>
            <a:t> та "розумні міста"</a:t>
          </a:r>
          <a:endParaRPr lang="uk-UA" sz="4000" b="1" kern="1200" noProof="0" dirty="0"/>
        </a:p>
      </dsp:txBody>
      <dsp:txXfrm>
        <a:off x="0" y="61741"/>
        <a:ext cx="7128792" cy="1135588"/>
      </dsp:txXfrm>
    </dsp:sp>
    <dsp:sp modelId="{09B5EE75-3E63-4B90-916C-C4D9AC5B22F7}">
      <dsp:nvSpPr>
        <dsp:cNvPr id="0" name=""/>
        <dsp:cNvSpPr/>
      </dsp:nvSpPr>
      <dsp:spPr>
        <a:xfrm>
          <a:off x="3480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Використання технологій у міському управлінні – </a:t>
          </a:r>
          <a:r>
            <a:rPr lang="uk-UA" sz="1900" b="0" kern="1200" noProof="0" dirty="0" smtClean="0"/>
            <a:t>електронне врядування, </a:t>
          </a:r>
          <a:r>
            <a:rPr lang="uk-UA" sz="1900" b="0" kern="1200" noProof="0" dirty="0" err="1" smtClean="0"/>
            <a:t>big</a:t>
          </a:r>
          <a:r>
            <a:rPr lang="uk-UA" sz="1900" b="0" kern="1200" noProof="0" dirty="0" smtClean="0"/>
            <a:t> </a:t>
          </a:r>
          <a:r>
            <a:rPr lang="uk-UA" sz="1900" b="0" kern="1200" noProof="0" dirty="0" err="1" smtClean="0"/>
            <a:t>data</a:t>
          </a:r>
          <a:r>
            <a:rPr lang="uk-UA" sz="1900" b="0" kern="1200" noProof="0" dirty="0" smtClean="0"/>
            <a:t>, автоматизація процесів.</a:t>
          </a:r>
          <a:endParaRPr lang="uk-UA" sz="1900" b="0" kern="1200" noProof="0" dirty="0"/>
        </a:p>
      </dsp:txBody>
      <dsp:txXfrm>
        <a:off x="3480" y="1320812"/>
        <a:ext cx="2373943" cy="2903362"/>
      </dsp:txXfrm>
    </dsp:sp>
    <dsp:sp modelId="{6E110BE3-079C-46CA-9CB3-BC860E767959}">
      <dsp:nvSpPr>
        <dsp:cNvPr id="0" name=""/>
        <dsp:cNvSpPr/>
      </dsp:nvSpPr>
      <dsp:spPr>
        <a:xfrm>
          <a:off x="2377424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Безпека та конфіденційність – </a:t>
          </a:r>
          <a:r>
            <a:rPr lang="uk-UA" sz="1900" b="0" kern="1200" noProof="0" dirty="0" smtClean="0"/>
            <a:t>відеоспостереження, цифровий контроль, проблеми </a:t>
          </a:r>
          <a:r>
            <a:rPr lang="uk-UA" sz="1900" b="0" kern="1200" noProof="0" dirty="0" err="1" smtClean="0"/>
            <a:t>приватності</a:t>
          </a:r>
          <a:r>
            <a:rPr lang="uk-UA" sz="1900" b="1" kern="1200" noProof="0" dirty="0" smtClean="0"/>
            <a:t>.</a:t>
          </a:r>
          <a:endParaRPr lang="uk-UA" sz="1900" b="0" kern="1200" noProof="0" dirty="0"/>
        </a:p>
      </dsp:txBody>
      <dsp:txXfrm>
        <a:off x="2377424" y="1320812"/>
        <a:ext cx="2373943" cy="2903362"/>
      </dsp:txXfrm>
    </dsp:sp>
    <dsp:sp modelId="{7A0314CF-EE51-4ACC-9819-5357A3D0050A}">
      <dsp:nvSpPr>
        <dsp:cNvPr id="0" name=""/>
        <dsp:cNvSpPr/>
      </dsp:nvSpPr>
      <dsp:spPr>
        <a:xfrm>
          <a:off x="4751367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noProof="0" dirty="0" smtClean="0"/>
            <a:t>Роль соціальних мереж у міському житті – </a:t>
          </a:r>
          <a:r>
            <a:rPr lang="uk-UA" sz="1900" b="0" kern="1200" noProof="0" dirty="0" smtClean="0"/>
            <a:t>міська комунікація, </a:t>
          </a:r>
          <a:r>
            <a:rPr lang="uk-UA" sz="1900" b="0" kern="1200" noProof="0" dirty="0" err="1" smtClean="0"/>
            <a:t>активізм</a:t>
          </a:r>
          <a:r>
            <a:rPr lang="uk-UA" sz="1900" b="0" kern="1200" noProof="0" dirty="0" smtClean="0"/>
            <a:t>, взаємодія влади з громадянами.</a:t>
          </a:r>
          <a:endParaRPr lang="uk-UA" sz="1900" b="0" kern="1200" noProof="0" dirty="0"/>
        </a:p>
      </dsp:txBody>
      <dsp:txXfrm>
        <a:off x="4751367" y="1320812"/>
        <a:ext cx="2373943" cy="2903362"/>
      </dsp:txXfrm>
    </dsp:sp>
    <dsp:sp modelId="{864E6BE7-9A18-4E97-BBD2-18D532AE544C}">
      <dsp:nvSpPr>
        <dsp:cNvPr id="0" name=""/>
        <dsp:cNvSpPr/>
      </dsp:nvSpPr>
      <dsp:spPr>
        <a:xfrm>
          <a:off x="0" y="4224174"/>
          <a:ext cx="7128792" cy="32259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6F510-3C02-4080-A946-7CAC20EEEE4F}">
      <dsp:nvSpPr>
        <dsp:cNvPr id="0" name=""/>
        <dsp:cNvSpPr/>
      </dsp:nvSpPr>
      <dsp:spPr>
        <a:xfrm rot="16200000">
          <a:off x="-282528" y="586617"/>
          <a:ext cx="4248466" cy="379531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предмет</a:t>
          </a:r>
          <a:r>
            <a:rPr lang="ru-RU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ru-RU" sz="1300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effectLst/>
            </a:rPr>
            <a:t>соціальні відносини та взаємодії, що виникають у міському середовищі, вплив міської інфраструктури на суспільні процеси.</a:t>
          </a:r>
          <a:endParaRPr lang="ru-RU" sz="2000" b="0" kern="1200" dirty="0">
            <a:effectLst/>
          </a:endParaRPr>
        </a:p>
      </dsp:txBody>
      <dsp:txXfrm rot="5400000">
        <a:off x="-55952" y="1422158"/>
        <a:ext cx="3131136" cy="2124233"/>
      </dsp:txXfrm>
    </dsp:sp>
    <dsp:sp modelId="{3AFEDA72-2766-44B8-898E-10FAC73C8823}">
      <dsp:nvSpPr>
        <dsp:cNvPr id="0" name=""/>
        <dsp:cNvSpPr/>
      </dsp:nvSpPr>
      <dsp:spPr>
        <a:xfrm rot="5400000">
          <a:off x="3646664" y="349786"/>
          <a:ext cx="4556743" cy="4289212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об'єкт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0" kern="1200" noProof="0" dirty="0" smtClean="0">
              <a:effectLst/>
            </a:rPr>
            <a:t>місто як соціальне явище, тобто його населення, соціальна структура, культурні процеси, економічні та політичні аспекти.</a:t>
          </a:r>
          <a:endParaRPr lang="uk-UA" sz="2200" b="0" kern="1200" noProof="0" dirty="0" smtClean="0">
            <a:effectLst/>
          </a:endParaRPr>
        </a:p>
      </dsp:txBody>
      <dsp:txXfrm rot="-5400000">
        <a:off x="4531042" y="1355206"/>
        <a:ext cx="3538600" cy="2278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B97C6-183F-4D62-A177-516C2DAED8A5}">
      <dsp:nvSpPr>
        <dsp:cNvPr id="0" name=""/>
        <dsp:cNvSpPr/>
      </dsp:nvSpPr>
      <dsp:spPr>
        <a:xfrm>
          <a:off x="5574770" y="3463051"/>
          <a:ext cx="3509448" cy="1701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1" indent="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700" kern="1200" noProof="0" dirty="0" smtClean="0"/>
            <a:t>розробка практичних рекомендацій для покращення міського управління</a:t>
          </a:r>
          <a:endParaRPr lang="uk-UA" sz="1700" kern="1200" noProof="0" dirty="0"/>
        </a:p>
      </dsp:txBody>
      <dsp:txXfrm>
        <a:off x="6664972" y="3925699"/>
        <a:ext cx="2381877" cy="1201104"/>
      </dsp:txXfrm>
    </dsp:sp>
    <dsp:sp modelId="{E7551816-6278-44D1-A6DA-BCC31EDAA470}">
      <dsp:nvSpPr>
        <dsp:cNvPr id="0" name=""/>
        <dsp:cNvSpPr/>
      </dsp:nvSpPr>
      <dsp:spPr>
        <a:xfrm>
          <a:off x="717389" y="3463043"/>
          <a:ext cx="2623768" cy="16996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аналіз соціальних проблем міст, пошук шляхів їх подолання</a:t>
          </a:r>
          <a:endParaRPr lang="uk-UA" sz="1700" kern="1200" noProof="0" dirty="0"/>
        </a:p>
      </dsp:txBody>
      <dsp:txXfrm>
        <a:off x="754724" y="3925280"/>
        <a:ext cx="1761968" cy="1200035"/>
      </dsp:txXfrm>
    </dsp:sp>
    <dsp:sp modelId="{A4CCE8EA-090F-4159-A193-A89C25488993}">
      <dsp:nvSpPr>
        <dsp:cNvPr id="0" name=""/>
        <dsp:cNvSpPr/>
      </dsp:nvSpPr>
      <dsp:spPr>
        <a:xfrm>
          <a:off x="5588361" y="103336"/>
          <a:ext cx="3230489" cy="17703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дослідження тенденцій розвитку міст і соціальних змін</a:t>
          </a:r>
          <a:endParaRPr lang="uk-UA" sz="1800" kern="1200" dirty="0"/>
        </a:p>
      </dsp:txBody>
      <dsp:txXfrm>
        <a:off x="6596398" y="142226"/>
        <a:ext cx="2183562" cy="1250017"/>
      </dsp:txXfrm>
    </dsp:sp>
    <dsp:sp modelId="{E72F4437-CDDF-428E-A260-0347FB73E722}">
      <dsp:nvSpPr>
        <dsp:cNvPr id="0" name=""/>
        <dsp:cNvSpPr/>
      </dsp:nvSpPr>
      <dsp:spPr>
        <a:xfrm>
          <a:off x="912729" y="25978"/>
          <a:ext cx="2623768" cy="16996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аналіз особливостей міського життя, соціальної динаміки</a:t>
          </a:r>
          <a:endParaRPr lang="uk-UA" sz="1700" kern="1200" noProof="0" dirty="0"/>
        </a:p>
      </dsp:txBody>
      <dsp:txXfrm>
        <a:off x="950064" y="63313"/>
        <a:ext cx="1761968" cy="1200035"/>
      </dsp:txXfrm>
    </dsp:sp>
    <dsp:sp modelId="{4701A789-1BD0-49E9-9DA3-EC88A8277171}">
      <dsp:nvSpPr>
        <dsp:cNvPr id="0" name=""/>
        <dsp:cNvSpPr/>
      </dsp:nvSpPr>
      <dsp:spPr>
        <a:xfrm>
          <a:off x="2415410" y="311402"/>
          <a:ext cx="2299781" cy="2299781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Теоретико-описова</a:t>
          </a:r>
          <a:endParaRPr lang="uk-UA" sz="2000" b="1" kern="1200" dirty="0"/>
        </a:p>
      </dsp:txBody>
      <dsp:txXfrm>
        <a:off x="3089000" y="984992"/>
        <a:ext cx="1626191" cy="1626191"/>
      </dsp:txXfrm>
    </dsp:sp>
    <dsp:sp modelId="{35A2293D-3136-422E-9A07-CACF8C3876CA}">
      <dsp:nvSpPr>
        <dsp:cNvPr id="0" name=""/>
        <dsp:cNvSpPr/>
      </dsp:nvSpPr>
      <dsp:spPr>
        <a:xfrm rot="5400000">
          <a:off x="4821416" y="311402"/>
          <a:ext cx="2299781" cy="2299781"/>
        </a:xfrm>
        <a:prstGeom prst="pieWedg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Прогностична </a:t>
          </a:r>
          <a:endParaRPr lang="uk-UA" sz="1700" b="1" kern="1200" dirty="0"/>
        </a:p>
      </dsp:txBody>
      <dsp:txXfrm rot="-5400000">
        <a:off x="4821416" y="984992"/>
        <a:ext cx="1626191" cy="1626191"/>
      </dsp:txXfrm>
    </dsp:sp>
    <dsp:sp modelId="{A21748BB-414F-499C-A220-73850A4C412F}">
      <dsp:nvSpPr>
        <dsp:cNvPr id="0" name=""/>
        <dsp:cNvSpPr/>
      </dsp:nvSpPr>
      <dsp:spPr>
        <a:xfrm rot="10800000">
          <a:off x="4821416" y="2717408"/>
          <a:ext cx="2299781" cy="2299781"/>
        </a:xfrm>
        <a:prstGeom prst="pieWedg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Прикладна</a:t>
          </a:r>
          <a:r>
            <a:rPr lang="uk-UA" sz="1800" kern="1200" dirty="0" smtClean="0"/>
            <a:t> </a:t>
          </a:r>
          <a:endParaRPr lang="uk-UA" sz="1800" kern="1200" dirty="0"/>
        </a:p>
      </dsp:txBody>
      <dsp:txXfrm rot="10800000">
        <a:off x="4821416" y="2717408"/>
        <a:ext cx="1626191" cy="1626191"/>
      </dsp:txXfrm>
    </dsp:sp>
    <dsp:sp modelId="{EFDD5B2A-B3C0-4F0B-A916-01C4E9208421}">
      <dsp:nvSpPr>
        <dsp:cNvPr id="0" name=""/>
        <dsp:cNvSpPr/>
      </dsp:nvSpPr>
      <dsp:spPr>
        <a:xfrm rot="16200000">
          <a:off x="2415410" y="2717408"/>
          <a:ext cx="2299781" cy="2299781"/>
        </a:xfrm>
        <a:prstGeom prst="pieWedg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Критична</a:t>
          </a:r>
          <a:endParaRPr lang="uk-UA" sz="1800" kern="1200" dirty="0"/>
        </a:p>
      </dsp:txBody>
      <dsp:txXfrm rot="5400000">
        <a:off x="3089000" y="2717408"/>
        <a:ext cx="1626191" cy="1626191"/>
      </dsp:txXfrm>
    </dsp:sp>
    <dsp:sp modelId="{3BDBEC15-C72F-4723-B6AF-8CE1635AFE45}">
      <dsp:nvSpPr>
        <dsp:cNvPr id="0" name=""/>
        <dsp:cNvSpPr/>
      </dsp:nvSpPr>
      <dsp:spPr>
        <a:xfrm>
          <a:off x="4371286" y="2186281"/>
          <a:ext cx="794035" cy="690465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DC6534D-C00D-42CE-9BCE-C3EA9776A1BD}">
      <dsp:nvSpPr>
        <dsp:cNvPr id="0" name=""/>
        <dsp:cNvSpPr/>
      </dsp:nvSpPr>
      <dsp:spPr>
        <a:xfrm rot="10800000">
          <a:off x="4371286" y="2451845"/>
          <a:ext cx="794035" cy="690465"/>
        </a:xfrm>
        <a:prstGeom prst="circular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B97C6-183F-4D62-A177-516C2DAED8A5}">
      <dsp:nvSpPr>
        <dsp:cNvPr id="0" name=""/>
        <dsp:cNvSpPr/>
      </dsp:nvSpPr>
      <dsp:spPr>
        <a:xfrm>
          <a:off x="6264685" y="2880317"/>
          <a:ext cx="3001939" cy="1626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аналізує міське самоврядування, політичні процеси у містах.</a:t>
          </a:r>
          <a:endParaRPr lang="uk-UA" sz="1800" kern="1200" noProof="0" dirty="0"/>
        </a:p>
      </dsp:txBody>
      <dsp:txXfrm>
        <a:off x="7200998" y="3322692"/>
        <a:ext cx="2029895" cy="1148469"/>
      </dsp:txXfrm>
    </dsp:sp>
    <dsp:sp modelId="{E7551816-6278-44D1-A6DA-BCC31EDAA470}">
      <dsp:nvSpPr>
        <dsp:cNvPr id="0" name=""/>
        <dsp:cNvSpPr/>
      </dsp:nvSpPr>
      <dsp:spPr>
        <a:xfrm>
          <a:off x="877772" y="2680094"/>
          <a:ext cx="2769997" cy="2127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досліджує ринок праці, розвиток міської інфраструктури.</a:t>
          </a:r>
          <a:endParaRPr lang="uk-UA" sz="1700" kern="1200" noProof="0" dirty="0"/>
        </a:p>
      </dsp:txBody>
      <dsp:txXfrm>
        <a:off x="924504" y="3258672"/>
        <a:ext cx="1845533" cy="1502074"/>
      </dsp:txXfrm>
    </dsp:sp>
    <dsp:sp modelId="{A4CCE8EA-090F-4159-A193-A89C25488993}">
      <dsp:nvSpPr>
        <dsp:cNvPr id="0" name=""/>
        <dsp:cNvSpPr/>
      </dsp:nvSpPr>
      <dsp:spPr>
        <a:xfrm>
          <a:off x="5874517" y="11731"/>
          <a:ext cx="2990015" cy="1638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аналізує просторову організацію міських процесів.</a:t>
          </a:r>
          <a:endParaRPr lang="uk-UA" sz="1800" kern="1200" noProof="0" dirty="0"/>
        </a:p>
      </dsp:txBody>
      <dsp:txXfrm>
        <a:off x="6807517" y="47726"/>
        <a:ext cx="2021020" cy="1156967"/>
      </dsp:txXfrm>
    </dsp:sp>
    <dsp:sp modelId="{E72F4437-CDDF-428E-A260-0347FB73E722}">
      <dsp:nvSpPr>
        <dsp:cNvPr id="0" name=""/>
        <dsp:cNvSpPr/>
      </dsp:nvSpPr>
      <dsp:spPr>
        <a:xfrm>
          <a:off x="1399890" y="-59867"/>
          <a:ext cx="2709528" cy="157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вивчає місто з просторової, архітектурної точки зору.</a:t>
          </a:r>
          <a:endParaRPr lang="uk-UA" sz="1800" kern="1200" noProof="0" dirty="0"/>
        </a:p>
      </dsp:txBody>
      <dsp:txXfrm>
        <a:off x="1434446" y="-25311"/>
        <a:ext cx="1827557" cy="1110705"/>
      </dsp:txXfrm>
    </dsp:sp>
    <dsp:sp modelId="{4701A789-1BD0-49E9-9DA3-EC88A8277171}">
      <dsp:nvSpPr>
        <dsp:cNvPr id="0" name=""/>
        <dsp:cNvSpPr/>
      </dsp:nvSpPr>
      <dsp:spPr>
        <a:xfrm>
          <a:off x="2790804" y="342532"/>
          <a:ext cx="2128588" cy="2128588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Урбаністика</a:t>
          </a:r>
          <a:endParaRPr lang="uk-UA" sz="1800" b="1" kern="1200" dirty="0"/>
        </a:p>
      </dsp:txBody>
      <dsp:txXfrm>
        <a:off x="3414253" y="965981"/>
        <a:ext cx="1505139" cy="1505139"/>
      </dsp:txXfrm>
    </dsp:sp>
    <dsp:sp modelId="{35A2293D-3136-422E-9A07-CACF8C3876CA}">
      <dsp:nvSpPr>
        <dsp:cNvPr id="0" name=""/>
        <dsp:cNvSpPr/>
      </dsp:nvSpPr>
      <dsp:spPr>
        <a:xfrm rot="5400000">
          <a:off x="5017711" y="342532"/>
          <a:ext cx="2128588" cy="2128588"/>
        </a:xfrm>
        <a:prstGeom prst="pieWedg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Географія </a:t>
          </a:r>
          <a:endParaRPr lang="uk-UA" sz="1800" b="1" kern="1200" dirty="0"/>
        </a:p>
      </dsp:txBody>
      <dsp:txXfrm rot="-5400000">
        <a:off x="5017711" y="965981"/>
        <a:ext cx="1505139" cy="1505139"/>
      </dsp:txXfrm>
    </dsp:sp>
    <dsp:sp modelId="{A21748BB-414F-499C-A220-73850A4C412F}">
      <dsp:nvSpPr>
        <dsp:cNvPr id="0" name=""/>
        <dsp:cNvSpPr/>
      </dsp:nvSpPr>
      <dsp:spPr>
        <a:xfrm rot="10800000">
          <a:off x="5017711" y="2569439"/>
          <a:ext cx="2128588" cy="2128588"/>
        </a:xfrm>
        <a:prstGeom prst="pieWedg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Політологія </a:t>
          </a:r>
          <a:endParaRPr lang="uk-UA" sz="1800" kern="1200" dirty="0"/>
        </a:p>
      </dsp:txBody>
      <dsp:txXfrm rot="10800000">
        <a:off x="5017711" y="2569439"/>
        <a:ext cx="1505139" cy="1505139"/>
      </dsp:txXfrm>
    </dsp:sp>
    <dsp:sp modelId="{EFDD5B2A-B3C0-4F0B-A916-01C4E9208421}">
      <dsp:nvSpPr>
        <dsp:cNvPr id="0" name=""/>
        <dsp:cNvSpPr/>
      </dsp:nvSpPr>
      <dsp:spPr>
        <a:xfrm rot="16200000">
          <a:off x="2790804" y="2569439"/>
          <a:ext cx="2128588" cy="2128588"/>
        </a:xfrm>
        <a:prstGeom prst="pieWedg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Економіка </a:t>
          </a:r>
          <a:endParaRPr lang="uk-UA" sz="1800" kern="1200" dirty="0"/>
        </a:p>
      </dsp:txBody>
      <dsp:txXfrm rot="5400000">
        <a:off x="3414253" y="2569439"/>
        <a:ext cx="1505139" cy="1505139"/>
      </dsp:txXfrm>
    </dsp:sp>
    <dsp:sp modelId="{3BDBEC15-C72F-4723-B6AF-8CE1635AFE45}">
      <dsp:nvSpPr>
        <dsp:cNvPr id="0" name=""/>
        <dsp:cNvSpPr/>
      </dsp:nvSpPr>
      <dsp:spPr>
        <a:xfrm>
          <a:off x="4601087" y="2077848"/>
          <a:ext cx="734928" cy="639068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DC6534D-C00D-42CE-9BCE-C3EA9776A1BD}">
      <dsp:nvSpPr>
        <dsp:cNvPr id="0" name=""/>
        <dsp:cNvSpPr/>
      </dsp:nvSpPr>
      <dsp:spPr>
        <a:xfrm rot="10800000">
          <a:off x="4601087" y="2323643"/>
          <a:ext cx="734928" cy="639068"/>
        </a:xfrm>
        <a:prstGeom prst="circular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72004"/>
          <a:ext cx="7704856" cy="96438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1. Урбанізація та її наслідки</a:t>
          </a:r>
          <a:endParaRPr lang="uk-UA" sz="4000" b="1" kern="1200" dirty="0"/>
        </a:p>
      </dsp:txBody>
      <dsp:txXfrm>
        <a:off x="0" y="72004"/>
        <a:ext cx="7704856" cy="964383"/>
      </dsp:txXfrm>
    </dsp:sp>
    <dsp:sp modelId="{09B5EE75-3E63-4B90-916C-C4D9AC5B22F7}">
      <dsp:nvSpPr>
        <dsp:cNvPr id="0" name=""/>
        <dsp:cNvSpPr/>
      </dsp:nvSpPr>
      <dsp:spPr>
        <a:xfrm>
          <a:off x="3762" y="1261809"/>
          <a:ext cx="2565777" cy="2857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Глобалізація міст </a:t>
          </a:r>
          <a:r>
            <a:rPr lang="uk-UA" sz="2400" kern="1200" dirty="0" smtClean="0"/>
            <a:t>– формування мегаполісів, зростання агломерацій, зміна ролі міст у світовій економіці</a:t>
          </a:r>
          <a:endParaRPr lang="uk-UA" sz="2400" kern="1200" dirty="0"/>
        </a:p>
      </dsp:txBody>
      <dsp:txXfrm>
        <a:off x="3762" y="1261809"/>
        <a:ext cx="2565777" cy="2857997"/>
      </dsp:txXfrm>
    </dsp:sp>
    <dsp:sp modelId="{6E110BE3-079C-46CA-9CB3-BC860E767959}">
      <dsp:nvSpPr>
        <dsp:cNvPr id="0" name=""/>
        <dsp:cNvSpPr/>
      </dsp:nvSpPr>
      <dsp:spPr>
        <a:xfrm>
          <a:off x="2569539" y="1261809"/>
          <a:ext cx="2565777" cy="2857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Міграція</a:t>
          </a:r>
          <a:r>
            <a:rPr lang="uk-UA" sz="2400" kern="1200" noProof="0" dirty="0" smtClean="0"/>
            <a:t> – внутрішня та зовнішня, її вплив на міське середовище та соціальну структуру</a:t>
          </a:r>
          <a:endParaRPr lang="uk-UA" sz="2400" kern="1200" noProof="0" dirty="0"/>
        </a:p>
      </dsp:txBody>
      <dsp:txXfrm>
        <a:off x="2569539" y="1261809"/>
        <a:ext cx="2565777" cy="2857997"/>
      </dsp:txXfrm>
    </dsp:sp>
    <dsp:sp modelId="{7A0314CF-EE51-4ACC-9819-5357A3D0050A}">
      <dsp:nvSpPr>
        <dsp:cNvPr id="0" name=""/>
        <dsp:cNvSpPr/>
      </dsp:nvSpPr>
      <dsp:spPr>
        <a:xfrm>
          <a:off x="5135316" y="1261809"/>
          <a:ext cx="2565777" cy="2857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Перенаселеність</a:t>
          </a:r>
          <a:r>
            <a:rPr lang="uk-UA" sz="2400" kern="1200" noProof="0" dirty="0" smtClean="0"/>
            <a:t> – зростання щільності населення та його наслідки для інфраструктури</a:t>
          </a:r>
          <a:endParaRPr lang="uk-UA" sz="2400" kern="1200" noProof="0" dirty="0"/>
        </a:p>
      </dsp:txBody>
      <dsp:txXfrm>
        <a:off x="5135316" y="1261809"/>
        <a:ext cx="2565777" cy="2857997"/>
      </dsp:txXfrm>
    </dsp:sp>
    <dsp:sp modelId="{864E6BE7-9A18-4E97-BBD2-18D532AE544C}">
      <dsp:nvSpPr>
        <dsp:cNvPr id="0" name=""/>
        <dsp:cNvSpPr/>
      </dsp:nvSpPr>
      <dsp:spPr>
        <a:xfrm>
          <a:off x="0" y="4119806"/>
          <a:ext cx="7704856" cy="31755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60062"/>
          <a:ext cx="7704856" cy="1250316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2. Соціальна стратифікація міського простору</a:t>
          </a:r>
          <a:endParaRPr lang="uk-UA" sz="4000" b="1" kern="1200" noProof="0" dirty="0"/>
        </a:p>
      </dsp:txBody>
      <dsp:txXfrm>
        <a:off x="0" y="60062"/>
        <a:ext cx="7704856" cy="1250316"/>
      </dsp:txXfrm>
    </dsp:sp>
    <dsp:sp modelId="{09B5EE75-3E63-4B90-916C-C4D9AC5B22F7}">
      <dsp:nvSpPr>
        <dsp:cNvPr id="0" name=""/>
        <dsp:cNvSpPr/>
      </dsp:nvSpPr>
      <dsp:spPr>
        <a:xfrm>
          <a:off x="0" y="1430503"/>
          <a:ext cx="1926213" cy="3130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Соціальна нерівність – </a:t>
          </a:r>
          <a:r>
            <a:rPr lang="uk-UA" sz="1700" b="0" kern="1200" noProof="0" dirty="0" smtClean="0"/>
            <a:t>розрив між багатими та бідними районами, сегрегація за економічним рівнем</a:t>
          </a:r>
          <a:endParaRPr lang="uk-UA" sz="1700" b="0" kern="1200" noProof="0" dirty="0"/>
        </a:p>
      </dsp:txBody>
      <dsp:txXfrm>
        <a:off x="0" y="1430503"/>
        <a:ext cx="1926213" cy="3130187"/>
      </dsp:txXfrm>
    </dsp:sp>
    <dsp:sp modelId="{6E110BE3-079C-46CA-9CB3-BC860E767959}">
      <dsp:nvSpPr>
        <dsp:cNvPr id="0" name=""/>
        <dsp:cNvSpPr/>
      </dsp:nvSpPr>
      <dsp:spPr>
        <a:xfrm>
          <a:off x="1926214" y="1430503"/>
          <a:ext cx="1926213" cy="3130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err="1" smtClean="0"/>
            <a:t>Гентрифікація</a:t>
          </a:r>
          <a:r>
            <a:rPr lang="uk-UA" sz="1700" b="1" kern="1200" noProof="0" dirty="0" smtClean="0"/>
            <a:t> – </a:t>
          </a:r>
          <a:r>
            <a:rPr lang="uk-UA" sz="1700" b="0" kern="1200" noProof="0" dirty="0" smtClean="0"/>
            <a:t>витіснення малозабезпечених жителів через модернізацію районів</a:t>
          </a:r>
          <a:endParaRPr lang="uk-UA" sz="1700" b="0" kern="1200" noProof="0" dirty="0"/>
        </a:p>
      </dsp:txBody>
      <dsp:txXfrm>
        <a:off x="1926214" y="1430503"/>
        <a:ext cx="1926213" cy="3130187"/>
      </dsp:txXfrm>
    </dsp:sp>
    <dsp:sp modelId="{7A0314CF-EE51-4ACC-9819-5357A3D0050A}">
      <dsp:nvSpPr>
        <dsp:cNvPr id="0" name=""/>
        <dsp:cNvSpPr/>
      </dsp:nvSpPr>
      <dsp:spPr>
        <a:xfrm>
          <a:off x="3852428" y="1430503"/>
          <a:ext cx="1926213" cy="3130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Маргіналізація та соціальна ізоляція – </a:t>
          </a:r>
          <a:r>
            <a:rPr lang="uk-UA" sz="1700" b="0" kern="1200" noProof="0" dirty="0" smtClean="0"/>
            <a:t>бездомність, зростання соціального напруження</a:t>
          </a:r>
          <a:endParaRPr lang="uk-UA" sz="1700" b="0" kern="1200" noProof="0" dirty="0"/>
        </a:p>
      </dsp:txBody>
      <dsp:txXfrm>
        <a:off x="3852428" y="1430503"/>
        <a:ext cx="1926213" cy="3130187"/>
      </dsp:txXfrm>
    </dsp:sp>
    <dsp:sp modelId="{921466D4-1DEF-4B93-99A7-04CE9ACA4E70}">
      <dsp:nvSpPr>
        <dsp:cNvPr id="0" name=""/>
        <dsp:cNvSpPr/>
      </dsp:nvSpPr>
      <dsp:spPr>
        <a:xfrm>
          <a:off x="5774539" y="1419578"/>
          <a:ext cx="1926213" cy="3130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/>
            <a:t>Етнічна та культурна сегрегація </a:t>
          </a:r>
          <a:r>
            <a:rPr lang="uk-UA" sz="1700" b="0" kern="1200" noProof="0" dirty="0" smtClean="0"/>
            <a:t>– формування етнічних анклавів у містах.
</a:t>
          </a:r>
          <a:endParaRPr lang="uk-UA" sz="1700" b="0" kern="1200" noProof="0" dirty="0"/>
        </a:p>
      </dsp:txBody>
      <dsp:txXfrm>
        <a:off x="5774539" y="1419578"/>
        <a:ext cx="1926213" cy="3130187"/>
      </dsp:txXfrm>
    </dsp:sp>
    <dsp:sp modelId="{864E6BE7-9A18-4E97-BBD2-18D532AE544C}">
      <dsp:nvSpPr>
        <dsp:cNvPr id="0" name=""/>
        <dsp:cNvSpPr/>
      </dsp:nvSpPr>
      <dsp:spPr>
        <a:xfrm>
          <a:off x="0" y="4560691"/>
          <a:ext cx="7704856" cy="34779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61741"/>
          <a:ext cx="7128792" cy="1135588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3. Просторова організація міста</a:t>
          </a:r>
          <a:endParaRPr lang="uk-UA" sz="4000" b="1" kern="1200" noProof="0" dirty="0"/>
        </a:p>
      </dsp:txBody>
      <dsp:txXfrm>
        <a:off x="0" y="61741"/>
        <a:ext cx="7128792" cy="1135588"/>
      </dsp:txXfrm>
    </dsp:sp>
    <dsp:sp modelId="{09B5EE75-3E63-4B90-916C-C4D9AC5B22F7}">
      <dsp:nvSpPr>
        <dsp:cNvPr id="0" name=""/>
        <dsp:cNvSpPr/>
      </dsp:nvSpPr>
      <dsp:spPr>
        <a:xfrm>
          <a:off x="3480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Функціональне зонування – </a:t>
          </a:r>
          <a:r>
            <a:rPr lang="uk-UA" sz="2100" b="0" kern="1200" noProof="0" dirty="0" smtClean="0"/>
            <a:t>розподіл міських територій на житлові, ділові, промислові зони.</a:t>
          </a:r>
          <a:endParaRPr lang="uk-UA" sz="2100" b="0" kern="1200" noProof="0" dirty="0"/>
        </a:p>
      </dsp:txBody>
      <dsp:txXfrm>
        <a:off x="3480" y="1320812"/>
        <a:ext cx="2373943" cy="2903362"/>
      </dsp:txXfrm>
    </dsp:sp>
    <dsp:sp modelId="{6E110BE3-079C-46CA-9CB3-BC860E767959}">
      <dsp:nvSpPr>
        <dsp:cNvPr id="0" name=""/>
        <dsp:cNvSpPr/>
      </dsp:nvSpPr>
      <dsp:spPr>
        <a:xfrm>
          <a:off x="2377424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Розвиток інфраструктури – </a:t>
          </a:r>
          <a:r>
            <a:rPr lang="uk-UA" sz="2100" b="0" kern="1200" noProof="0" dirty="0" smtClean="0"/>
            <a:t>нерівномірність розвитку транспорту, комунальних послуг, доступу до медичних та освітніх установ.</a:t>
          </a:r>
          <a:endParaRPr lang="uk-UA" sz="2100" b="0" kern="1200" noProof="0" dirty="0"/>
        </a:p>
      </dsp:txBody>
      <dsp:txXfrm>
        <a:off x="2377424" y="1320812"/>
        <a:ext cx="2373943" cy="2903362"/>
      </dsp:txXfrm>
    </dsp:sp>
    <dsp:sp modelId="{7A0314CF-EE51-4ACC-9819-5357A3D0050A}">
      <dsp:nvSpPr>
        <dsp:cNvPr id="0" name=""/>
        <dsp:cNvSpPr/>
      </dsp:nvSpPr>
      <dsp:spPr>
        <a:xfrm>
          <a:off x="4751367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Громадські простори –</a:t>
          </a:r>
          <a:r>
            <a:rPr lang="uk-UA" sz="2100" b="0" kern="1200" noProof="0" dirty="0" smtClean="0"/>
            <a:t> їхня роль у соціальному житті, проблеми доступності та безпеки.</a:t>
          </a:r>
          <a:endParaRPr lang="uk-UA" sz="2100" b="0" kern="1200" noProof="0" dirty="0"/>
        </a:p>
      </dsp:txBody>
      <dsp:txXfrm>
        <a:off x="4751367" y="1320812"/>
        <a:ext cx="2373943" cy="2903362"/>
      </dsp:txXfrm>
    </dsp:sp>
    <dsp:sp modelId="{864E6BE7-9A18-4E97-BBD2-18D532AE544C}">
      <dsp:nvSpPr>
        <dsp:cNvPr id="0" name=""/>
        <dsp:cNvSpPr/>
      </dsp:nvSpPr>
      <dsp:spPr>
        <a:xfrm>
          <a:off x="0" y="4224174"/>
          <a:ext cx="7128792" cy="322595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80599"/>
          <a:ext cx="7128792" cy="1135588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4. Транспорт і мобільність у місті</a:t>
          </a:r>
          <a:endParaRPr lang="uk-UA" sz="4000" b="1" kern="1200" noProof="0" dirty="0"/>
        </a:p>
      </dsp:txBody>
      <dsp:txXfrm>
        <a:off x="0" y="80599"/>
        <a:ext cx="7128792" cy="1135588"/>
      </dsp:txXfrm>
    </dsp:sp>
    <dsp:sp modelId="{09B5EE75-3E63-4B90-916C-C4D9AC5B22F7}">
      <dsp:nvSpPr>
        <dsp:cNvPr id="0" name=""/>
        <dsp:cNvSpPr/>
      </dsp:nvSpPr>
      <dsp:spPr>
        <a:xfrm>
          <a:off x="3480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Перевантаженість транспортної системи – </a:t>
          </a:r>
          <a:r>
            <a:rPr lang="uk-UA" sz="2000" b="0" kern="1200" noProof="0" dirty="0" smtClean="0"/>
            <a:t>проблеми пробок, неефективного громадського транспорту</a:t>
          </a:r>
          <a:endParaRPr lang="uk-UA" sz="2000" b="0" kern="1200" noProof="0" dirty="0"/>
        </a:p>
      </dsp:txBody>
      <dsp:txXfrm>
        <a:off x="3480" y="1320812"/>
        <a:ext cx="2373943" cy="2903362"/>
      </dsp:txXfrm>
    </dsp:sp>
    <dsp:sp modelId="{6E110BE3-079C-46CA-9CB3-BC860E767959}">
      <dsp:nvSpPr>
        <dsp:cNvPr id="0" name=""/>
        <dsp:cNvSpPr/>
      </dsp:nvSpPr>
      <dsp:spPr>
        <a:xfrm>
          <a:off x="2377424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Доступність міського простору – </a:t>
          </a:r>
          <a:r>
            <a:rPr lang="uk-UA" sz="2000" b="0" kern="1200" noProof="0" dirty="0" smtClean="0"/>
            <a:t>проблеми людей з інвалідністю, </a:t>
          </a:r>
          <a:r>
            <a:rPr lang="uk-UA" sz="2000" b="0" kern="1200" noProof="0" dirty="0" err="1" smtClean="0"/>
            <a:t>велоінфраструктура</a:t>
          </a:r>
          <a:r>
            <a:rPr lang="uk-UA" sz="2000" b="0" kern="1200" noProof="0" dirty="0" smtClean="0"/>
            <a:t>.</a:t>
          </a:r>
          <a:endParaRPr lang="uk-UA" sz="2000" b="0" kern="1200" noProof="0" dirty="0"/>
        </a:p>
      </dsp:txBody>
      <dsp:txXfrm>
        <a:off x="2377424" y="1320812"/>
        <a:ext cx="2373943" cy="2903362"/>
      </dsp:txXfrm>
    </dsp:sp>
    <dsp:sp modelId="{7A0314CF-EE51-4ACC-9819-5357A3D0050A}">
      <dsp:nvSpPr>
        <dsp:cNvPr id="0" name=""/>
        <dsp:cNvSpPr/>
      </dsp:nvSpPr>
      <dsp:spPr>
        <a:xfrm>
          <a:off x="4751367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Екологічний транспорт – </a:t>
          </a:r>
          <a:r>
            <a:rPr lang="uk-UA" sz="2000" b="0" kern="1200" noProof="0" dirty="0" smtClean="0"/>
            <a:t>розвиток електротранспорту, зменшення автомобільної залежності</a:t>
          </a:r>
          <a:r>
            <a:rPr lang="uk-UA" sz="2000" b="1" kern="1200" noProof="0" dirty="0" smtClean="0"/>
            <a:t>.</a:t>
          </a:r>
          <a:endParaRPr lang="uk-UA" sz="2000" b="0" kern="1200" noProof="0" dirty="0"/>
        </a:p>
      </dsp:txBody>
      <dsp:txXfrm>
        <a:off x="4751367" y="1320812"/>
        <a:ext cx="2373943" cy="2903362"/>
      </dsp:txXfrm>
    </dsp:sp>
    <dsp:sp modelId="{864E6BE7-9A18-4E97-BBD2-18D532AE544C}">
      <dsp:nvSpPr>
        <dsp:cNvPr id="0" name=""/>
        <dsp:cNvSpPr/>
      </dsp:nvSpPr>
      <dsp:spPr>
        <a:xfrm>
          <a:off x="0" y="4224174"/>
          <a:ext cx="7128792" cy="322595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D8196-4C7D-4288-AC87-7292C99C0F5B}">
      <dsp:nvSpPr>
        <dsp:cNvPr id="0" name=""/>
        <dsp:cNvSpPr/>
      </dsp:nvSpPr>
      <dsp:spPr>
        <a:xfrm>
          <a:off x="0" y="80599"/>
          <a:ext cx="7128792" cy="1135588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/>
            <a:t>5. Соціальні проблеми міста</a:t>
          </a:r>
          <a:endParaRPr lang="uk-UA" sz="4000" b="1" kern="1200" noProof="0" dirty="0"/>
        </a:p>
      </dsp:txBody>
      <dsp:txXfrm>
        <a:off x="0" y="80599"/>
        <a:ext cx="7128792" cy="1135588"/>
      </dsp:txXfrm>
    </dsp:sp>
    <dsp:sp modelId="{09B5EE75-3E63-4B90-916C-C4D9AC5B22F7}">
      <dsp:nvSpPr>
        <dsp:cNvPr id="0" name=""/>
        <dsp:cNvSpPr/>
      </dsp:nvSpPr>
      <dsp:spPr>
        <a:xfrm>
          <a:off x="3480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Злочинність і безпека – </a:t>
          </a:r>
          <a:r>
            <a:rPr lang="uk-UA" sz="2400" b="0" kern="1200" noProof="0" dirty="0" smtClean="0"/>
            <a:t>вплив соціальних та економічних факторів на рівень злочинності</a:t>
          </a:r>
          <a:endParaRPr lang="uk-UA" sz="2400" b="0" kern="1200" noProof="0" dirty="0"/>
        </a:p>
      </dsp:txBody>
      <dsp:txXfrm>
        <a:off x="3480" y="1320812"/>
        <a:ext cx="2373943" cy="2903362"/>
      </dsp:txXfrm>
    </dsp:sp>
    <dsp:sp modelId="{6E110BE3-079C-46CA-9CB3-BC860E767959}">
      <dsp:nvSpPr>
        <dsp:cNvPr id="0" name=""/>
        <dsp:cNvSpPr/>
      </dsp:nvSpPr>
      <dsp:spPr>
        <a:xfrm>
          <a:off x="2347014" y="1296133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Бездомність – </a:t>
          </a:r>
          <a:r>
            <a:rPr lang="uk-UA" sz="2400" b="0" kern="1200" noProof="0" dirty="0" smtClean="0"/>
            <a:t>причини та можливі шляхи вирішення проблеми.</a:t>
          </a:r>
          <a:endParaRPr lang="uk-UA" sz="2400" b="0" kern="1200" noProof="0" dirty="0"/>
        </a:p>
      </dsp:txBody>
      <dsp:txXfrm>
        <a:off x="2347014" y="1296133"/>
        <a:ext cx="2373943" cy="2903362"/>
      </dsp:txXfrm>
    </dsp:sp>
    <dsp:sp modelId="{7A0314CF-EE51-4ACC-9819-5357A3D0050A}">
      <dsp:nvSpPr>
        <dsp:cNvPr id="0" name=""/>
        <dsp:cNvSpPr/>
      </dsp:nvSpPr>
      <dsp:spPr>
        <a:xfrm>
          <a:off x="4751367" y="1320812"/>
          <a:ext cx="2373943" cy="29033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Якість життя</a:t>
          </a:r>
          <a:endParaRPr lang="uk-UA" sz="2400" b="0" kern="1200" noProof="0" dirty="0"/>
        </a:p>
      </dsp:txBody>
      <dsp:txXfrm>
        <a:off x="4751367" y="1320812"/>
        <a:ext cx="2373943" cy="2903362"/>
      </dsp:txXfrm>
    </dsp:sp>
    <dsp:sp modelId="{864E6BE7-9A18-4E97-BBD2-18D532AE544C}">
      <dsp:nvSpPr>
        <dsp:cNvPr id="0" name=""/>
        <dsp:cNvSpPr/>
      </dsp:nvSpPr>
      <dsp:spPr>
        <a:xfrm>
          <a:off x="0" y="4224174"/>
          <a:ext cx="7128792" cy="322595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12.02.2025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00719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057530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6802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93143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82053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53660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4175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6599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73244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860248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93669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16715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5.png"/><Relationship Id="rId4" Type="http://schemas.openxmlformats.org/officeDocument/2006/relationships/diagramData" Target="../diagrams/data6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17.png"/><Relationship Id="rId4" Type="http://schemas.openxmlformats.org/officeDocument/2006/relationships/diagramData" Target="../diagrams/data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9.png"/><Relationship Id="rId4" Type="http://schemas.openxmlformats.org/officeDocument/2006/relationships/diagramData" Target="../diagrams/data8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21.png"/><Relationship Id="rId4" Type="http://schemas.openxmlformats.org/officeDocument/2006/relationships/diagramData" Target="../diagrams/data9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2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9.png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438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міста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1.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Вступ до курсу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«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Соціологія міста»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024" y="242123"/>
            <a:ext cx="4876800" cy="212883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72952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79576" y="698247"/>
            <a:ext cx="4032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2054350"/>
              </p:ext>
            </p:extLst>
          </p:nvPr>
        </p:nvGraphicFramePr>
        <p:xfrm>
          <a:off x="335360" y="2016144"/>
          <a:ext cx="770485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0195" y="2905339"/>
            <a:ext cx="3475381" cy="23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135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76780785"/>
              </p:ext>
            </p:extLst>
          </p:nvPr>
        </p:nvGraphicFramePr>
        <p:xfrm>
          <a:off x="479376" y="1484784"/>
          <a:ext cx="770485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248" y="3284984"/>
            <a:ext cx="3724672" cy="2473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4272" y="419903"/>
            <a:ext cx="3225412" cy="25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4643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65225754"/>
              </p:ext>
            </p:extLst>
          </p:nvPr>
        </p:nvGraphicFramePr>
        <p:xfrm>
          <a:off x="479376" y="1700808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533" y="332656"/>
            <a:ext cx="3634730" cy="2423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9533" y="2755808"/>
            <a:ext cx="3634730" cy="20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315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35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53000961"/>
              </p:ext>
            </p:extLst>
          </p:nvPr>
        </p:nvGraphicFramePr>
        <p:xfrm>
          <a:off x="508635" y="1772816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8208" y="3645024"/>
            <a:ext cx="4161292" cy="2604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4433" y="421499"/>
            <a:ext cx="3389003" cy="32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9113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35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98642305"/>
              </p:ext>
            </p:extLst>
          </p:nvPr>
        </p:nvGraphicFramePr>
        <p:xfrm>
          <a:off x="508635" y="1772816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2224" y="527623"/>
            <a:ext cx="3733754" cy="2490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2225" y="3212976"/>
            <a:ext cx="3733754" cy="24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231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35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01826229"/>
              </p:ext>
            </p:extLst>
          </p:nvPr>
        </p:nvGraphicFramePr>
        <p:xfrm>
          <a:off x="508635" y="1772816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0349" y="863780"/>
            <a:ext cx="3524573" cy="44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191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50791835"/>
              </p:ext>
            </p:extLst>
          </p:nvPr>
        </p:nvGraphicFramePr>
        <p:xfrm>
          <a:off x="479376" y="1700808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0421" y="444768"/>
            <a:ext cx="3363888" cy="50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4761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4248472" cy="8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Основна проблематика досліджень міста</a:t>
            </a:r>
            <a:endParaRPr lang="uk-UA" sz="25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0061549"/>
              </p:ext>
            </p:extLst>
          </p:nvPr>
        </p:nvGraphicFramePr>
        <p:xfrm>
          <a:off x="479376" y="1700808"/>
          <a:ext cx="712879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3570" y="332656"/>
            <a:ext cx="3562656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82" y="3284984"/>
            <a:ext cx="3508648" cy="23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572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23592" y="33265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"Соціологія міста в повсякденному житті"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7448" y="1867372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400" i="1" dirty="0" smtClean="0">
                <a:latin typeface="Bahnschrift Light" panose="020B0502040204020203" pitchFamily="34" charset="0"/>
              </a:rPr>
              <a:t>Чи помічали ви, як міське середовище впливає на поведінку людей?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400" i="1" dirty="0" smtClean="0">
                <a:latin typeface="Bahnschrift Light" panose="020B0502040204020203" pitchFamily="34" charset="0"/>
              </a:rPr>
              <a:t>Як місто змінює людей, а люди – місто?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400" i="1" dirty="0" smtClean="0">
                <a:latin typeface="Bahnschrift Light" panose="020B0502040204020203" pitchFamily="34" charset="0"/>
              </a:rPr>
              <a:t>Які міські проблеми ви вважаєте найактуальнішими?</a:t>
            </a:r>
            <a:endParaRPr lang="uk-UA" sz="2400" i="1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16632"/>
            <a:ext cx="295721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132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23592" y="33265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"Перше враження про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400" y="1800271"/>
            <a:ext cx="5472608" cy="444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400" i="1" dirty="0" smtClean="0">
                <a:latin typeface="Bahnschrift Light" panose="020B0502040204020203" pitchFamily="34" charset="0"/>
              </a:rPr>
              <a:t>Опишіть ваші </a:t>
            </a:r>
            <a:r>
              <a:rPr lang="uk-UA" sz="2400" b="1" i="1" dirty="0">
                <a:latin typeface="Bahnschrift Light" panose="020B0502040204020203" pitchFamily="34" charset="0"/>
              </a:rPr>
              <a:t>перші асоціації</a:t>
            </a:r>
            <a:r>
              <a:rPr lang="uk-UA" sz="2400" i="1" dirty="0">
                <a:latin typeface="Bahnschrift Light" panose="020B0502040204020203" pitchFamily="34" charset="0"/>
              </a:rPr>
              <a:t>, які виникають </a:t>
            </a:r>
            <a:r>
              <a:rPr lang="uk-UA" sz="2400" i="1" dirty="0" smtClean="0">
                <a:latin typeface="Bahnschrift Light" panose="020B0502040204020203" pitchFamily="34" charset="0"/>
              </a:rPr>
              <a:t>зі </a:t>
            </a:r>
            <a:r>
              <a:rPr lang="uk-UA" sz="2400" i="1" dirty="0">
                <a:latin typeface="Bahnschrift Light" panose="020B0502040204020203" pitchFamily="34" charset="0"/>
              </a:rPr>
              <a:t>словом "місто</a:t>
            </a:r>
            <a:r>
              <a:rPr lang="uk-UA" sz="2400" i="1" dirty="0" smtClean="0">
                <a:latin typeface="Bahnschrift Light" panose="020B0502040204020203" pitchFamily="34" charset="0"/>
              </a:rPr>
              <a:t>".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400" i="1" dirty="0" smtClean="0">
                <a:latin typeface="Bahnschrift Light" panose="020B0502040204020203" pitchFamily="34" charset="0"/>
              </a:rPr>
              <a:t>Що </a:t>
            </a:r>
            <a:r>
              <a:rPr lang="uk-UA" sz="2400" i="1" dirty="0">
                <a:latin typeface="Bahnschrift Light" panose="020B0502040204020203" pitchFamily="34" charset="0"/>
              </a:rPr>
              <a:t>для </a:t>
            </a:r>
            <a:r>
              <a:rPr lang="uk-UA" sz="2400" i="1" dirty="0" smtClean="0">
                <a:latin typeface="Bahnschrift Light" panose="020B0502040204020203" pitchFamily="34" charset="0"/>
              </a:rPr>
              <a:t>вас є </a:t>
            </a:r>
            <a:r>
              <a:rPr lang="uk-UA" sz="2400" b="1" i="1" dirty="0">
                <a:latin typeface="Bahnschrift Light" panose="020B0502040204020203" pitchFamily="34" charset="0"/>
              </a:rPr>
              <a:t>найважливішим</a:t>
            </a:r>
            <a:r>
              <a:rPr lang="uk-UA" sz="2400" i="1" dirty="0">
                <a:latin typeface="Bahnschrift Light" panose="020B0502040204020203" pitchFamily="34" charset="0"/>
              </a:rPr>
              <a:t> у міському житті</a:t>
            </a:r>
            <a:r>
              <a:rPr lang="uk-UA" sz="2400" i="1" dirty="0" smtClean="0">
                <a:latin typeface="Bahnschrift Light" panose="020B0502040204020203" pitchFamily="34" charset="0"/>
              </a:rPr>
              <a:t>? (</a:t>
            </a:r>
            <a:r>
              <a:rPr lang="uk-UA" sz="2400" i="1" dirty="0">
                <a:latin typeface="Bahnschrift Light" panose="020B0502040204020203" pitchFamily="34" charset="0"/>
              </a:rPr>
              <a:t>Транспорт, культура, архітектура, соціальні відносини, безпека тощо</a:t>
            </a:r>
            <a:r>
              <a:rPr lang="uk-UA" sz="2400" i="1" dirty="0" smtClean="0">
                <a:latin typeface="Bahnschrift Light" panose="020B0502040204020203" pitchFamily="34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400" i="1" dirty="0" smtClean="0">
                <a:latin typeface="Bahnschrift Light" panose="020B0502040204020203" pitchFamily="34" charset="0"/>
              </a:rPr>
              <a:t>Яке </a:t>
            </a:r>
            <a:r>
              <a:rPr lang="uk-UA" sz="2400" i="1" dirty="0">
                <a:latin typeface="Bahnschrift Light" panose="020B0502040204020203" pitchFamily="34" charset="0"/>
              </a:rPr>
              <a:t>місто </a:t>
            </a:r>
            <a:r>
              <a:rPr lang="uk-UA" sz="2400" i="1" dirty="0" smtClean="0">
                <a:latin typeface="Bahnschrift Light" panose="020B0502040204020203" pitchFamily="34" charset="0"/>
              </a:rPr>
              <a:t>вам </a:t>
            </a:r>
            <a:r>
              <a:rPr lang="uk-UA" sz="2400" i="1" dirty="0">
                <a:latin typeface="Bahnschrift Light" panose="020B0502040204020203" pitchFamily="34" charset="0"/>
              </a:rPr>
              <a:t>здається </a:t>
            </a:r>
            <a:r>
              <a:rPr lang="uk-UA" sz="2400" b="1" i="1" dirty="0">
                <a:latin typeface="Bahnschrift Light" panose="020B0502040204020203" pitchFamily="34" charset="0"/>
              </a:rPr>
              <a:t>комфортним</a:t>
            </a:r>
            <a:r>
              <a:rPr lang="uk-UA" sz="2400" i="1" dirty="0">
                <a:latin typeface="Bahnschrift Light" panose="020B0502040204020203" pitchFamily="34" charset="0"/>
              </a:rPr>
              <a:t>? Яке – </a:t>
            </a:r>
            <a:r>
              <a:rPr lang="uk-UA" sz="2400" b="1" i="1" dirty="0">
                <a:latin typeface="Bahnschrift Light" panose="020B0502040204020203" pitchFamily="34" charset="0"/>
              </a:rPr>
              <a:t>незручним</a:t>
            </a:r>
            <a:r>
              <a:rPr lang="uk-UA" sz="2400" i="1" dirty="0">
                <a:latin typeface="Bahnschrift Light" panose="020B0502040204020203" pitchFamily="34" charset="0"/>
              </a:rPr>
              <a:t>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317205"/>
            <a:ext cx="50405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25080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40133404"/>
              </p:ext>
            </p:extLst>
          </p:nvPr>
        </p:nvGraphicFramePr>
        <p:xfrm>
          <a:off x="1271464" y="548680"/>
          <a:ext cx="878497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591203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7048" y="-56440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1117378" y="1108202"/>
            <a:ext cx="7416824" cy="2376264"/>
            <a:chOff x="390242" y="24397"/>
            <a:chExt cx="7523751" cy="174732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90242" y="24397"/>
              <a:ext cx="7523751" cy="17473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86337" y="109695"/>
              <a:ext cx="7353155" cy="157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73" tIns="0" rIns="209573" bIns="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600" b="1" kern="1200" dirty="0" smtClean="0">
                  <a:solidFill>
                    <a:schemeClr val="tx1"/>
                  </a:solidFill>
                </a:rPr>
                <a:t>Місто - </a:t>
              </a:r>
              <a:r>
                <a:rPr lang="uk-UA" sz="2600" i="1" kern="1200" dirty="0" smtClean="0">
                  <a:solidFill>
                    <a:schemeClr val="tx1"/>
                  </a:solidFill>
                </a:rPr>
                <a:t>сконцентроване територіальне поселення людей, зайнятих різноманітними і неоднорідними - переважно індустріальними - видами трудової діяльності, зі специфічним способом життя. </a:t>
              </a:r>
              <a:endParaRPr lang="uk-UA" sz="2600" i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509120"/>
            <a:ext cx="3146919" cy="20958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934" y="3861048"/>
            <a:ext cx="3115851" cy="20721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312" y="1867224"/>
            <a:ext cx="3038801" cy="202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82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6889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1343472" y="4077072"/>
            <a:ext cx="7704856" cy="2376264"/>
            <a:chOff x="388934" y="-35734"/>
            <a:chExt cx="7523751" cy="174732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88934" y="-35734"/>
              <a:ext cx="7523751" cy="17473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74232" y="59815"/>
              <a:ext cx="7353155" cy="157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73" tIns="0" rIns="209573" bIns="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2600" b="1" dirty="0">
                  <a:solidFill>
                    <a:schemeClr val="tx1"/>
                  </a:solidFill>
                </a:rPr>
                <a:t>Соціологія міста – </a:t>
              </a:r>
              <a:r>
                <a:rPr lang="uk-UA" sz="2600" i="1" dirty="0">
                  <a:solidFill>
                    <a:schemeClr val="tx1"/>
                  </a:solidFill>
                </a:rPr>
                <a:t>це спеціалізована галузь соціології, яка досліджує соціальні процеси, що відбуваються в міському просторі, структуру міського суспільства, особливості урбанізації та вплив міського середовища на соціальну поведінку людей.</a:t>
              </a:r>
              <a:endParaRPr lang="uk-UA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665407" y="841537"/>
            <a:ext cx="6552728" cy="2578086"/>
            <a:chOff x="401038" y="24396"/>
            <a:chExt cx="7523751" cy="1747328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01038" y="24396"/>
              <a:ext cx="7523751" cy="174732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86337" y="109695"/>
              <a:ext cx="7353155" cy="157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73" tIns="0" rIns="209573" bIns="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2600" b="1" dirty="0">
                  <a:solidFill>
                    <a:schemeClr val="tx1"/>
                  </a:solidFill>
                </a:rPr>
                <a:t>Соціологія міста - </a:t>
              </a:r>
              <a:r>
                <a:rPr lang="uk-UA" sz="2600" i="1" dirty="0">
                  <a:solidFill>
                    <a:schemeClr val="tx1"/>
                  </a:solidFill>
                </a:rPr>
                <a:t>спеціальна галузь соціології, об'єктом пізнання якої є місто як соціально-просторова спільність, історично конкретна поселенська структура, основна форма розселення </a:t>
              </a:r>
              <a:r>
                <a:rPr lang="uk-UA" sz="2600" i="1" dirty="0" smtClean="0">
                  <a:solidFill>
                    <a:schemeClr val="tx1"/>
                  </a:solidFill>
                </a:rPr>
                <a:t>людей</a:t>
              </a:r>
              <a:r>
                <a:rPr lang="uk-UA" sz="2600" i="1" kern="1200" dirty="0" smtClean="0">
                  <a:solidFill>
                    <a:schemeClr val="tx1"/>
                  </a:solidFill>
                </a:rPr>
                <a:t>. </a:t>
              </a:r>
              <a:endParaRPr lang="uk-UA" sz="2600" i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196752"/>
            <a:ext cx="3689249" cy="24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068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84920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23592" y="390810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u="sng" dirty="0"/>
              <a:t>Предмет і об'єкт соціології міста</a:t>
            </a:r>
            <a:endParaRPr lang="uk-UA" sz="2500" u="sng" dirty="0" smtClean="0"/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815993"/>
              </p:ext>
            </p:extLst>
          </p:nvPr>
        </p:nvGraphicFramePr>
        <p:xfrm>
          <a:off x="2124423" y="1052736"/>
          <a:ext cx="792088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4232" y="239043"/>
            <a:ext cx="3436640" cy="20270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08" y="4671289"/>
            <a:ext cx="2974449" cy="19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661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84920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7992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Основні методи соціології міста</a:t>
            </a:r>
            <a:endParaRPr lang="uk-UA" sz="2500" dirty="0" smtClean="0"/>
          </a:p>
        </p:txBody>
      </p:sp>
      <p:graphicFrame>
        <p:nvGraphicFramePr>
          <p:cNvPr id="5" name="Объект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604429"/>
              </p:ext>
            </p:extLst>
          </p:nvPr>
        </p:nvGraphicFramePr>
        <p:xfrm>
          <a:off x="767408" y="1340768"/>
          <a:ext cx="5676800" cy="4801342"/>
        </p:xfrm>
        <a:graphic>
          <a:graphicData uri="http://schemas.openxmlformats.org/drawingml/2006/table">
            <a:tbl>
              <a:tblPr/>
              <a:tblGrid>
                <a:gridCol w="2882067"/>
                <a:gridCol w="2794733"/>
              </a:tblGrid>
              <a:tr h="481362">
                <a:tc>
                  <a:txBody>
                    <a:bodyPr/>
                    <a:lstStyle/>
                    <a:p>
                      <a:pPr algn="ctr"/>
                      <a:r>
                        <a:rPr lang="uk-UA" sz="2000" b="1" u="none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Джерело інформації</a:t>
                      </a:r>
                      <a:endParaRPr lang="uk-UA" sz="2000" b="1" u="none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u="none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Методи</a:t>
                      </a:r>
                      <a:endParaRPr lang="uk-UA" sz="2000" b="1" u="none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203399"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Документальний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Аналіз</a:t>
                      </a:r>
                      <a:r>
                        <a:rPr lang="uk-UA" sz="2000" b="0" u="none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 документів, контент аналіз 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42381"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Зовнішні прояви соціальних явищ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Спостереження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316"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dirty="0" smtClean="0">
                          <a:solidFill>
                            <a:schemeClr val="tx1"/>
                          </a:solidFill>
                          <a:effectLst/>
                        </a:rPr>
                        <a:t>Людина</a:t>
                      </a:r>
                      <a:r>
                        <a:rPr lang="uk-UA" sz="2000" b="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2000" b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strike="noStrike" noProof="0" dirty="0" smtClean="0">
                          <a:solidFill>
                            <a:schemeClr val="tx1"/>
                          </a:solidFill>
                          <a:effectLst/>
                        </a:rPr>
                        <a:t>Опитування</a:t>
                      </a:r>
                      <a:r>
                        <a:rPr lang="uk-UA" sz="2000" b="0" u="none" strike="noStrike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(анкета, інтерв'ю)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7316"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Мала група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Соціометричне</a:t>
                      </a:r>
                      <a:r>
                        <a:rPr lang="uk-UA" sz="2000" b="0" u="none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 опитування 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362"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Соціальний досвід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Експертне опитування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1362"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Організована група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u="none" noProof="0" dirty="0" smtClean="0">
                          <a:solidFill>
                            <a:schemeClr val="tx1"/>
                          </a:solidFill>
                          <a:effectLst/>
                        </a:rPr>
                        <a:t>Експеримент</a:t>
                      </a:r>
                      <a:r>
                        <a:rPr lang="uk-UA" sz="2000" b="0" u="none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uk-UA" sz="2000" b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6138" marR="46138" marT="23069" marB="2306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808130"/>
            <a:ext cx="3384376" cy="2257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3212976"/>
            <a:ext cx="3435584" cy="22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5683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84920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7992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Основні функції соціології міста</a:t>
            </a:r>
            <a:endParaRPr lang="uk-UA" sz="2500" dirty="0" smtClean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8830260"/>
              </p:ext>
            </p:extLst>
          </p:nvPr>
        </p:nvGraphicFramePr>
        <p:xfrm>
          <a:off x="479376" y="1340768"/>
          <a:ext cx="953660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944271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7992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/>
              <a:t>Взаємозв'язок соціології міста з іншими науками</a:t>
            </a:r>
            <a:endParaRPr lang="uk-UA" sz="2500" dirty="0" smtClean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53910650"/>
              </p:ext>
            </p:extLst>
          </p:nvPr>
        </p:nvGraphicFramePr>
        <p:xfrm>
          <a:off x="551384" y="1484784"/>
          <a:ext cx="993710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85568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6335</TotalTime>
  <Words>778</Words>
  <Application>Microsoft Office PowerPoint</Application>
  <PresentationFormat>Широкоэкранный</PresentationFormat>
  <Paragraphs>117</Paragraphs>
  <Slides>19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Bahnschrift Light</vt:lpstr>
      <vt:lpstr>Calibri</vt:lpstr>
      <vt:lpstr>George</vt:lpstr>
      <vt:lpstr>Plantagenet Cherokee</vt:lpstr>
      <vt:lpstr>Times New Roman</vt:lpstr>
      <vt:lpstr>Wingdings</vt:lpstr>
      <vt:lpstr>Тема Office</vt:lpstr>
      <vt:lpstr>Соціологія міста  Лекція 1. Вступ до курсу «Соціологія міста»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418</cp:revision>
  <dcterms:created xsi:type="dcterms:W3CDTF">2014-05-17T18:57:21Z</dcterms:created>
  <dcterms:modified xsi:type="dcterms:W3CDTF">2025-02-12T22:36:31Z</dcterms:modified>
</cp:coreProperties>
</file>