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9" r:id="rId2"/>
  </p:sldMasterIdLst>
  <p:notesMasterIdLst>
    <p:notesMasterId r:id="rId16"/>
  </p:notesMasterIdLst>
  <p:handoutMasterIdLst>
    <p:handoutMasterId r:id="rId17"/>
  </p:handoutMasterIdLst>
  <p:sldIdLst>
    <p:sldId id="293" r:id="rId3"/>
    <p:sldId id="962" r:id="rId4"/>
    <p:sldId id="1125" r:id="rId5"/>
    <p:sldId id="928" r:id="rId6"/>
    <p:sldId id="937" r:id="rId7"/>
    <p:sldId id="929" r:id="rId8"/>
    <p:sldId id="938" r:id="rId9"/>
    <p:sldId id="930" r:id="rId10"/>
    <p:sldId id="939" r:id="rId11"/>
    <p:sldId id="933" r:id="rId12"/>
    <p:sldId id="941" r:id="rId13"/>
    <p:sldId id="935" r:id="rId14"/>
    <p:sldId id="960" r:id="rId15"/>
  </p:sldIdLst>
  <p:sldSz cx="12188825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2" autoAdjust="0"/>
    <p:restoredTop sz="94660"/>
  </p:normalViewPr>
  <p:slideViewPr>
    <p:cSldViewPr>
      <p:cViewPr varScale="1">
        <p:scale>
          <a:sx n="60" d="100"/>
          <a:sy n="60" d="100"/>
        </p:scale>
        <p:origin x="892" y="5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FA5750-36ED-49F8-AF86-F9DF2F2DE9C7}" type="datetimeFigureOut">
              <a:rPr lang="ru-RU"/>
              <a:pPr>
                <a:defRPr/>
              </a:pPr>
              <a:t>28.06.2023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26E4542-15C4-42E8-9461-66FBDFBDA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07E24D-4F26-4ACD-AD01-E1B5C9148D8E}" type="datetimeFigureOut">
              <a:rPr lang="ru-RU"/>
              <a:pPr>
                <a:defRPr/>
              </a:pPr>
              <a:t>28.06.2023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defTabSz="121882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E8501A1-D295-455F-827F-15F7B575C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00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ED5014-4B2D-4C0E-A7D6-EE7069EA6DAA}" type="slidenum">
              <a:rPr lang="ru-RU" altLang="ru-RU">
                <a:solidFill>
                  <a:schemeClr val="tx2"/>
                </a:solidFill>
                <a:latin typeface="Century Gothic" panose="020B0502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2666-82B8-4A3B-806F-AE941C88FF75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894C-3572-4D8F-8EE5-F93500F0B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83621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1796-7F66-4AB1-82EE-9BE9696E41DE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C2F0-048B-4037-B2FF-D8C2A862A1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5478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B6E0-35EE-40A0-8449-ACD93272CD96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B035-AFBA-4350-87B1-EAE9D5FB13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7374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81836-47BF-4715-9D0F-D982576D65C3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C927-79A2-4EA4-9E3C-2A1BDC08E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63818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2858-7135-470E-AE61-E3A94761BA80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F5D5-DDEC-4742-A624-431DABDE0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4829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6D17-3B66-41D5-99C1-B06812C7600F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626A-955F-4C18-9A5C-26A7A7431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990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65E8-CD6B-4A2F-B8C9-58063CEDE2E5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F7D3-64CE-4F8C-98C9-5386D8F83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2191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6C06-265B-4B30-A910-300C1DA2C35A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01AE-3956-4191-9591-AE8428014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02423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51B8-78CD-4DB7-AA13-8436CCEAB4F7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CA22-5E7A-46D4-AFF9-5410EC983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1854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321A-B7BD-4E64-B33D-589B5D938EBF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B19F-0F0B-40BE-AE7E-132FCCE9D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71499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E726-E74F-49EB-818F-4391266366FA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F942-657F-4BCB-B968-6CE777379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4412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00E563-5188-4816-922F-B64DB81FBA71}" type="datetimeFigureOut">
              <a:rPr lang="ru-RU"/>
              <a:pPr>
                <a:defRPr/>
              </a:pPr>
              <a:t>28.06.2023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3455CE-F7EE-44BC-8506-C68BAD04A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microsoft.com/office/2007/relationships/hdphoto" Target="../media/hdphoto5.wdp"/><Relationship Id="rId17" Type="http://schemas.openxmlformats.org/officeDocument/2006/relationships/image" Target="../media/image184.png"/><Relationship Id="rId2" Type="http://schemas.openxmlformats.org/officeDocument/2006/relationships/image" Target="../media/image172.png"/><Relationship Id="rId16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79.png"/><Relationship Id="rId5" Type="http://schemas.openxmlformats.org/officeDocument/2006/relationships/image" Target="../media/image175.png"/><Relationship Id="rId15" Type="http://schemas.openxmlformats.org/officeDocument/2006/relationships/image" Target="../media/image182.png"/><Relationship Id="rId10" Type="http://schemas.microsoft.com/office/2007/relationships/hdphoto" Target="../media/hdphoto4.wdp"/><Relationship Id="rId19" Type="http://schemas.openxmlformats.org/officeDocument/2006/relationships/image" Target="../media/image186.png"/><Relationship Id="rId4" Type="http://schemas.openxmlformats.org/officeDocument/2006/relationships/image" Target="../media/image174.png"/><Relationship Id="rId9" Type="http://schemas.openxmlformats.org/officeDocument/2006/relationships/image" Target="../media/image178.png"/><Relationship Id="rId14" Type="http://schemas.openxmlformats.org/officeDocument/2006/relationships/image" Target="../media/image1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1.jpeg"/><Relationship Id="rId3" Type="http://schemas.openxmlformats.org/officeDocument/2006/relationships/image" Target="../media/image188.WMF"/><Relationship Id="rId21" Type="http://schemas.openxmlformats.org/officeDocument/2006/relationships/image" Target="../media/image203.png"/><Relationship Id="rId7" Type="http://schemas.openxmlformats.org/officeDocument/2006/relationships/image" Target="../media/image192.png"/><Relationship Id="rId12" Type="http://schemas.openxmlformats.org/officeDocument/2006/relationships/image" Target="../media/image197.gif"/><Relationship Id="rId17" Type="http://schemas.openxmlformats.org/officeDocument/2006/relationships/image" Target="../media/image187.wmf"/><Relationship Id="rId25" Type="http://schemas.openxmlformats.org/officeDocument/2006/relationships/image" Target="../media/image207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microsoft.com/office/2007/relationships/hdphoto" Target="../media/hdphoto6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24" Type="http://schemas.openxmlformats.org/officeDocument/2006/relationships/image" Target="../media/image206.png"/><Relationship Id="rId5" Type="http://schemas.openxmlformats.org/officeDocument/2006/relationships/image" Target="../media/image190.gif"/><Relationship Id="rId15" Type="http://schemas.openxmlformats.org/officeDocument/2006/relationships/image" Target="../media/image200.png"/><Relationship Id="rId23" Type="http://schemas.openxmlformats.org/officeDocument/2006/relationships/image" Target="../media/image205.png"/><Relationship Id="rId10" Type="http://schemas.openxmlformats.org/officeDocument/2006/relationships/image" Target="../media/image195.png"/><Relationship Id="rId19" Type="http://schemas.openxmlformats.org/officeDocument/2006/relationships/image" Target="../media/image202.png"/><Relationship Id="rId4" Type="http://schemas.openxmlformats.org/officeDocument/2006/relationships/image" Target="../media/image189.gif"/><Relationship Id="rId9" Type="http://schemas.openxmlformats.org/officeDocument/2006/relationships/image" Target="../media/image194.gif"/><Relationship Id="rId14" Type="http://schemas.openxmlformats.org/officeDocument/2006/relationships/image" Target="../media/image199.png"/><Relationship Id="rId22" Type="http://schemas.openxmlformats.org/officeDocument/2006/relationships/image" Target="../media/image2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gif"/><Relationship Id="rId18" Type="http://schemas.openxmlformats.org/officeDocument/2006/relationships/image" Target="../media/image223.png"/><Relationship Id="rId3" Type="http://schemas.openxmlformats.org/officeDocument/2006/relationships/image" Target="../media/image209.png"/><Relationship Id="rId21" Type="http://schemas.microsoft.com/office/2007/relationships/hdphoto" Target="../media/hdphoto8.wdp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" Type="http://schemas.openxmlformats.org/officeDocument/2006/relationships/image" Target="../media/image208.png"/><Relationship Id="rId16" Type="http://schemas.openxmlformats.org/officeDocument/2006/relationships/image" Target="../media/image221.png"/><Relationship Id="rId20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16.jpg"/><Relationship Id="rId24" Type="http://schemas.openxmlformats.org/officeDocument/2006/relationships/image" Target="../media/image228.png"/><Relationship Id="rId5" Type="http://schemas.openxmlformats.org/officeDocument/2006/relationships/image" Target="../media/image210.png"/><Relationship Id="rId15" Type="http://schemas.openxmlformats.org/officeDocument/2006/relationships/image" Target="../media/image220.gif"/><Relationship Id="rId23" Type="http://schemas.openxmlformats.org/officeDocument/2006/relationships/image" Target="../media/image227.gif"/><Relationship Id="rId10" Type="http://schemas.openxmlformats.org/officeDocument/2006/relationships/image" Target="../media/image215.gif"/><Relationship Id="rId19" Type="http://schemas.openxmlformats.org/officeDocument/2006/relationships/image" Target="../media/image224.png"/><Relationship Id="rId4" Type="http://schemas.microsoft.com/office/2007/relationships/hdphoto" Target="../media/hdphoto7.wdp"/><Relationship Id="rId9" Type="http://schemas.openxmlformats.org/officeDocument/2006/relationships/image" Target="../media/image214.png"/><Relationship Id="rId14" Type="http://schemas.openxmlformats.org/officeDocument/2006/relationships/image" Target="../media/image219.gif"/><Relationship Id="rId22" Type="http://schemas.openxmlformats.org/officeDocument/2006/relationships/image" Target="../media/image2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e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2.png"/><Relationship Id="rId4" Type="http://schemas.openxmlformats.org/officeDocument/2006/relationships/image" Target="../media/image23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21" Type="http://schemas.openxmlformats.org/officeDocument/2006/relationships/image" Target="../media/image23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microsoft.com/office/2007/relationships/hdphoto" Target="../media/hdphoto1.wdp"/><Relationship Id="rId21" Type="http://schemas.openxmlformats.org/officeDocument/2006/relationships/image" Target="../media/image44.png"/><Relationship Id="rId7" Type="http://schemas.microsoft.com/office/2007/relationships/hdphoto" Target="../media/hdphoto2.wdp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9.gif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8.jpeg"/><Relationship Id="rId9" Type="http://schemas.openxmlformats.org/officeDocument/2006/relationships/image" Target="../media/image32.gif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gif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WMF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WMF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" Type="http://schemas.openxmlformats.org/officeDocument/2006/relationships/image" Target="../media/image95.gif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image" Target="../media/image94.jpe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WMF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WMF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image" Target="../media/image123.gif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png"/><Relationship Id="rId21" Type="http://schemas.openxmlformats.org/officeDocument/2006/relationships/image" Target="../media/image168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49.WMF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5" Type="http://schemas.openxmlformats.org/officeDocument/2006/relationships/image" Target="../media/image152.gif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1588"/>
            <a:ext cx="19208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"/>
          <a:stretch/>
        </p:blipFill>
        <p:spPr>
          <a:xfrm>
            <a:off x="32943" y="-12014"/>
            <a:ext cx="12191217" cy="68700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454" y="6621"/>
            <a:ext cx="12141767" cy="10461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Міжнародна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школа </a:t>
            </a:r>
            <a:r>
              <a:rPr lang="uk-UA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«Освітня мнемотехніка»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9251" y="2699717"/>
            <a:ext cx="85725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4800" b="1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Смислові блоки</a:t>
            </a:r>
          </a:p>
          <a:p>
            <a:pPr algn="ctr" eaLnBrk="1" hangingPunct="1">
              <a:defRPr/>
            </a:pPr>
            <a:r>
              <a:rPr lang="uk-UA" sz="4000" b="1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6028" y="1359638"/>
            <a:ext cx="31686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Модуль 2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09ABC3-DD6D-4E03-8806-CE9D4D14A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116632"/>
            <a:ext cx="2306446" cy="80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презентация 1\харьков\4GENA\STR\STR-KASKAD.jpg">
            <a:extLst>
              <a:ext uri="{FF2B5EF4-FFF2-40B4-BE49-F238E27FC236}">
                <a16:creationId xmlns:a16="http://schemas.microsoft.com/office/drawing/2014/main" id="{A6EE3A89-F0C1-429D-BF0D-B799C17F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" y="1867281"/>
            <a:ext cx="3848885" cy="382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1">
            <a:extLst>
              <a:ext uri="{FF2B5EF4-FFF2-40B4-BE49-F238E27FC236}">
                <a16:creationId xmlns:a16="http://schemas.microsoft.com/office/drawing/2014/main" id="{4BE22C13-C187-4945-9DC8-916CCD372E41}"/>
              </a:ext>
            </a:extLst>
          </p:cNvPr>
          <p:cNvSpPr/>
          <p:nvPr/>
        </p:nvSpPr>
        <p:spPr>
          <a:xfrm>
            <a:off x="4209572" y="4086586"/>
            <a:ext cx="7490177" cy="1768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66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Мнемотренажер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39" y="150081"/>
            <a:ext cx="1023313" cy="1306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53" y="302451"/>
            <a:ext cx="751892" cy="1001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21" y="5600595"/>
            <a:ext cx="1046338" cy="1046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6" y="101464"/>
            <a:ext cx="854131" cy="11632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87" y="356454"/>
            <a:ext cx="873722" cy="11124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0" b="100000" l="10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2" y="467751"/>
            <a:ext cx="1013838" cy="881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19" y="222235"/>
            <a:ext cx="1153206" cy="11621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385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74" y="5219516"/>
            <a:ext cx="1638484" cy="16384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356454"/>
            <a:ext cx="1067812" cy="13336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88" y="6078642"/>
            <a:ext cx="1107874" cy="6106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5359441"/>
            <a:ext cx="871659" cy="12526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71" y="181482"/>
            <a:ext cx="553204" cy="10831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B70C65-3BC9-4C30-8A36-DEF9C6DA24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82" y="6022648"/>
            <a:ext cx="1176396" cy="6428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40FCCC-27E2-4364-8B32-BFA4565CFB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00" y="5844988"/>
            <a:ext cx="829358" cy="7671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F7F68DC-32B0-45FC-BD3D-25A6DB6633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03" y="5752051"/>
            <a:ext cx="1107874" cy="7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482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5" y="213589"/>
            <a:ext cx="1462296" cy="6840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48" y="133140"/>
            <a:ext cx="1619570" cy="11394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31" y="24141"/>
            <a:ext cx="975407" cy="1171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69" y="103796"/>
            <a:ext cx="882753" cy="1355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0281"/>
            <a:ext cx="1399974" cy="1121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127" y="165031"/>
            <a:ext cx="1027433" cy="1161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79" y="100685"/>
            <a:ext cx="1150284" cy="13304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63" y="112955"/>
            <a:ext cx="1140027" cy="133751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48" y="5669199"/>
            <a:ext cx="1124905" cy="11249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96" y="5865398"/>
            <a:ext cx="1347588" cy="90130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56" y="5738925"/>
            <a:ext cx="683796" cy="98921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72" y="5625862"/>
            <a:ext cx="1001931" cy="113212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5903965"/>
            <a:ext cx="1068048" cy="824177"/>
          </a:xfrm>
          <a:prstGeom prst="rect">
            <a:avLst/>
          </a:prstGeom>
        </p:spPr>
      </p:pic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185666"/>
              </p:ext>
            </p:extLst>
          </p:nvPr>
        </p:nvGraphicFramePr>
        <p:xfrm>
          <a:off x="6789738" y="7080250"/>
          <a:ext cx="4968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Объект упаковщика для оболочки" showAsIcon="1" r:id="rId16" imgW="496800" imgH="437760" progId="Package">
                  <p:embed/>
                </p:oleObj>
              </mc:Choice>
              <mc:Fallback>
                <p:oleObj name="Объект упаковщика для оболочки" showAsIcon="1" r:id="rId16" imgW="4968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89738" y="7080250"/>
                        <a:ext cx="4968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79" y="5935733"/>
            <a:ext cx="1206722" cy="8064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28" y="5594724"/>
            <a:ext cx="1000885" cy="127385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96" y="5819960"/>
            <a:ext cx="869359" cy="103804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" y="5903965"/>
            <a:ext cx="1621118" cy="89652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59" y="5819960"/>
            <a:ext cx="463185" cy="107659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76" y="6110030"/>
            <a:ext cx="1212925" cy="74797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80" y="-2704"/>
            <a:ext cx="1086686" cy="16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821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" y="5811421"/>
            <a:ext cx="822838" cy="857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4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5417200"/>
            <a:ext cx="1419431" cy="13878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10" y="293825"/>
            <a:ext cx="1008112" cy="12560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521" y="347635"/>
            <a:ext cx="1584176" cy="11025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979" y="0"/>
            <a:ext cx="1144720" cy="161925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82" y="152900"/>
            <a:ext cx="1228014" cy="1309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33" y="133010"/>
            <a:ext cx="1402598" cy="140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85" y="126498"/>
            <a:ext cx="561755" cy="141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91" y="322641"/>
            <a:ext cx="1364447" cy="1023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" y="15719"/>
            <a:ext cx="1142991" cy="1420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76" y="398447"/>
            <a:ext cx="592460" cy="13745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92" y="362544"/>
            <a:ext cx="770092" cy="8944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73" y="347636"/>
            <a:ext cx="1043147" cy="11360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C865CC-4802-4044-A927-CFB59F44C5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80" y="5175911"/>
            <a:ext cx="1465738" cy="15428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339FC4-034C-427D-9D32-4F07B9E7C4E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18" y="5249961"/>
            <a:ext cx="1255646" cy="1427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D1DB46-B0C6-44C6-B78A-BA320C5A8C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15" y="5313954"/>
            <a:ext cx="936103" cy="13632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C73FCC-F64E-4389-BA65-805916D63A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7" y="5085614"/>
            <a:ext cx="1599858" cy="15998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45E8038-1D8B-4FC8-BBF0-29E4DAEAFF3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7375" l="2500" r="98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67" y="5313954"/>
            <a:ext cx="730282" cy="132778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4D8B6E-A426-450A-93CE-05D811F9F3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5705240"/>
            <a:ext cx="866896" cy="13241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B7CB88-4C3B-4F88-B55E-8E2F8EF3DE9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40" y="5476100"/>
            <a:ext cx="953705" cy="11656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2FAA129-0E79-45A0-993A-0F9AA81C3B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29" y="5797419"/>
            <a:ext cx="1181265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1581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81FF1F9E-883C-4C27-8504-0027D05FA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8" y="2211852"/>
            <a:ext cx="9092691" cy="3816350"/>
          </a:xfrm>
          <a:solidFill>
            <a:schemeClr val="accent6">
              <a:lumMod val="75000"/>
            </a:schemeClr>
          </a:solid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C707C-3F00-44B8-AF3F-1D46A5942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" y="-22191"/>
            <a:ext cx="430091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2BB8F02-069C-4631-A8B0-D4E6B3B86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08" y="222219"/>
            <a:ext cx="192088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CE7A8F-D014-40A3-982D-3BE29407CF81}"/>
              </a:ext>
            </a:extLst>
          </p:cNvPr>
          <p:cNvSpPr/>
          <p:nvPr/>
        </p:nvSpPr>
        <p:spPr>
          <a:xfrm>
            <a:off x="2710036" y="6043486"/>
            <a:ext cx="5733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Запрошуємо</a:t>
            </a:r>
            <a:r>
              <a:rPr lang="ru-RU" sz="4000" b="0" i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до </a:t>
            </a:r>
            <a:r>
              <a:rPr lang="ru-RU" sz="4000" b="0" i="1" cap="none" spc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співпраці</a:t>
            </a:r>
            <a:endParaRPr lang="ru-RU" sz="4000" b="0" i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9C4E53-66D7-482C-8381-B9668E6C2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8" y="-41676"/>
            <a:ext cx="11615468" cy="22560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D56368-5835-4BBB-B28A-2ED20BCE7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284984"/>
            <a:ext cx="1922479" cy="19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90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62" y="100692"/>
            <a:ext cx="1219200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64" y="950871"/>
            <a:ext cx="1671818" cy="7544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38" y="100692"/>
            <a:ext cx="792088" cy="10954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79" y="157842"/>
            <a:ext cx="1050947" cy="1206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31" y="654563"/>
            <a:ext cx="1170687" cy="1170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97" y="322918"/>
            <a:ext cx="1009650" cy="1428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91" y="268949"/>
            <a:ext cx="1272253" cy="1396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5" y="150075"/>
            <a:ext cx="922129" cy="1601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52" y="6031470"/>
            <a:ext cx="929829" cy="697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83" y="6037757"/>
            <a:ext cx="743863" cy="7438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70" y="6187195"/>
            <a:ext cx="870054" cy="670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36" y="6005780"/>
            <a:ext cx="378573" cy="836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48" y="5925205"/>
            <a:ext cx="883337" cy="9099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33" y="5961379"/>
            <a:ext cx="770429" cy="7969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27" y="5877272"/>
            <a:ext cx="710655" cy="8567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09" y="5961379"/>
            <a:ext cx="777072" cy="8966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2" y="6005780"/>
            <a:ext cx="1026322" cy="80781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6" y="5442304"/>
            <a:ext cx="801378" cy="11935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" y="5007308"/>
            <a:ext cx="902735" cy="17724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56" y="5798566"/>
            <a:ext cx="725437" cy="95980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55" y="6010022"/>
            <a:ext cx="792883" cy="771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24" y="6183530"/>
            <a:ext cx="702420" cy="4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04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2060848"/>
            <a:ext cx="2435465" cy="3222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2987" y="2545216"/>
            <a:ext cx="1814486" cy="25905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33" y="3857661"/>
            <a:ext cx="1961687" cy="15124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45" y="2867349"/>
            <a:ext cx="1892677" cy="1419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88" y="3840482"/>
            <a:ext cx="1293696" cy="12936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2863D-1BD9-4F08-992E-FF3C3BAD1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24" y="394237"/>
            <a:ext cx="753993" cy="997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67B5738-9DE7-4349-8028-D71F4C239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8312" y="467307"/>
            <a:ext cx="844932" cy="12063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C18987-1D1E-472E-A920-34FE7B0CC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03" y="629360"/>
            <a:ext cx="1138811" cy="87801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9166361-89AB-49A2-8D85-AB82B741A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36" y="583508"/>
            <a:ext cx="1081196" cy="8108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FC31AB-7400-4499-BD91-BA024CE5D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1" y="434596"/>
            <a:ext cx="959809" cy="959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31839-68B3-44F1-A92E-66CD9509068E}"/>
              </a:ext>
            </a:extLst>
          </p:cNvPr>
          <p:cNvSpPr txBox="1"/>
          <p:nvPr/>
        </p:nvSpPr>
        <p:spPr>
          <a:xfrm flipH="1">
            <a:off x="1269876" y="589940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Історія: малюк погрався ведмедиком, а потім сів</a:t>
            </a:r>
          </a:p>
          <a:p>
            <a:r>
              <a:rPr lang="uk-UA" sz="2400" dirty="0"/>
              <a:t> за стіл де читав цікаві книжки та малював на дошці</a:t>
            </a:r>
          </a:p>
        </p:txBody>
      </p:sp>
    </p:spTree>
    <p:extLst>
      <p:ext uri="{BB962C8B-B14F-4D97-AF65-F5344CB8AC3E}">
        <p14:creationId xmlns:p14="http://schemas.microsoft.com/office/powerpoint/2010/main" val="3008502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5" y="118869"/>
            <a:ext cx="1135104" cy="1160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15" y="118869"/>
            <a:ext cx="943110" cy="1169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25" y="180998"/>
            <a:ext cx="898970" cy="11525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90" y="173395"/>
            <a:ext cx="838445" cy="9665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9" y="310044"/>
            <a:ext cx="777428" cy="1385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68" y="310044"/>
            <a:ext cx="1068710" cy="1179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64" y="407676"/>
            <a:ext cx="428685" cy="16004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28" y="407676"/>
            <a:ext cx="2057687" cy="638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19" y="276101"/>
            <a:ext cx="581779" cy="1419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36448"/>
            <a:ext cx="1000265" cy="13527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78" y="6095846"/>
            <a:ext cx="1538592" cy="76277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01" y="5649601"/>
            <a:ext cx="1153944" cy="11669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3" y="6157110"/>
            <a:ext cx="1316930" cy="5280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" y="5515588"/>
            <a:ext cx="949692" cy="127240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37" y="5536256"/>
            <a:ext cx="1271293" cy="12517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11" y="5908483"/>
            <a:ext cx="1086160" cy="9081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74" y="5841800"/>
            <a:ext cx="873607" cy="10235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17" y="5433498"/>
            <a:ext cx="801893" cy="13430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85" y="6003951"/>
            <a:ext cx="788855" cy="85404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49" y="5883341"/>
            <a:ext cx="1492954" cy="8931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20" y="5947572"/>
            <a:ext cx="1030009" cy="76470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02" y="5247695"/>
            <a:ext cx="749737" cy="161030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9" y="5801848"/>
            <a:ext cx="964880" cy="10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397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18" y="62103"/>
            <a:ext cx="1115076" cy="13118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4" y="6831"/>
            <a:ext cx="1250957" cy="12509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47" y="442410"/>
            <a:ext cx="1359048" cy="9878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61" y="336912"/>
            <a:ext cx="1595693" cy="9313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48" y="-52698"/>
            <a:ext cx="1189749" cy="13700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89" y="491213"/>
            <a:ext cx="1133633" cy="962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83" y="162935"/>
            <a:ext cx="514647" cy="1267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62" y="0"/>
            <a:ext cx="819264" cy="1457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53" y="262949"/>
            <a:ext cx="1401181" cy="9948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2" y="5867043"/>
            <a:ext cx="684543" cy="9909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57" y="6003951"/>
            <a:ext cx="534596" cy="8540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11" y="5845679"/>
            <a:ext cx="482440" cy="10105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3" y="5693296"/>
            <a:ext cx="1095269" cy="10105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9" y="4869160"/>
            <a:ext cx="841009" cy="18710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389" y="5348890"/>
            <a:ext cx="964631" cy="13879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99" y="6060470"/>
            <a:ext cx="778061" cy="7410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05" y="5693296"/>
            <a:ext cx="889211" cy="10435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36" y="5609304"/>
            <a:ext cx="1055939" cy="12597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07" y="5981510"/>
            <a:ext cx="1084632" cy="7587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53" y="6003950"/>
            <a:ext cx="933835" cy="7362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45" y="5985480"/>
            <a:ext cx="944787" cy="6730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97" y="5906004"/>
            <a:ext cx="957138" cy="9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5875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09" y="199474"/>
            <a:ext cx="1152128" cy="10768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34" y="102363"/>
            <a:ext cx="758514" cy="11344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143233"/>
            <a:ext cx="1203501" cy="113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73" y="309043"/>
            <a:ext cx="822449" cy="91821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98" y="224928"/>
            <a:ext cx="1022979" cy="10182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79" y="310274"/>
            <a:ext cx="1427240" cy="916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61" y="139807"/>
            <a:ext cx="449692" cy="11360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07" y="190064"/>
            <a:ext cx="661468" cy="1085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97" y="292952"/>
            <a:ext cx="1000853" cy="1125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05" y="309043"/>
            <a:ext cx="684028" cy="13259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76" y="206758"/>
            <a:ext cx="820495" cy="10300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" y="6083622"/>
            <a:ext cx="1121855" cy="7743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13" y="6189754"/>
            <a:ext cx="943153" cy="6353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018" y="5659260"/>
            <a:ext cx="1154105" cy="11658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094" y="6006852"/>
            <a:ext cx="1277758" cy="7124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131" y="5727449"/>
            <a:ext cx="1024562" cy="11305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61" y="5885724"/>
            <a:ext cx="1281180" cy="8869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6148261"/>
            <a:ext cx="1077557" cy="7183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13" y="5914513"/>
            <a:ext cx="736036" cy="9892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76" y="5672789"/>
            <a:ext cx="979445" cy="118521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67" y="6045349"/>
            <a:ext cx="1260094" cy="74781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0" y="5868768"/>
            <a:ext cx="1054003" cy="9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4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80" y="52318"/>
            <a:ext cx="949901" cy="1126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8394">
            <a:off x="10901516" y="-64601"/>
            <a:ext cx="1069159" cy="1140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17" y="128830"/>
            <a:ext cx="965601" cy="1147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43" y="128830"/>
            <a:ext cx="1418680" cy="9735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94" y="128830"/>
            <a:ext cx="1065054" cy="11833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17" y="305838"/>
            <a:ext cx="479731" cy="1271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22" y="157115"/>
            <a:ext cx="1049843" cy="14837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9" y="187861"/>
            <a:ext cx="1296144" cy="14384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17" y="66357"/>
            <a:ext cx="1105038" cy="11744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0" y="208686"/>
            <a:ext cx="912339" cy="9174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9" y="208686"/>
            <a:ext cx="567622" cy="11482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4" y="5083605"/>
            <a:ext cx="1032986" cy="13215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607" y="5354946"/>
            <a:ext cx="1223425" cy="8887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46" y="5135804"/>
            <a:ext cx="882943" cy="14080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3" y="5231037"/>
            <a:ext cx="1309988" cy="9695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4" y="5418602"/>
            <a:ext cx="1119549" cy="14138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72" y="5441398"/>
            <a:ext cx="998361" cy="9637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54" y="5715790"/>
            <a:ext cx="1061841" cy="11714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50" y="5911724"/>
            <a:ext cx="779068" cy="9868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30" y="5987020"/>
            <a:ext cx="1286904" cy="8425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" y="5891323"/>
            <a:ext cx="1142633" cy="94642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8" y="5109848"/>
            <a:ext cx="617483" cy="163315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48" y="5777631"/>
            <a:ext cx="1454260" cy="9695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07" y="5634833"/>
            <a:ext cx="911798" cy="121765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41" y="5926426"/>
            <a:ext cx="1009903" cy="8483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26" y="5811670"/>
            <a:ext cx="917569" cy="104452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64" y="5987020"/>
            <a:ext cx="877173" cy="72713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083" y="5813895"/>
            <a:ext cx="525174" cy="10733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3" y="5813895"/>
            <a:ext cx="761755" cy="10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820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51" y="169008"/>
            <a:ext cx="881225" cy="10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66" y="100381"/>
            <a:ext cx="739160" cy="1078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1" y="229788"/>
            <a:ext cx="1035884" cy="9207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39" y="81466"/>
            <a:ext cx="1020894" cy="1217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0" y="42133"/>
            <a:ext cx="607752" cy="10544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67" y="155305"/>
            <a:ext cx="737357" cy="11684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11" y="128778"/>
            <a:ext cx="1100307" cy="13434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3" y="256812"/>
            <a:ext cx="1123823" cy="10669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47" y="42133"/>
            <a:ext cx="816465" cy="14301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25" y="141446"/>
            <a:ext cx="632599" cy="1410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66" y="169008"/>
            <a:ext cx="1361297" cy="9918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22" y="5122810"/>
            <a:ext cx="874982" cy="11874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76" y="5540242"/>
            <a:ext cx="1504238" cy="9770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00" y="5419455"/>
            <a:ext cx="2031424" cy="9419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0" y="5939723"/>
            <a:ext cx="1314451" cy="94893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44" y="5347821"/>
            <a:ext cx="1019227" cy="13074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24" y="6018488"/>
            <a:ext cx="1011299" cy="8049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6" y="5967840"/>
            <a:ext cx="1328509" cy="89270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60" y="5440831"/>
            <a:ext cx="1363655" cy="14128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72" y="5918636"/>
            <a:ext cx="1462064" cy="94190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10" y="5334441"/>
            <a:ext cx="1370685" cy="1469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4" y="5515344"/>
            <a:ext cx="1483901" cy="123000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56" y="5436254"/>
            <a:ext cx="1061402" cy="124415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75" y="5515344"/>
            <a:ext cx="1333654" cy="131981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36" y="5949280"/>
            <a:ext cx="1293364" cy="78726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414" y="5557607"/>
            <a:ext cx="1040315" cy="13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553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80" y="128691"/>
            <a:ext cx="969851" cy="1115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93" y="128691"/>
            <a:ext cx="878465" cy="12437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57" y="267423"/>
            <a:ext cx="1512168" cy="7445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91" y="336626"/>
            <a:ext cx="780558" cy="9866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59" y="267423"/>
            <a:ext cx="1002119" cy="11504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37" y="128691"/>
            <a:ext cx="823447" cy="10726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01668"/>
            <a:ext cx="624901" cy="12498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36" y="267423"/>
            <a:ext cx="1689184" cy="11839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97" y="-4683"/>
            <a:ext cx="965083" cy="12888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4" y="235825"/>
            <a:ext cx="1200506" cy="9300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52" y="52432"/>
            <a:ext cx="736977" cy="12251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6183DD-8185-4993-B9B0-8A628379FF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68" y="5343236"/>
            <a:ext cx="965666" cy="7745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D05D69-2B09-433D-BCCE-6B77F9B8B7C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58" y="5343236"/>
            <a:ext cx="788023" cy="8827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0D9CE62-56C9-4A4E-957F-045A86E068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20" y="5301208"/>
            <a:ext cx="759924" cy="110140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521BAF1-5632-4A84-8582-966A062349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8" y="5390007"/>
            <a:ext cx="1080120" cy="10638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1FE7-50DC-483D-8E33-DF088DB77D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658" y="5477805"/>
            <a:ext cx="823551" cy="126923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F473A85-A5FB-405F-BBCE-06BBD1632B4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4" y="5390007"/>
            <a:ext cx="701016" cy="10412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042A17-8809-4B31-996F-B3D65D6C40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2" y="5491515"/>
            <a:ext cx="1014293" cy="8382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6F66A9-997B-4A12-9EF4-79BE5ECEC40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69" y="5339653"/>
            <a:ext cx="380795" cy="11891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A1E22C2-A981-4AF9-A8AD-EA34F9E0CD4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36" y="5379121"/>
            <a:ext cx="585852" cy="128943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0097FB-EEB6-4B7C-A3A9-0CE7963B49E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3" y="5358452"/>
            <a:ext cx="839670" cy="104416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C1D314-CD40-4577-839B-6643BE3917A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86" y="5469949"/>
            <a:ext cx="858802" cy="93036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E7A298F-501F-4E60-8D76-FD47564E2A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72" y="5433244"/>
            <a:ext cx="597915" cy="10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760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</Words>
  <Application>Microsoft Office PowerPoint</Application>
  <PresentationFormat>Произвольный</PresentationFormat>
  <Paragraphs>9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2014-06-18T20:45:38Z</dcterms:created>
  <dcterms:modified xsi:type="dcterms:W3CDTF">2023-06-28T14:44:45Z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