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5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68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11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359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289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2903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616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52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10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3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98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623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09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19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0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93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86B7-EA63-4F17-87E2-0D1CBB2D7D58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44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БЕНЧМАРКІНГ ПУБЛІЧНОГО ВРЯДУВАННЯ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ПРЕЗЕНТАЦІЯ КУРСУ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80811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4000">
        <p:cut/>
      </p:transition>
    </mc:Choice>
    <mc:Fallback xmlns="">
      <p:transition advClick="0" advTm="4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2072" y="928048"/>
            <a:ext cx="7942997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5400" dirty="0" smtClean="0"/>
              <a:t>Мета курсу: 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1214651" y="3125337"/>
            <a:ext cx="7451677" cy="22467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800" dirty="0"/>
              <a:t>формування  у  студентів  системи  знань  про  чинники  формування,  </a:t>
            </a:r>
            <a:r>
              <a:rPr lang="uk-UA" sz="2800" dirty="0" smtClean="0"/>
              <a:t>розвиток та зміст </a:t>
            </a:r>
            <a:r>
              <a:rPr lang="uk-UA" sz="2800" dirty="0" smtClean="0"/>
              <a:t>урядового </a:t>
            </a:r>
            <a:r>
              <a:rPr lang="uk-UA" sz="2800" dirty="0" err="1" smtClean="0"/>
              <a:t>бенчмаркінгу</a:t>
            </a:r>
            <a:r>
              <a:rPr lang="uk-UA" sz="2800" dirty="0" smtClean="0"/>
              <a:t>, як інноваційної технології управління організацією.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7041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2868" y="501555"/>
            <a:ext cx="8596667" cy="399197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accent4"/>
                </a:solidFill>
              </a:rPr>
              <a:t>Основні </a:t>
            </a:r>
            <a:r>
              <a:rPr lang="uk-UA" smtClean="0">
                <a:solidFill>
                  <a:schemeClr val="accent4"/>
                </a:solidFill>
              </a:rPr>
              <a:t>проблемні питання курсу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6265" y="1187355"/>
            <a:ext cx="8596667" cy="5377217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just"/>
            <a:r>
              <a:rPr lang="uk-UA" sz="3200" dirty="0" smtClean="0"/>
              <a:t>Зміст </a:t>
            </a:r>
            <a:r>
              <a:rPr lang="uk-UA" sz="3200" dirty="0" err="1" smtClean="0"/>
              <a:t>бенчмаркінгу</a:t>
            </a:r>
            <a:r>
              <a:rPr lang="uk-UA" sz="3200" dirty="0" smtClean="0"/>
              <a:t> публічного врядування як інноваційної управлінської технології;  </a:t>
            </a:r>
            <a:endParaRPr lang="ru-RU" sz="3200" dirty="0"/>
          </a:p>
          <a:p>
            <a:pPr lvl="0" algn="just"/>
            <a:r>
              <a:rPr lang="uk-UA" sz="3200" dirty="0" smtClean="0"/>
              <a:t>Особливості розробки маркетингової стратегії органу державного управління; </a:t>
            </a:r>
            <a:endParaRPr lang="ru-RU" sz="3200" dirty="0"/>
          </a:p>
          <a:p>
            <a:pPr lvl="0" algn="just"/>
            <a:r>
              <a:rPr lang="uk-UA" sz="3200" dirty="0" smtClean="0"/>
              <a:t>Особливості застосування </a:t>
            </a:r>
            <a:r>
              <a:rPr lang="uk-UA" sz="3200" dirty="0" err="1" smtClean="0"/>
              <a:t>бенчмаркінгового</a:t>
            </a:r>
            <a:r>
              <a:rPr lang="uk-UA" sz="3200" dirty="0" smtClean="0"/>
              <a:t> аналізу у публічному врядуванні;  </a:t>
            </a:r>
            <a:endParaRPr lang="ru-RU" sz="3200" dirty="0"/>
          </a:p>
          <a:p>
            <a:pPr lvl="0" algn="just"/>
            <a:r>
              <a:rPr lang="uk-UA" sz="3200" dirty="0" smtClean="0"/>
              <a:t>Внутрішній та зовнішній співставний аналіз.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0186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4000">
        <p:split orient="vert"/>
      </p:transition>
    </mc:Choice>
    <mc:Fallback xmlns="">
      <p:transition advClick="0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</TotalTime>
  <Words>64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Грань</vt:lpstr>
      <vt:lpstr>БЕНЧМАРКІНГ ПУБЛІЧНОГО ВРЯДУВАННЯ</vt:lpstr>
      <vt:lpstr>Презентация PowerPoint</vt:lpstr>
      <vt:lpstr>Основні проблемні питання курсу</vt:lpstr>
    </vt:vector>
  </TitlesOfParts>
  <Company>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КАР’ЄРНИЙ ДИЗАЙН В СОЦІАЛЬНІЙ РОБОТІ</dc:title>
  <dc:creator>1</dc:creator>
  <cp:lastModifiedBy>1</cp:lastModifiedBy>
  <cp:revision>18</cp:revision>
  <dcterms:created xsi:type="dcterms:W3CDTF">2016-01-23T20:02:44Z</dcterms:created>
  <dcterms:modified xsi:type="dcterms:W3CDTF">2020-01-27T16:35:14Z</dcterms:modified>
</cp:coreProperties>
</file>