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7" r:id="rId5"/>
    <p:sldId id="268" r:id="rId6"/>
    <p:sldId id="265" r:id="rId7"/>
    <p:sldId id="256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F96692-1808-4B45-BE99-EDA3C946AC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DA909D-3D19-4089-B843-713EFAF5B5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1d3ed7f5516014757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3717032"/>
            <a:ext cx="3333750" cy="22479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404664"/>
            <a:ext cx="8136904" cy="280831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Радіоекологія </a:t>
            </a:r>
            <a:r>
              <a:rPr lang="uk-UA" sz="3200" dirty="0" smtClean="0"/>
              <a:t>(за Ю. </a:t>
            </a:r>
            <a:r>
              <a:rPr lang="uk-UA" sz="3200" dirty="0" err="1" smtClean="0"/>
              <a:t>Одумом</a:t>
            </a:r>
            <a:r>
              <a:rPr lang="uk-UA" sz="3200" dirty="0" smtClean="0"/>
              <a:t>) досліджує дію іонізуючих випромінювань на особи, популяції, співтовариства і екосистеми, а також міграцію радіонуклідів у середовищі мешкання.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344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357166"/>
            <a:ext cx="6248400" cy="399897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4429132"/>
            <a:ext cx="8572560" cy="2214578"/>
          </a:xfrm>
        </p:spPr>
        <p:txBody>
          <a:bodyPr>
            <a:normAutofit/>
          </a:bodyPr>
          <a:lstStyle/>
          <a:p>
            <a:r>
              <a:rPr lang="uk-UA" dirty="0" smtClean="0"/>
              <a:t>На сучасному етапі в радіоекології можна виділити два основних напрямки досліджень. Одне з них складається у вивченні міграції радіонуклідів у екосистемах і в цілому в біосфері. При цьому розрізняють морську і континентальну радіоекологію. Основна мета цих досліджень - установити конкретні ланцюжки передачі радіонуклідів у біогенних і абіогенних процесах. </a:t>
            </a:r>
          </a:p>
          <a:p>
            <a:r>
              <a:rPr lang="uk-UA" dirty="0" smtClean="0"/>
              <a:t>Другий напрямок установлює біологічне значення додаткової дози радіації, обумовленої штучними радіонуклідами, що попадають у екосистему. Вплив радіонуклідів на різні організми, особливо на їхню репродуктивну функцію. Останнім часом сформувався ряд галузей радіоекології: сільськогосподарська, морська, континентальна, </a:t>
            </a:r>
            <a:r>
              <a:rPr lang="uk-UA" dirty="0" err="1" smtClean="0"/>
              <a:t>радіохімекологія</a:t>
            </a:r>
            <a:r>
              <a:rPr lang="uk-UA" dirty="0" smtClean="0"/>
              <a:t> та ін.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81063"/>
            <a:ext cx="7324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38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4953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77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24246" cy="487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36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err="1" smtClean="0">
                <a:latin typeface="Times New Roman" pitchFamily="18" charset="0"/>
              </a:rPr>
              <a:t>Міграція</a:t>
            </a:r>
            <a:r>
              <a:rPr lang="ru-RU" sz="3600" b="1" dirty="0" smtClean="0">
                <a:latin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</a:rPr>
              <a:t>радіонуклідів</a:t>
            </a:r>
            <a:r>
              <a:rPr lang="ru-RU" sz="3600" b="1" dirty="0" smtClean="0">
                <a:latin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</a:rPr>
            </a:br>
            <a:endParaRPr lang="ru-RU" sz="3600" b="1" dirty="0" smtClean="0"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84" y="908720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61614" cy="555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>
                <a:latin typeface="Times New Roman" pitchFamily="18" charset="0"/>
              </a:rPr>
              <a:t>Радіочутливість деяких видів хребетних тварин</a:t>
            </a:r>
            <a:endParaRPr lang="ru-RU" sz="3600">
              <a:latin typeface="Times New Roman" pitchFamily="18" charset="0"/>
            </a:endParaRPr>
          </a:p>
        </p:txBody>
      </p:sp>
      <p:graphicFrame>
        <p:nvGraphicFramePr>
          <p:cNvPr id="14360" name="Group 24"/>
          <p:cNvGraphicFramePr>
            <a:graphicFrameLocks noGrp="1"/>
          </p:cNvGraphicFramePr>
          <p:nvPr>
            <p:ph type="tbl" idx="1"/>
          </p:nvPr>
        </p:nvGraphicFramePr>
        <p:xfrm>
          <a:off x="457200" y="1447800"/>
          <a:ext cx="8382000" cy="4925568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 виду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LD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50|30</a:t>
                      </a: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Гр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вівця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свиня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собака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морська свинка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людина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щур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жаба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кролик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Курка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Золота рибка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1,5-2,0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1,9-2,5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2,6-3,7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2,5-5,0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2,5-4,5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6,8-9,0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7,5-8,4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162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Міграція радіонуклідів </vt:lpstr>
      <vt:lpstr>Презентация PowerPoint</vt:lpstr>
      <vt:lpstr>Радіочутливість деяких видів хребетних тварин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5</cp:revision>
  <dcterms:modified xsi:type="dcterms:W3CDTF">2025-11-24T17:03:08Z</dcterms:modified>
</cp:coreProperties>
</file>