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5" r:id="rId7"/>
    <p:sldId id="261" r:id="rId8"/>
    <p:sldId id="286" r:id="rId9"/>
    <p:sldId id="256" r:id="rId10"/>
    <p:sldId id="258" r:id="rId11"/>
    <p:sldId id="259" r:id="rId12"/>
    <p:sldId id="260" r:id="rId13"/>
    <p:sldId id="262" r:id="rId14"/>
    <p:sldId id="263" r:id="rId15"/>
    <p:sldId id="266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21088"/>
            <a:ext cx="7772400" cy="1224136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 використанням матеріалів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Акулова О.Ю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заслуженого  працівника освіти України,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к.б.н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доцента кафедри мікології та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фітоімунології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ХНУ імені В.Н.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Каразина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4_Генетични основи фитоимунитету\Новая папка\1 основи фітоим\1-1-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0" b="60289"/>
          <a:stretch/>
        </p:blipFill>
        <p:spPr bwMode="auto">
          <a:xfrm>
            <a:off x="1763688" y="2242457"/>
            <a:ext cx="6057190" cy="12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4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4_Генетични основи фитоимунитету\Новая папка\1 основи фітоим\1-2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2" y="116632"/>
            <a:ext cx="8842096" cy="66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4_Генетични основи фитоимунитету\Новая папка\1 основи фітоим\1-2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013"/>
            <a:ext cx="8856984" cy="66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4_Генетични основи фитоимунитету\Новая папка\1 основи фітоим\1-2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4_Генетични основи фитоимунитету\Новая папка\1 основи фітоим\1-3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4_Генетични основи фитоимунитету\Новая папка\1 основи фітоим\1-3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4_Генетични основи фитоимунитету\Новая папка\1 основи фітоим\1-3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_Генетични основи фитоимунитету\Новая папка\6. Молек осн стійк\6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33387" cy="58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_Генетични основи фитоимунитету\Новая папка\6. Молек осн стійк\6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1095"/>
            <a:ext cx="8360822" cy="62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_Генетични основи фитоимунитету\Новая папка\1 основи фітоим\1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2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4_Генетични основи фитоимунитету\Новая папка\1 основи фітоим\1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484"/>
            <a:ext cx="8818512" cy="6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3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4_Генетични основи фитоимунитету\Новая папка\1 основи фітоим\1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" y="116632"/>
            <a:ext cx="873697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2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4_Генетични основи фитоимунитету\Новая папка\1 основи фітоим\1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9" y="188640"/>
            <a:ext cx="8697021" cy="65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235912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_Генетични основи фитоимунитету\Новая папка\1 основи фітоим\1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41"/>
            <a:ext cx="8784976" cy="65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36970" cy="6552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789040"/>
            <a:ext cx="1901855" cy="12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4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4_Генетични основи фитоимунитету\Новая папка\1 основи фітоим\1-2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569" cy="65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З використанням матеріалів Акулова О.Ю. заслуженого  працівника освіти України, к.б.н., доцента кафедри мікології та фітоімунології ХНУ імені В.Н. Каразина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2018-04-14T14:35:38Z</dcterms:created>
  <dcterms:modified xsi:type="dcterms:W3CDTF">2018-04-17T06:38:33Z</dcterms:modified>
</cp:coreProperties>
</file>