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Виконання рішень та застосування практики ЄСПЛ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64699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uk-UA" dirty="0" smtClean="0"/>
              <a:t> Національна процедура виконання рішень </a:t>
            </a:r>
          </a:p>
          <a:p>
            <a:r>
              <a:rPr lang="uk-UA" dirty="0" smtClean="0"/>
              <a:t>Нагляд Комітету Міністрів РЄ </a:t>
            </a:r>
          </a:p>
          <a:p>
            <a:r>
              <a:rPr lang="uk-UA" dirty="0" smtClean="0"/>
              <a:t>Застосування судами ЄКСП та практики ЄСПЛ</a:t>
            </a:r>
          </a:p>
          <a:p>
            <a:r>
              <a:rPr lang="uk-UA" dirty="0"/>
              <a:t>Застосування </a:t>
            </a:r>
            <a:r>
              <a:rPr lang="uk-UA" dirty="0" smtClean="0"/>
              <a:t>органами законодавчої гілки влади </a:t>
            </a:r>
            <a:r>
              <a:rPr lang="uk-UA" dirty="0"/>
              <a:t>ЄКСП та практики </a:t>
            </a:r>
            <a:r>
              <a:rPr lang="uk-UA" dirty="0" smtClean="0"/>
              <a:t>ЄСПЛ</a:t>
            </a:r>
          </a:p>
          <a:p>
            <a:r>
              <a:rPr lang="uk-UA" dirty="0"/>
              <a:t>Застосування </a:t>
            </a:r>
            <a:r>
              <a:rPr lang="uk-UA" dirty="0" smtClean="0"/>
              <a:t>виконавчою владою та ін. </a:t>
            </a:r>
            <a:r>
              <a:rPr lang="uk-UA" dirty="0" err="1" smtClean="0"/>
              <a:t>адмінорганами</a:t>
            </a:r>
            <a:r>
              <a:rPr lang="uk-UA" dirty="0" smtClean="0"/>
              <a:t> ЄКСП </a:t>
            </a:r>
            <a:r>
              <a:rPr lang="uk-UA" dirty="0"/>
              <a:t>та практики ЄСПЛ</a:t>
            </a:r>
          </a:p>
          <a:p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95326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ЧИТАТИ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96752"/>
            <a:ext cx="8964488" cy="540060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 ЗАКОН УКРАЇНИ </a:t>
            </a:r>
            <a:r>
              <a:rPr lang="ru-RU" dirty="0" smtClean="0"/>
              <a:t>«Про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та </a:t>
            </a:r>
            <a:r>
              <a:rPr lang="ru-RU" dirty="0" err="1"/>
              <a:t>застосування</a:t>
            </a:r>
            <a:r>
              <a:rPr lang="ru-RU" dirty="0"/>
              <a:t> </a:t>
            </a:r>
            <a:r>
              <a:rPr lang="ru-RU" dirty="0" smtClean="0"/>
              <a:t>практики </a:t>
            </a:r>
            <a:r>
              <a:rPr lang="ru-RU" dirty="0" err="1" smtClean="0"/>
              <a:t>Європейського</a:t>
            </a:r>
            <a:r>
              <a:rPr lang="ru-RU" dirty="0" smtClean="0"/>
              <a:t> </a:t>
            </a:r>
            <a:r>
              <a:rPr lang="ru-RU" dirty="0"/>
              <a:t>суду з прав </a:t>
            </a:r>
            <a:r>
              <a:rPr lang="ru-RU" dirty="0" err="1" smtClean="0"/>
              <a:t>людини</a:t>
            </a:r>
            <a:r>
              <a:rPr lang="ru-RU" dirty="0" smtClean="0"/>
              <a:t>» </a:t>
            </a:r>
          </a:p>
          <a:p>
            <a:r>
              <a:rPr lang="ru-RU" dirty="0" smtClean="0"/>
              <a:t>Регламент ЄСПЛ</a:t>
            </a:r>
          </a:p>
          <a:p>
            <a:r>
              <a:rPr lang="ru-RU" dirty="0" smtClean="0"/>
              <a:t>ЗАКОН УКРАЇНИ «Про </a:t>
            </a:r>
            <a:r>
              <a:rPr lang="ru-RU" dirty="0" err="1" smtClean="0"/>
              <a:t>виконавче</a:t>
            </a:r>
            <a:r>
              <a:rPr lang="ru-RU" dirty="0" smtClean="0"/>
              <a:t> </a:t>
            </a:r>
            <a:r>
              <a:rPr lang="ru-RU" dirty="0" err="1" smtClean="0"/>
              <a:t>провадження</a:t>
            </a:r>
            <a:r>
              <a:rPr lang="ru-RU" dirty="0" smtClean="0"/>
              <a:t>»</a:t>
            </a:r>
          </a:p>
          <a:p>
            <a:r>
              <a:rPr lang="ru-RU" dirty="0" smtClean="0"/>
              <a:t>Постанова КМУ «</a:t>
            </a:r>
            <a:r>
              <a:rPr lang="ru-RU" dirty="0"/>
              <a:t>Про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Комісії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Європейського</a:t>
            </a:r>
            <a:r>
              <a:rPr lang="ru-RU" dirty="0"/>
              <a:t> суду з прав </a:t>
            </a:r>
            <a:r>
              <a:rPr lang="ru-RU" dirty="0" err="1" smtClean="0"/>
              <a:t>людини</a:t>
            </a:r>
            <a:r>
              <a:rPr lang="ru-RU" dirty="0" smtClean="0"/>
              <a:t>»</a:t>
            </a:r>
          </a:p>
          <a:p>
            <a:r>
              <a:rPr lang="ru-RU" dirty="0"/>
              <a:t>Постанова КМУ «Про заходи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Закону </a:t>
            </a:r>
            <a:r>
              <a:rPr lang="ru-RU" dirty="0" err="1"/>
              <a:t>України</a:t>
            </a:r>
            <a:r>
              <a:rPr lang="ru-RU" dirty="0"/>
              <a:t> "Про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та </a:t>
            </a:r>
            <a:r>
              <a:rPr lang="ru-RU" dirty="0" err="1"/>
              <a:t>застосування</a:t>
            </a:r>
            <a:r>
              <a:rPr lang="ru-RU" dirty="0"/>
              <a:t> практики </a:t>
            </a:r>
            <a:r>
              <a:rPr lang="ru-RU" dirty="0" err="1"/>
              <a:t>Європейського</a:t>
            </a:r>
            <a:r>
              <a:rPr lang="ru-RU" dirty="0"/>
              <a:t> суду з прав </a:t>
            </a:r>
            <a:r>
              <a:rPr lang="ru-RU" dirty="0" err="1"/>
              <a:t>людини</a:t>
            </a:r>
            <a:r>
              <a:rPr lang="ru-RU" dirty="0"/>
              <a:t>"»</a:t>
            </a:r>
            <a:endParaRPr lang="ru-RU" dirty="0" smtClean="0"/>
          </a:p>
          <a:p>
            <a:endParaRPr lang="ru-RU" dirty="0" smtClean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74392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«Юрій Миколайович Іванов проти України»</a:t>
            </a:r>
          </a:p>
          <a:p>
            <a:r>
              <a:rPr lang="uk-UA" dirty="0" smtClean="0"/>
              <a:t>«</a:t>
            </a:r>
            <a:r>
              <a:rPr lang="uk-UA" dirty="0" err="1" smtClean="0"/>
              <a:t>Бурмич</a:t>
            </a:r>
            <a:r>
              <a:rPr lang="uk-UA" dirty="0" smtClean="0"/>
              <a:t> та інші проти України»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84133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Зміни внесені після справ: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«Юрій </a:t>
            </a:r>
            <a:r>
              <a:rPr lang="uk-UA" dirty="0"/>
              <a:t>Миколайович Іванов проти України»</a:t>
            </a:r>
          </a:p>
          <a:p>
            <a:r>
              <a:rPr lang="uk-UA" dirty="0" smtClean="0"/>
              <a:t>«</a:t>
            </a:r>
            <a:r>
              <a:rPr lang="uk-UA" dirty="0" err="1" smtClean="0"/>
              <a:t>Невмержицький</a:t>
            </a:r>
            <a:r>
              <a:rPr lang="uk-UA" dirty="0" smtClean="0"/>
              <a:t> проти України»</a:t>
            </a:r>
          </a:p>
          <a:p>
            <a:r>
              <a:rPr lang="uk-UA" dirty="0" smtClean="0"/>
              <a:t>«</a:t>
            </a:r>
            <a:r>
              <a:rPr lang="uk-UA" dirty="0" err="1" smtClean="0"/>
              <a:t>Сокуренко</a:t>
            </a:r>
            <a:r>
              <a:rPr lang="uk-UA" dirty="0" smtClean="0"/>
              <a:t> проти України»</a:t>
            </a:r>
          </a:p>
          <a:p>
            <a:r>
              <a:rPr lang="uk-UA" dirty="0" smtClean="0"/>
              <a:t>«Харченко </a:t>
            </a:r>
            <a:r>
              <a:rPr lang="uk-UA" smtClean="0"/>
              <a:t>проти України»</a:t>
            </a:r>
            <a:endParaRPr lang="uk-UA" dirty="0" smtClean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93904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Виконавча влада та </a:t>
            </a:r>
            <a:r>
              <a:rPr lang="uk-UA" dirty="0" err="1" smtClean="0"/>
              <a:t>ін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«Інтерсплав проти України»</a:t>
            </a:r>
          </a:p>
          <a:p>
            <a:r>
              <a:rPr lang="uk-UA" dirty="0" smtClean="0"/>
              <a:t>«</a:t>
            </a:r>
            <a:r>
              <a:rPr lang="uk-UA" dirty="0" err="1" smtClean="0"/>
              <a:t>Полторацький</a:t>
            </a:r>
            <a:r>
              <a:rPr lang="uk-UA" dirty="0" smtClean="0"/>
              <a:t> проти України»</a:t>
            </a:r>
          </a:p>
          <a:p>
            <a:r>
              <a:rPr lang="uk-UA" dirty="0" smtClean="0"/>
              <a:t>«Афанасьєв проти України»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247254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166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Виконання рішень та застосування практики ЄСПЛ</vt:lpstr>
      <vt:lpstr>План </vt:lpstr>
      <vt:lpstr>ЧИТАТИ</vt:lpstr>
      <vt:lpstr>Презентация PowerPoint</vt:lpstr>
      <vt:lpstr>Зміни внесені після справ:</vt:lpstr>
      <vt:lpstr>Виконавча влада та ін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Виконання рішень та застосування практики ЄСПЛ</dc:title>
  <dc:creator>Пользователь</dc:creator>
  <cp:lastModifiedBy>Пользователь</cp:lastModifiedBy>
  <cp:revision>4</cp:revision>
  <dcterms:created xsi:type="dcterms:W3CDTF">2021-04-13T07:34:30Z</dcterms:created>
  <dcterms:modified xsi:type="dcterms:W3CDTF">2021-04-13T08:29:34Z</dcterms:modified>
</cp:coreProperties>
</file>