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57" r:id="rId2"/>
    <p:sldId id="273" r:id="rId3"/>
    <p:sldId id="258" r:id="rId4"/>
    <p:sldId id="278" r:id="rId5"/>
    <p:sldId id="275" r:id="rId6"/>
    <p:sldId id="276" r:id="rId7"/>
  </p:sldIdLst>
  <p:sldSz cx="9144000" cy="6858000" type="screen4x3"/>
  <p:notesSz cx="6858000" cy="9144000"/>
  <p:defaultTextStyle>
    <a:lvl1pPr marL="0" algn="l" rtl="0" latinLnBrk="0">
      <a:defRPr lang="ru-RU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latinLnBrk="0">
      <a:defRPr lang="ru-RU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latinLnBrk="0">
      <a:defRPr lang="ru-RU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latinLnBrk="0">
      <a:defRPr lang="ru-RU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latinLnBrk="0">
      <a:defRPr lang="ru-RU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rtl="0" latinLnBrk="0">
      <a:defRPr lang="ru-RU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rtl="0" latinLnBrk="0">
      <a:defRPr lang="ru-RU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rtl="0" latinLnBrk="0">
      <a:defRPr lang="ru-RU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rtl="0" latinLnBrk="0">
      <a:defRPr lang="ru-RU" sz="1800" kern="1200">
        <a:solidFill>
          <a:schemeClr val="tx1"/>
        </a:solidFill>
        <a:latin typeface="+mn-lt"/>
        <a:ea typeface="+mn-ea"/>
        <a:cs typeface="+mn-cs"/>
      </a:defRPr>
    </a:lvl9pPr>
    <a:extLst/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3344" autoAdjust="0"/>
    <p:restoredTop sz="93969" autoAdjust="0"/>
  </p:normalViewPr>
  <p:slideViewPr>
    <p:cSldViewPr>
      <p:cViewPr varScale="1">
        <p:scale>
          <a:sx n="109" d="100"/>
          <a:sy n="109" d="100"/>
        </p:scale>
        <p:origin x="1296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rtlCol="0"/>
          <a:lstStyle>
            <a:lvl1pPr algn="l" latinLnBrk="0">
              <a:defRPr lang="ru-RU" sz="1200"/>
            </a:lvl1pPr>
            <a:extLst/>
          </a:lstStyle>
          <a:p>
            <a:endParaRPr lang="ru-RU"/>
          </a:p>
        </p:txBody>
      </p:sp>
      <p:sp>
        <p:nvSpPr>
          <p:cNvPr id="3" name="Rectangle 3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rtlCol="0"/>
          <a:lstStyle>
            <a:lvl1pPr algn="r" latinLnBrk="0">
              <a:defRPr lang="ru-RU" sz="1200"/>
            </a:lvl1pPr>
            <a:extLst/>
          </a:lstStyle>
          <a:p>
            <a:fld id="{54D4857D-62A5-486B-9129-468003D7E020}" type="datetimeFigureOut">
              <a:rPr lang="ru-RU" smtClean="0"/>
              <a:pPr/>
              <a:t>19.10.2024</a:t>
            </a:fld>
            <a:endParaRPr lang="ru-RU"/>
          </a:p>
        </p:txBody>
      </p:sp>
      <p:sp>
        <p:nvSpPr>
          <p:cNvPr id="4" name="Rectangle 4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rtlCol="0" anchor="b"/>
          <a:lstStyle>
            <a:lvl1pPr algn="l" latinLnBrk="0">
              <a:defRPr lang="ru-RU" sz="1200"/>
            </a:lvl1pPr>
            <a:extLst/>
          </a:lstStyle>
          <a:p>
            <a:endParaRPr lang="ru-RU"/>
          </a:p>
        </p:txBody>
      </p:sp>
      <p:sp>
        <p:nvSpPr>
          <p:cNvPr id="5" name="Rectangle 5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rtlCol="0" anchor="b"/>
          <a:lstStyle>
            <a:lvl1pPr algn="r" latinLnBrk="0">
              <a:defRPr lang="ru-RU" sz="1200"/>
            </a:lvl1pPr>
            <a:extLst/>
          </a:lstStyle>
          <a:p>
            <a:fld id="{2EBE4566-6F3A-4CC1-BD6C-9C510D05F12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648133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rtlCol="0"/>
          <a:lstStyle>
            <a:lvl1pPr algn="l" latinLnBrk="0">
              <a:defRPr lang="ru-RU" sz="1200"/>
            </a:lvl1pPr>
            <a:extLst/>
          </a:lstStyle>
          <a:p>
            <a:endParaRPr lang="ru-RU"/>
          </a:p>
        </p:txBody>
      </p:sp>
      <p:sp>
        <p:nvSpPr>
          <p:cNvPr id="3" name="Rectangle 3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rtlCol="0"/>
          <a:lstStyle>
            <a:lvl1pPr algn="r" latinLnBrk="0">
              <a:defRPr lang="ru-RU" sz="1200"/>
            </a:lvl1pPr>
            <a:extLst/>
          </a:lstStyle>
          <a:p>
            <a:fld id="{2D2EF2CE-B28C-4ED4-8FD0-48BB3F48846A}" type="datetimeFigureOut">
              <a:pPr/>
              <a:t>19.10.2024</a:t>
            </a:fld>
            <a:endParaRPr lang="ru-RU"/>
          </a:p>
        </p:txBody>
      </p:sp>
      <p:sp>
        <p:nvSpPr>
          <p:cNvPr id="4" name="Rectangle 4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rtlCol="0" anchor="ctr"/>
          <a:lstStyle>
            <a:extLst/>
          </a:lstStyle>
          <a:p>
            <a:endParaRPr lang="ru-RU"/>
          </a:p>
        </p:txBody>
      </p:sp>
      <p:sp>
        <p:nvSpPr>
          <p:cNvPr id="5" name="Rectangle 5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rtlCol="0">
            <a:normAutofit/>
          </a:bodyPr>
          <a:lstStyle>
            <a:extLst/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Rectangle 6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rtlCol="0" anchor="b"/>
          <a:lstStyle>
            <a:lvl1pPr algn="l" latinLnBrk="0">
              <a:defRPr lang="ru-RU" sz="1200"/>
            </a:lvl1pPr>
            <a:extLst/>
          </a:lstStyle>
          <a:p>
            <a:endParaRPr lang="ru-RU"/>
          </a:p>
        </p:txBody>
      </p:sp>
      <p:sp>
        <p:nvSpPr>
          <p:cNvPr id="7" name="Rectangle 7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rtlCol="0" anchor="b"/>
          <a:lstStyle>
            <a:lvl1pPr algn="r" latinLnBrk="0">
              <a:defRPr lang="ru-RU" sz="1200"/>
            </a:lvl1pPr>
            <a:extLst/>
          </a:lstStyle>
          <a:p>
            <a:fld id="{61807874-5299-41B2-A37A-6AA3547857F4}" type="slidenum"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394653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rtl="0" latinLnBrk="0">
      <a:defRPr lang="ru-RU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latinLnBrk="0">
      <a:defRPr lang="ru-RU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latinLnBrk="0">
      <a:defRPr lang="ru-RU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latinLnBrk="0">
      <a:defRPr lang="ru-RU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latinLnBrk="0">
      <a:defRPr lang="ru-RU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rtl="0" latinLnBrk="0">
      <a:defRPr lang="ru-RU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rtl="0" latinLnBrk="0">
      <a:defRPr lang="ru-RU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rtl="0" latinLnBrk="0">
      <a:defRPr lang="ru-RU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rtl="0" latinLnBrk="0">
      <a:defRPr lang="ru-RU" sz="1200" kern="1200">
        <a:solidFill>
          <a:schemeClr val="tx1"/>
        </a:solidFill>
        <a:latin typeface="+mn-lt"/>
        <a:ea typeface="+mn-ea"/>
        <a:cs typeface="+mn-cs"/>
      </a:defRPr>
    </a:lvl9pPr>
    <a:extLst/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Rectangle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extLst/>
          </a:lstStyle>
          <a:p>
            <a:fld id="{61807874-5299-41B2-A37A-6AA3547857F4}" type="slidenum">
              <a:rPr lang="ru-RU" smtClean="0"/>
              <a:pPr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3259103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Rectangle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extLst/>
          </a:lstStyle>
          <a:p>
            <a:fld id="{61807874-5299-41B2-A37A-6AA3547857F4}" type="slidenum">
              <a:rPr lang="ru-RU" smtClean="0"/>
              <a:pPr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969924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3"/>
          <p:cNvSpPr>
            <a:spLocks noGrp="1"/>
          </p:cNvSpPr>
          <p:nvPr>
            <p:ph type="subTitle" idx="1"/>
          </p:nvPr>
        </p:nvSpPr>
        <p:spPr>
          <a:xfrm>
            <a:off x="457200" y="5396132"/>
            <a:ext cx="8098302" cy="762000"/>
          </a:xfrm>
        </p:spPr>
        <p:txBody>
          <a:bodyPr/>
          <a:lstStyle>
            <a:lvl1pPr marL="0" indent="0" algn="r" eaLnBrk="1" latinLnBrk="0" hangingPunct="1">
              <a:buNone/>
              <a:defRPr kumimoji="0" lang="ru-RU" sz="1400"/>
            </a:lvl1pPr>
            <a:lvl2pPr marL="457200" indent="0" algn="ctr" eaLnBrk="1" latinLnBrk="0" hangingPunct="1">
              <a:buNone/>
            </a:lvl2pPr>
            <a:lvl3pPr marL="914400" indent="0" algn="ctr" eaLnBrk="1" latinLnBrk="0" hangingPunct="1">
              <a:buNone/>
            </a:lvl3pPr>
            <a:lvl4pPr marL="1371600" indent="0" algn="ctr" eaLnBrk="1" latinLnBrk="0" hangingPunct="1">
              <a:buNone/>
            </a:lvl4pPr>
            <a:lvl5pPr marL="1828800" indent="0" algn="ctr" eaLnBrk="1" latinLnBrk="0" hangingPunct="1">
              <a:buNone/>
            </a:lvl5pPr>
            <a:lvl6pPr marL="2286000" indent="0" algn="ctr" eaLnBrk="1" latinLnBrk="0" hangingPunct="1">
              <a:buNone/>
            </a:lvl6pPr>
            <a:lvl7pPr marL="2743200" indent="0" algn="ctr" eaLnBrk="1" latinLnBrk="0" hangingPunct="1">
              <a:buNone/>
            </a:lvl7pPr>
            <a:lvl8pPr marL="3200400" indent="0" algn="ctr" eaLnBrk="1" latinLnBrk="0" hangingPunct="1">
              <a:buNone/>
            </a:lvl8pPr>
            <a:lvl9pPr marL="3657600" indent="0" algn="ctr" eaLnBrk="1" latinLnBrk="0" hangingPunct="1">
              <a:buNone/>
            </a:lvl9pPr>
            <a:extLst/>
          </a:lstStyle>
          <a:p>
            <a:pPr eaLnBrk="1" latinLnBrk="0" hangingPunct="1"/>
            <a:r>
              <a:rPr lang="ru-RU" smtClean="0"/>
              <a:t>Образец подзаголовка</a:t>
            </a:r>
            <a:endParaRPr/>
          </a:p>
        </p:txBody>
      </p:sp>
      <p:grpSp>
        <p:nvGrpSpPr>
          <p:cNvPr id="16" name="Group 23"/>
          <p:cNvGrpSpPr/>
          <p:nvPr/>
        </p:nvGrpSpPr>
        <p:grpSpPr>
          <a:xfrm>
            <a:off x="14990" y="1976657"/>
            <a:ext cx="2042410" cy="533400"/>
            <a:chOff x="0" y="2000250"/>
            <a:chExt cx="3733800" cy="533400"/>
          </a:xfrm>
        </p:grpSpPr>
        <p:sp>
          <p:nvSpPr>
            <p:cNvPr id="30" name="Rectangle 14"/>
            <p:cNvSpPr/>
            <p:nvPr/>
          </p:nvSpPr>
          <p:spPr>
            <a:xfrm>
              <a:off x="0" y="2381250"/>
              <a:ext cx="3733800" cy="76200"/>
            </a:xfrm>
            <a:prstGeom prst="rect">
              <a:avLst/>
            </a:prstGeom>
          </p:spPr>
          <p:style>
            <a:lnRef idx="1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kumimoji="0" lang="ru-RU"/>
            </a:p>
          </p:txBody>
        </p:sp>
        <p:sp>
          <p:nvSpPr>
            <p:cNvPr id="7" name="Rectangle 14"/>
            <p:cNvSpPr/>
            <p:nvPr/>
          </p:nvSpPr>
          <p:spPr>
            <a:xfrm>
              <a:off x="0" y="2305050"/>
              <a:ext cx="3733800" cy="76200"/>
            </a:xfrm>
            <a:prstGeom prst="rect">
              <a:avLst/>
            </a:prstGeom>
          </p:spPr>
          <p:style>
            <a:lnRef idx="1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kumimoji="0" lang="ru-RU"/>
            </a:p>
          </p:txBody>
        </p:sp>
        <p:sp>
          <p:nvSpPr>
            <p:cNvPr id="21" name="Rectangle 14"/>
            <p:cNvSpPr/>
            <p:nvPr/>
          </p:nvSpPr>
          <p:spPr>
            <a:xfrm>
              <a:off x="0" y="2228850"/>
              <a:ext cx="3733800" cy="76200"/>
            </a:xfrm>
            <a:prstGeom prst="rect">
              <a:avLst/>
            </a:prstGeom>
          </p:spPr>
          <p:style>
            <a:lnRef idx="1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kumimoji="0" lang="ru-RU"/>
            </a:p>
          </p:txBody>
        </p:sp>
        <p:sp>
          <p:nvSpPr>
            <p:cNvPr id="8" name="Rectangle 14"/>
            <p:cNvSpPr/>
            <p:nvPr/>
          </p:nvSpPr>
          <p:spPr>
            <a:xfrm>
              <a:off x="0" y="2152650"/>
              <a:ext cx="3733800" cy="76200"/>
            </a:xfrm>
            <a:prstGeom prst="rect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kumimoji="0" lang="ru-RU"/>
            </a:p>
          </p:txBody>
        </p:sp>
        <p:sp>
          <p:nvSpPr>
            <p:cNvPr id="6" name="Rectangle 14"/>
            <p:cNvSpPr/>
            <p:nvPr/>
          </p:nvSpPr>
          <p:spPr>
            <a:xfrm>
              <a:off x="0" y="2076450"/>
              <a:ext cx="3733800" cy="76200"/>
            </a:xfrm>
            <a:prstGeom prst="rect">
              <a:avLst/>
            </a:prstGeom>
          </p:spPr>
          <p:style>
            <a:lnRef idx="1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kumimoji="0" lang="ru-RU"/>
            </a:p>
          </p:txBody>
        </p:sp>
        <p:sp>
          <p:nvSpPr>
            <p:cNvPr id="20" name="Rectangle 14"/>
            <p:cNvSpPr/>
            <p:nvPr/>
          </p:nvSpPr>
          <p:spPr>
            <a:xfrm>
              <a:off x="0" y="2000250"/>
              <a:ext cx="3733800" cy="76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kumimoji="0" lang="ru-RU"/>
            </a:p>
          </p:txBody>
        </p:sp>
        <p:sp>
          <p:nvSpPr>
            <p:cNvPr id="13" name="Rectangle 14"/>
            <p:cNvSpPr/>
            <p:nvPr/>
          </p:nvSpPr>
          <p:spPr>
            <a:xfrm>
              <a:off x="0" y="2457450"/>
              <a:ext cx="3733800" cy="76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kumimoji="0" lang="ru-RU"/>
            </a:p>
          </p:txBody>
        </p:sp>
      </p:grpSp>
      <p:grpSp>
        <p:nvGrpSpPr>
          <p:cNvPr id="29" name="Group 35"/>
          <p:cNvGrpSpPr/>
          <p:nvPr/>
        </p:nvGrpSpPr>
        <p:grpSpPr>
          <a:xfrm>
            <a:off x="8584055" y="1976657"/>
            <a:ext cx="552450" cy="542925"/>
            <a:chOff x="8667750" y="2000250"/>
            <a:chExt cx="476250" cy="542925"/>
          </a:xfrm>
        </p:grpSpPr>
        <p:sp>
          <p:nvSpPr>
            <p:cNvPr id="26" name="Rectangle 14"/>
            <p:cNvSpPr/>
            <p:nvPr/>
          </p:nvSpPr>
          <p:spPr>
            <a:xfrm>
              <a:off x="8667750" y="2381250"/>
              <a:ext cx="476250" cy="76200"/>
            </a:xfrm>
            <a:prstGeom prst="rect">
              <a:avLst/>
            </a:prstGeom>
          </p:spPr>
          <p:style>
            <a:lnRef idx="1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kumimoji="0" lang="ru-RU"/>
            </a:p>
          </p:txBody>
        </p:sp>
        <p:sp>
          <p:nvSpPr>
            <p:cNvPr id="22" name="Rectangle 14"/>
            <p:cNvSpPr/>
            <p:nvPr/>
          </p:nvSpPr>
          <p:spPr>
            <a:xfrm>
              <a:off x="8667750" y="2305050"/>
              <a:ext cx="476250" cy="76200"/>
            </a:xfrm>
            <a:prstGeom prst="rect">
              <a:avLst/>
            </a:prstGeom>
          </p:spPr>
          <p:style>
            <a:lnRef idx="1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kumimoji="0" lang="ru-RU"/>
            </a:p>
          </p:txBody>
        </p:sp>
        <p:sp>
          <p:nvSpPr>
            <p:cNvPr id="17" name="Rectangle 14"/>
            <p:cNvSpPr/>
            <p:nvPr/>
          </p:nvSpPr>
          <p:spPr>
            <a:xfrm>
              <a:off x="8667750" y="2228850"/>
              <a:ext cx="476250" cy="76200"/>
            </a:xfrm>
            <a:prstGeom prst="rect">
              <a:avLst/>
            </a:prstGeom>
          </p:spPr>
          <p:style>
            <a:lnRef idx="1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kumimoji="0" lang="ru-RU"/>
            </a:p>
          </p:txBody>
        </p:sp>
        <p:sp>
          <p:nvSpPr>
            <p:cNvPr id="28" name="Rectangle 14"/>
            <p:cNvSpPr/>
            <p:nvPr/>
          </p:nvSpPr>
          <p:spPr>
            <a:xfrm>
              <a:off x="8667750" y="2152650"/>
              <a:ext cx="476250" cy="76200"/>
            </a:xfrm>
            <a:prstGeom prst="rect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kumimoji="0" lang="ru-RU"/>
            </a:p>
          </p:txBody>
        </p:sp>
        <p:sp>
          <p:nvSpPr>
            <p:cNvPr id="15" name="Rectangle 14"/>
            <p:cNvSpPr/>
            <p:nvPr/>
          </p:nvSpPr>
          <p:spPr>
            <a:xfrm>
              <a:off x="8667750" y="2076450"/>
              <a:ext cx="476250" cy="76200"/>
            </a:xfrm>
            <a:prstGeom prst="rect">
              <a:avLst/>
            </a:prstGeom>
          </p:spPr>
          <p:style>
            <a:lnRef idx="1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kumimoji="0" lang="ru-RU"/>
            </a:p>
          </p:txBody>
        </p:sp>
        <p:sp>
          <p:nvSpPr>
            <p:cNvPr id="18" name="Rectangle 14"/>
            <p:cNvSpPr/>
            <p:nvPr/>
          </p:nvSpPr>
          <p:spPr>
            <a:xfrm>
              <a:off x="8667750" y="2000250"/>
              <a:ext cx="476250" cy="76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kumimoji="0" lang="ru-RU"/>
            </a:p>
          </p:txBody>
        </p:sp>
        <p:sp>
          <p:nvSpPr>
            <p:cNvPr id="9" name="Rectangle 14"/>
            <p:cNvSpPr/>
            <p:nvPr/>
          </p:nvSpPr>
          <p:spPr>
            <a:xfrm>
              <a:off x="8667750" y="2466975"/>
              <a:ext cx="476250" cy="76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kumimoji="0" lang="ru-RU"/>
            </a:p>
          </p:txBody>
        </p:sp>
      </p:grpSp>
      <p:sp>
        <p:nvSpPr>
          <p:cNvPr id="24" name="Oval 28"/>
          <p:cNvSpPr/>
          <p:nvPr userDrawn="1"/>
        </p:nvSpPr>
        <p:spPr>
          <a:xfrm>
            <a:off x="8572500" y="6038850"/>
            <a:ext cx="152400" cy="152400"/>
          </a:xfrm>
          <a:prstGeom prst="ellipse">
            <a:avLst/>
          </a:prstGeom>
          <a:effectLst/>
        </p:spPr>
        <p:style>
          <a:lnRef idx="1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kumimoji="0" lang="ru-RU"/>
          </a:p>
        </p:txBody>
      </p:sp>
      <p:sp>
        <p:nvSpPr>
          <p:cNvPr id="23" name="Oval 28"/>
          <p:cNvSpPr/>
          <p:nvPr userDrawn="1"/>
        </p:nvSpPr>
        <p:spPr>
          <a:xfrm>
            <a:off x="8572500" y="6324600"/>
            <a:ext cx="152400" cy="152400"/>
          </a:xfrm>
          <a:prstGeom prst="ellipse">
            <a:avLst/>
          </a:prstGeom>
          <a:effectLst/>
        </p:spPr>
        <p:style>
          <a:lnRef idx="1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kumimoji="0" lang="ru-RU"/>
          </a:p>
        </p:txBody>
      </p:sp>
      <p:sp>
        <p:nvSpPr>
          <p:cNvPr id="5" name="Oval 28"/>
          <p:cNvSpPr/>
          <p:nvPr userDrawn="1"/>
        </p:nvSpPr>
        <p:spPr>
          <a:xfrm>
            <a:off x="8572500" y="5476875"/>
            <a:ext cx="152400" cy="152400"/>
          </a:xfrm>
          <a:prstGeom prst="ellipse">
            <a:avLst/>
          </a:prstGeom>
          <a:effectLst/>
        </p:spPr>
        <p:style>
          <a:lnRef idx="1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kumimoji="0" lang="ru-RU"/>
          </a:p>
        </p:txBody>
      </p:sp>
      <p:sp>
        <p:nvSpPr>
          <p:cNvPr id="14" name="Oval 28"/>
          <p:cNvSpPr/>
          <p:nvPr userDrawn="1"/>
        </p:nvSpPr>
        <p:spPr>
          <a:xfrm>
            <a:off x="8572500" y="5753100"/>
            <a:ext cx="152400" cy="152400"/>
          </a:xfrm>
          <a:prstGeom prst="ellipse">
            <a:avLst/>
          </a:prstGeom>
          <a:effectLst/>
        </p:spPr>
        <p:style>
          <a:lnRef idx="1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kumimoji="0" lang="ru-RU"/>
          </a:p>
        </p:txBody>
      </p:sp>
      <p:sp>
        <p:nvSpPr>
          <p:cNvPr id="19" name="Rectangle 3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extLst/>
          </a:lstStyle>
          <a:p>
            <a:pPr algn="r"/>
            <a:fld id="{8F67D422-08A8-451B-9A67-21962FC4B660}" type="datetimeFigureOut">
              <a:rPr kumimoji="0" lang="ru-RU" sz="1100"/>
              <a:pPr algn="r"/>
              <a:t>19.10.2024</a:t>
            </a:fld>
            <a:endParaRPr kumimoji="0" lang="ru-RU"/>
          </a:p>
        </p:txBody>
      </p:sp>
      <p:sp>
        <p:nvSpPr>
          <p:cNvPr id="25" name="Rectangle 35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extLst/>
          </a:lstStyle>
          <a:p>
            <a:fld id="{169B2101-2E9F-420A-91A3-890890D84497}" type="slidenum">
              <a:rPr kumimoji="0" lang="ru-RU" sz="1200"/>
              <a:pPr/>
              <a:t>‹#›</a:t>
            </a:fld>
            <a:endParaRPr kumimoji="0" lang="ru-RU"/>
          </a:p>
        </p:txBody>
      </p:sp>
      <p:sp>
        <p:nvSpPr>
          <p:cNvPr id="31" name="Rectangle 36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extLst/>
          </a:lstStyle>
          <a:p>
            <a:endParaRPr kumimoji="0" lang="ru-RU"/>
          </a:p>
        </p:txBody>
      </p:sp>
      <p:sp>
        <p:nvSpPr>
          <p:cNvPr id="33" name="Rectangle 32"/>
          <p:cNvSpPr>
            <a:spLocks noGrp="1"/>
          </p:cNvSpPr>
          <p:nvPr>
            <p:ph type="title" hasCustomPrompt="1"/>
          </p:nvPr>
        </p:nvSpPr>
        <p:spPr>
          <a:xfrm>
            <a:off x="2057400" y="281352"/>
            <a:ext cx="6509239" cy="3886200"/>
          </a:xfrm>
          <a:scene3d>
            <a:camera prst="orthographicFront"/>
            <a:lightRig rig="threePt" dir="t"/>
          </a:scene3d>
          <a:sp3d/>
        </p:spPr>
        <p:txBody>
          <a:bodyPr vert="horz" anchor="ctr">
            <a:normAutofit/>
          </a:bodyPr>
          <a:lstStyle>
            <a:lvl1pPr algn="ctr" eaLnBrk="1" latinLnBrk="0" hangingPunct="1">
              <a:lnSpc>
                <a:spcPct val="100000"/>
              </a:lnSpc>
              <a:defRPr kumimoji="0" lang="ru-RU" sz="7200" b="1" i="0" u="none" strike="noStrike" kern="0" cap="none" spc="0" normalizeH="0" baseline="0">
                <a:ln w="0">
                  <a:solidFill>
                    <a:srgbClr val="FFFFFF"/>
                  </a:solidFill>
                  <a:prstDash val="solid"/>
                </a:ln>
                <a:gradFill flip="none">
                  <a:gsLst>
                    <a:gs pos="40000">
                      <a:schemeClr val="accent6">
                        <a:shade val="80000"/>
                      </a:schemeClr>
                    </a:gs>
                    <a:gs pos="45000">
                      <a:schemeClr val="accent6">
                        <a:shade val="100000"/>
                      </a:schemeClr>
                    </a:gs>
                  </a:gsLst>
                  <a:lin ang="16200000"/>
                </a:gradFill>
                <a:effectLst>
                  <a:outerShdw blurRad="23036" dist="23036" dir="5400000" algn="tl">
                    <a:srgbClr val="656565">
                      <a:alpha val="65000"/>
                    </a:srgbClr>
                  </a:outerShdw>
                  <a:reflection blurRad="12700" stA="25000" endPos="55000" dist="5000" dir="5400000" sy="-100000" algn="bl" rotWithShape="0"/>
                </a:effectLst>
                <a:uLnTx/>
                <a:uFillTx/>
                <a:latin typeface="+mj-lt"/>
                <a:ea typeface="+mj-ea"/>
                <a:cs typeface="+mj-cs"/>
              </a:defRPr>
            </a:lvl1pPr>
            <a:extLst/>
          </a:lstStyle>
          <a:p>
            <a:r>
              <a:rPr kumimoji="0" lang="ru-RU"/>
              <a:t>Показать заголовок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3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/>
          </a:p>
        </p:txBody>
      </p:sp>
      <p:sp>
        <p:nvSpPr>
          <p:cNvPr id="12" name="Rectangle 10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extLst/>
          </a:lstStyle>
          <a:p>
            <a:pPr algn="r"/>
            <a:fld id="{8F67D422-08A8-451B-9A67-21962FC4B660}" type="datetimeFigureOut">
              <a:rPr kumimoji="0" lang="ru-RU" sz="1100"/>
              <a:pPr algn="r"/>
              <a:t>19.10.2024</a:t>
            </a:fld>
            <a:endParaRPr kumimoji="0" lang="ru-RU"/>
          </a:p>
        </p:txBody>
      </p:sp>
      <p:sp>
        <p:nvSpPr>
          <p:cNvPr id="27" name="Rectangle 11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extLst/>
          </a:lstStyle>
          <a:p>
            <a:fld id="{169B2101-2E9F-420A-91A3-890890D84497}" type="slidenum">
              <a:rPr kumimoji="0" lang="ru-RU" sz="1200"/>
              <a:pPr/>
              <a:t>‹#›</a:t>
            </a:fld>
            <a:endParaRPr kumimoji="0" lang="ru-RU"/>
          </a:p>
        </p:txBody>
      </p:sp>
      <p:sp>
        <p:nvSpPr>
          <p:cNvPr id="4" name="Rectangle 12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extLst/>
          </a:lstStyle>
          <a:p>
            <a:endParaRPr kumimoji="0" lang="ru-RU"/>
          </a:p>
        </p:txBody>
      </p:sp>
      <p:sp>
        <p:nvSpPr>
          <p:cNvPr id="28" name="Rectangle 14"/>
          <p:cNvSpPr>
            <a:spLocks noGrp="1"/>
          </p:cNvSpPr>
          <p:nvPr>
            <p:ph type="title"/>
          </p:nvPr>
        </p:nvSpPr>
        <p:spPr/>
        <p:txBody>
          <a:bodyPr rtlCol="0" anchor="b"/>
          <a:lstStyle>
            <a:extLst/>
          </a:lstStyle>
          <a:p>
            <a:pPr eaLnBrk="1" latinLnBrk="0" hangingPunct="1"/>
            <a:r>
              <a:rPr lang="ru-RU" smtClean="0"/>
              <a:t>Образец заголовка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angle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extLst/>
          </a:lstStyle>
          <a:p>
            <a:pPr algn="r"/>
            <a:fld id="{8F67D422-08A8-451B-9A67-21962FC4B660}" type="datetimeFigureOut">
              <a:rPr kumimoji="0" lang="ru-RU" sz="1100"/>
              <a:pPr algn="r"/>
              <a:t>19.10.2024</a:t>
            </a:fld>
            <a:endParaRPr kumimoji="0" lang="ru-RU"/>
          </a:p>
        </p:txBody>
      </p:sp>
      <p:sp>
        <p:nvSpPr>
          <p:cNvPr id="26" name="Rectangle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extLst/>
          </a:lstStyle>
          <a:p>
            <a:endParaRPr kumimoji="0" lang="ru-RU"/>
          </a:p>
        </p:txBody>
      </p:sp>
      <p:sp>
        <p:nvSpPr>
          <p:cNvPr id="12" name="Rectangle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extLst/>
          </a:lstStyle>
          <a:p>
            <a:fld id="{169B2101-2E9F-420A-91A3-890890D84497}" type="slidenum">
              <a:rPr kumimoji="0" lang="ru-RU" sz="1200"/>
              <a:pPr/>
              <a:t>‹#›</a:t>
            </a:fld>
            <a:endParaRPr kumimoji="0" lang="ru-RU"/>
          </a:p>
        </p:txBody>
      </p:sp>
      <p:sp>
        <p:nvSpPr>
          <p:cNvPr id="27" name="Rectangle 6"/>
          <p:cNvSpPr>
            <a:spLocks noGrp="1"/>
          </p:cNvSpPr>
          <p:nvPr>
            <p:ph type="title" hasCustomPrompt="1"/>
          </p:nvPr>
        </p:nvSpPr>
        <p:spPr>
          <a:xfrm>
            <a:off x="228600" y="1676400"/>
            <a:ext cx="8229600" cy="1143000"/>
          </a:xfrm>
        </p:spPr>
        <p:txBody>
          <a:bodyPr rtlCol="0" anchor="ctr">
            <a:normAutofit/>
          </a:bodyPr>
          <a:lstStyle>
            <a:lvl1pPr eaLnBrk="1" latinLnBrk="0" hangingPunct="1">
              <a:defRPr kumimoji="0" lang="ru-RU" sz="4800" b="1" i="0" u="none" strike="noStrike" kern="0" cap="none" spc="0" normalizeH="0" baseline="0">
                <a:ln w="0">
                  <a:solidFill>
                    <a:srgbClr val="FFFFFF"/>
                  </a:solidFill>
                  <a:prstDash val="solid"/>
                </a:ln>
                <a:gradFill flip="none">
                  <a:gsLst>
                    <a:gs pos="40000">
                      <a:srgbClr val="FA8D3D">
                        <a:shade val="80000"/>
                      </a:srgbClr>
                    </a:gs>
                    <a:gs pos="45000">
                      <a:srgbClr val="FA8D3D">
                        <a:shade val="100000"/>
                      </a:srgbClr>
                    </a:gs>
                  </a:gsLst>
                  <a:lin ang="16200000"/>
                </a:gradFill>
                <a:effectLst>
                  <a:outerShdw blurRad="23036" dist="23036" dir="5400000" algn="tl">
                    <a:srgbClr val="656565">
                      <a:alpha val="65000"/>
                    </a:srgbClr>
                  </a:outerShdw>
                  <a:reflection blurRad="12700" stA="25000" endPos="55000" dist="5000" dir="5400000" sy="-100000" algn="bl" rotWithShape="0"/>
                </a:effectLst>
                <a:uLnTx/>
                <a:uFillTx/>
                <a:latin typeface="Trebuchet MS"/>
                <a:ea typeface="+mj-ea"/>
                <a:cs typeface="+mj-cs"/>
              </a:defRPr>
            </a:lvl1pPr>
            <a:extLst/>
          </a:lstStyle>
          <a:p>
            <a:r>
              <a:rPr kumimoji="0" lang="ru-RU"/>
              <a:t>Заголовок раздела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ростой вопрос и отв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3"/>
          <p:cNvSpPr>
            <a:spLocks noGrp="1"/>
          </p:cNvSpPr>
          <p:nvPr>
            <p:ph type="dt" sz="half" idx="10"/>
          </p:nvPr>
        </p:nvSpPr>
        <p:spPr/>
        <p:txBody>
          <a:bodyPr vert="horz"/>
          <a:lstStyle>
            <a:lvl1pPr algn="r" eaLnBrk="1" latinLnBrk="0" hangingPunct="1">
              <a:defRPr kumimoji="0" lang="ru-RU"/>
            </a:lvl1pPr>
            <a:extLst/>
          </a:lstStyle>
          <a:p>
            <a:fld id="{1BEBB2CB-903D-46EF-8227-E770ED8FF514}" type="datetimeFigureOut">
              <a:pPr/>
              <a:t>19.10.2024</a:t>
            </a:fld>
            <a:endParaRPr kumimoji="0" lang="ru-RU"/>
          </a:p>
        </p:txBody>
      </p:sp>
      <p:sp>
        <p:nvSpPr>
          <p:cNvPr id="22" name="Rectangle 4"/>
          <p:cNvSpPr>
            <a:spLocks noGrp="1"/>
          </p:cNvSpPr>
          <p:nvPr>
            <p:ph type="ftr" sz="quarter" idx="11"/>
          </p:nvPr>
        </p:nvSpPr>
        <p:spPr/>
        <p:txBody>
          <a:bodyPr vert="horz"/>
          <a:lstStyle>
            <a:extLst/>
          </a:lstStyle>
          <a:p>
            <a:endParaRPr kumimoji="0" lang="ru-RU"/>
          </a:p>
        </p:txBody>
      </p:sp>
      <p:sp>
        <p:nvSpPr>
          <p:cNvPr id="31" name="Rectangle 5"/>
          <p:cNvSpPr>
            <a:spLocks noGrp="1"/>
          </p:cNvSpPr>
          <p:nvPr>
            <p:ph type="sldNum" sz="quarter" idx="12"/>
          </p:nvPr>
        </p:nvSpPr>
        <p:spPr/>
        <p:txBody>
          <a:bodyPr vert="horz"/>
          <a:lstStyle>
            <a:extLst/>
          </a:lstStyle>
          <a:p>
            <a:fld id="{C75B88FA-3392-4D65-A457-DB2A9953195B}" type="slidenum">
              <a:pPr/>
              <a:t>‹#›</a:t>
            </a:fld>
            <a:endParaRPr kumimoji="0" lang="ru-RU"/>
          </a:p>
        </p:txBody>
      </p:sp>
      <p:sp>
        <p:nvSpPr>
          <p:cNvPr id="4" name="Rectangle 8"/>
          <p:cNvSpPr>
            <a:spLocks noGrp="1"/>
          </p:cNvSpPr>
          <p:nvPr>
            <p:ph type="title" hasCustomPrompt="1"/>
          </p:nvPr>
        </p:nvSpPr>
        <p:spPr>
          <a:xfrm>
            <a:off x="228600" y="457200"/>
            <a:ext cx="8229600" cy="1143000"/>
          </a:xfrm>
        </p:spPr>
        <p:txBody>
          <a:bodyPr rtlCol="0" anchor="ctr"/>
          <a:lstStyle>
            <a:lvl1pPr algn="l" eaLnBrk="1" latinLnBrk="0" hangingPunct="1">
              <a:defRPr kumimoji="0" lang="ru-RU" i="1">
                <a:solidFill>
                  <a:schemeClr val="tx1">
                    <a:shade val="75000"/>
                  </a:schemeClr>
                </a:solidFill>
              </a:defRPr>
            </a:lvl1pPr>
            <a:extLst/>
          </a:lstStyle>
          <a:p>
            <a:r>
              <a:rPr kumimoji="0" lang="ru-RU"/>
              <a:t>Вопрос</a:t>
            </a:r>
          </a:p>
        </p:txBody>
      </p:sp>
      <p:sp>
        <p:nvSpPr>
          <p:cNvPr id="13" name="Rectangle 13"/>
          <p:cNvSpPr>
            <a:spLocks noGrp="1"/>
          </p:cNvSpPr>
          <p:nvPr>
            <p:ph type="body" sz="quarter" idx="14" hasCustomPrompt="1"/>
          </p:nvPr>
        </p:nvSpPr>
        <p:spPr>
          <a:xfrm>
            <a:off x="228600" y="1676400"/>
            <a:ext cx="8229600" cy="1143000"/>
          </a:xfrm>
        </p:spPr>
        <p:txBody>
          <a:bodyPr rtlCol="0" anchor="ctr"/>
          <a:lstStyle>
            <a:lvl1pPr algn="ctr" eaLnBrk="1" latinLnBrk="0" hangingPunct="1">
              <a:buFontTx/>
              <a:buNone/>
              <a:defRPr kumimoji="0" lang="ru-RU" sz="4800" b="1" i="0" u="none" strike="noStrike" kern="0" cap="none" spc="0" normalizeH="0" baseline="0">
                <a:ln w="0">
                  <a:solidFill>
                    <a:srgbClr val="FFFFFF"/>
                  </a:solidFill>
                  <a:prstDash val="solid"/>
                </a:ln>
                <a:gradFill flip="none">
                  <a:gsLst>
                    <a:gs pos="40000">
                      <a:schemeClr val="accent6">
                        <a:shade val="80000"/>
                      </a:schemeClr>
                    </a:gs>
                    <a:gs pos="45000">
                      <a:schemeClr val="accent6">
                        <a:shade val="100000"/>
                      </a:schemeClr>
                    </a:gs>
                  </a:gsLst>
                  <a:lin ang="16200000"/>
                </a:gradFill>
                <a:effectLst>
                  <a:outerShdw blurRad="23036" dist="23036" dir="5400000" algn="tl">
                    <a:srgbClr val="656565">
                      <a:alpha val="65000"/>
                    </a:srgbClr>
                  </a:outerShdw>
                  <a:reflection blurRad="12700" stA="25000" endPos="55000" dist="5000" dir="5400000" sy="-100000" algn="bl" rotWithShape="0"/>
                </a:effectLst>
                <a:uLnTx/>
                <a:uFillTx/>
                <a:latin typeface="+mj-lt"/>
                <a:ea typeface="+mj-ea"/>
                <a:cs typeface="+mj-cs"/>
              </a:defRPr>
            </a:lvl1pPr>
            <a:extLst/>
          </a:lstStyle>
          <a:p>
            <a:pPr lvl="0"/>
            <a:r>
              <a:rPr kumimoji="0" lang="ru-RU"/>
              <a:t>Ответ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969696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500"/>
                            </p:stCondLst>
                            <p:childTnLst>
                              <p:par>
                                <p:cTn id="8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3" grpId="0" build="p">
        <p:tmplLst>
          <p:tmpl lvl="1">
            <p:tnLst>
              <p:par>
                <p:cTn presetID="45" presetClass="entr" presetSubtype="0" fill="hold" nodeType="afterEffect">
                  <p:stCondLst>
                    <p:cond delay="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13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13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 fmla="#ppt_w*sin(2.5*pi*$)">
                          <p:val>
                            <p:fltVal val="0"/>
                          </p:val>
                        </p:tav>
                        <p:tav tm="100000">
                          <p:val>
                            <p:fltVal val="1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13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strVal val="#ppt_h"/>
                          </p:val>
                        </p:tav>
                        <p:tav tm="100000">
                          <p:val>
                            <p:strVal val="#ppt_h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Вопрос и ответ с пояснение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Rectangle 3"/>
          <p:cNvSpPr>
            <a:spLocks noGrp="1"/>
          </p:cNvSpPr>
          <p:nvPr>
            <p:ph type="dt" sz="half" idx="10"/>
          </p:nvPr>
        </p:nvSpPr>
        <p:spPr/>
        <p:txBody>
          <a:bodyPr vert="horz"/>
          <a:lstStyle>
            <a:lvl1pPr algn="r" eaLnBrk="1" latinLnBrk="0" hangingPunct="1">
              <a:defRPr kumimoji="0" lang="ru-RU"/>
            </a:lvl1pPr>
            <a:extLst/>
          </a:lstStyle>
          <a:p>
            <a:fld id="{1BEBB2CB-903D-46EF-8227-E770ED8FF514}" type="datetimeFigureOut">
              <a:pPr/>
              <a:t>19.10.2024</a:t>
            </a:fld>
            <a:endParaRPr kumimoji="0" lang="ru-RU"/>
          </a:p>
        </p:txBody>
      </p:sp>
      <p:sp>
        <p:nvSpPr>
          <p:cNvPr id="28" name="Rectangle 4"/>
          <p:cNvSpPr>
            <a:spLocks noGrp="1"/>
          </p:cNvSpPr>
          <p:nvPr>
            <p:ph type="ftr" sz="quarter" idx="11"/>
          </p:nvPr>
        </p:nvSpPr>
        <p:spPr/>
        <p:txBody>
          <a:bodyPr vert="horz"/>
          <a:lstStyle>
            <a:extLst/>
          </a:lstStyle>
          <a:p>
            <a:endParaRPr kumimoji="0" lang="ru-RU"/>
          </a:p>
        </p:txBody>
      </p:sp>
      <p:sp>
        <p:nvSpPr>
          <p:cNvPr id="10" name="Rectangle 5"/>
          <p:cNvSpPr>
            <a:spLocks noGrp="1"/>
          </p:cNvSpPr>
          <p:nvPr>
            <p:ph type="sldNum" sz="quarter" idx="12"/>
          </p:nvPr>
        </p:nvSpPr>
        <p:spPr/>
        <p:txBody>
          <a:bodyPr vert="horz"/>
          <a:lstStyle>
            <a:extLst/>
          </a:lstStyle>
          <a:p>
            <a:fld id="{C75B88FA-3392-4D65-A457-DB2A9953195B}" type="slidenum">
              <a:pPr/>
              <a:t>‹#›</a:t>
            </a:fld>
            <a:endParaRPr kumimoji="0" lang="ru-RU"/>
          </a:p>
        </p:txBody>
      </p:sp>
      <p:sp>
        <p:nvSpPr>
          <p:cNvPr id="31" name="Rectangle 8"/>
          <p:cNvSpPr>
            <a:spLocks noGrp="1"/>
          </p:cNvSpPr>
          <p:nvPr>
            <p:ph type="title" hasCustomPrompt="1"/>
          </p:nvPr>
        </p:nvSpPr>
        <p:spPr>
          <a:xfrm>
            <a:off x="228600" y="457200"/>
            <a:ext cx="8229600" cy="1143000"/>
          </a:xfrm>
        </p:spPr>
        <p:txBody>
          <a:bodyPr rtlCol="0" anchor="ctr"/>
          <a:lstStyle>
            <a:lvl1pPr algn="l" eaLnBrk="1" latinLnBrk="0" hangingPunct="1">
              <a:defRPr kumimoji="0" lang="ru-RU" i="1">
                <a:solidFill>
                  <a:schemeClr val="tx1">
                    <a:shade val="75000"/>
                  </a:schemeClr>
                </a:solidFill>
              </a:defRPr>
            </a:lvl1pPr>
            <a:extLst/>
          </a:lstStyle>
          <a:p>
            <a:r>
              <a:rPr kumimoji="0" lang="ru-RU"/>
              <a:t>Вопрос</a:t>
            </a:r>
          </a:p>
        </p:txBody>
      </p:sp>
      <p:sp>
        <p:nvSpPr>
          <p:cNvPr id="25" name="Rectangle 13"/>
          <p:cNvSpPr>
            <a:spLocks noGrp="1"/>
          </p:cNvSpPr>
          <p:nvPr>
            <p:ph type="body" sz="quarter" idx="14" hasCustomPrompt="1"/>
          </p:nvPr>
        </p:nvSpPr>
        <p:spPr>
          <a:xfrm>
            <a:off x="228600" y="1676400"/>
            <a:ext cx="8229600" cy="1143000"/>
          </a:xfrm>
        </p:spPr>
        <p:txBody>
          <a:bodyPr rtlCol="0" anchor="ctr"/>
          <a:lstStyle>
            <a:lvl1pPr algn="ctr" eaLnBrk="1" latinLnBrk="0" hangingPunct="1">
              <a:buFontTx/>
              <a:buNone/>
              <a:defRPr kumimoji="0" lang="ru-RU" sz="4800" b="1" i="0" u="none" strike="noStrike" kern="0" cap="none" spc="0" normalizeH="0" baseline="0">
                <a:ln w="0">
                  <a:solidFill>
                    <a:srgbClr val="FFFFFF"/>
                  </a:solidFill>
                  <a:prstDash val="solid"/>
                </a:ln>
                <a:gradFill flip="none">
                  <a:gsLst>
                    <a:gs pos="40000">
                      <a:schemeClr val="accent6">
                        <a:shade val="80000"/>
                      </a:schemeClr>
                    </a:gs>
                    <a:gs pos="45000">
                      <a:schemeClr val="accent6">
                        <a:shade val="100000"/>
                      </a:schemeClr>
                    </a:gs>
                  </a:gsLst>
                  <a:lin ang="16200000"/>
                </a:gradFill>
                <a:effectLst>
                  <a:outerShdw blurRad="23036" dist="23036" dir="5400000" algn="tl">
                    <a:srgbClr val="656565">
                      <a:alpha val="65000"/>
                    </a:srgbClr>
                  </a:outerShdw>
                  <a:reflection blurRad="12700" stA="25000" endPos="55000" dist="5000" dir="5400000" sy="-100000" algn="bl" rotWithShape="0"/>
                </a:effectLst>
                <a:uLnTx/>
                <a:uFillTx/>
                <a:latin typeface="+mj-lt"/>
                <a:ea typeface="+mj-ea"/>
                <a:cs typeface="+mj-cs"/>
              </a:defRPr>
            </a:lvl1pPr>
            <a:extLst/>
          </a:lstStyle>
          <a:p>
            <a:pPr lvl="0"/>
            <a:r>
              <a:rPr kumimoji="0" lang="ru-RU"/>
              <a:t>Ответ</a:t>
            </a:r>
          </a:p>
        </p:txBody>
      </p:sp>
      <p:sp>
        <p:nvSpPr>
          <p:cNvPr id="22" name="Rectangle 9"/>
          <p:cNvSpPr>
            <a:spLocks noGrp="1"/>
          </p:cNvSpPr>
          <p:nvPr>
            <p:ph type="body" sz="quarter" idx="15" hasCustomPrompt="1"/>
          </p:nvPr>
        </p:nvSpPr>
        <p:spPr>
          <a:xfrm>
            <a:off x="1828800" y="3124200"/>
            <a:ext cx="5105400" cy="1981200"/>
          </a:xfrm>
        </p:spPr>
        <p:txBody>
          <a:bodyPr vert="horz"/>
          <a:lstStyle>
            <a:lvl1pPr algn="ctr" eaLnBrk="1" latinLnBrk="0" hangingPunct="1">
              <a:buFontTx/>
              <a:buNone/>
              <a:defRPr kumimoji="0" lang="ru-RU" i="1" baseline="0"/>
            </a:lvl1pPr>
            <a:extLst/>
          </a:lstStyle>
          <a:p>
            <a:pPr lvl="0"/>
            <a:r>
              <a:rPr kumimoji="0" lang="ru-RU"/>
              <a:t>Пояснение к ответу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969696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500"/>
                            </p:stCondLst>
                            <p:childTnLst>
                              <p:par>
                                <p:cTn id="8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3000"/>
                            </p:stCondLst>
                            <p:childTnLst>
                              <p:par>
                                <p:cTn id="1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/>
      <p:bldP spid="25" grpId="0" build="p">
        <p:tmplLst>
          <p:tmpl lvl="1">
            <p:tnLst>
              <p:par>
                <p:cTn presetID="45" presetClass="entr" presetSubtype="0" fill="hold" nodeType="afterEffect">
                  <p:stCondLst>
                    <p:cond delay="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25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25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 fmla="#ppt_w*sin(2.5*pi*$)">
                          <p:val>
                            <p:fltVal val="0"/>
                          </p:val>
                        </p:tav>
                        <p:tav tm="100000">
                          <p:val>
                            <p:fltVal val="1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25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strVal val="#ppt_h"/>
                          </p:val>
                        </p:tav>
                        <p:tav tm="100000">
                          <p:val>
                            <p:strVal val="#ppt_h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22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22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равильно или неправильно (ответ: правильно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3"/>
          <p:cNvSpPr>
            <a:spLocks noGrp="1"/>
          </p:cNvSpPr>
          <p:nvPr>
            <p:ph type="dt" sz="half" idx="10"/>
          </p:nvPr>
        </p:nvSpPr>
        <p:spPr/>
        <p:txBody>
          <a:bodyPr vert="horz"/>
          <a:lstStyle>
            <a:lvl1pPr algn="r" eaLnBrk="1" latinLnBrk="0" hangingPunct="1">
              <a:defRPr kumimoji="0" lang="ru-RU"/>
            </a:lvl1pPr>
            <a:extLst/>
          </a:lstStyle>
          <a:p>
            <a:fld id="{1BEBB2CB-903D-46EF-8227-E770ED8FF514}" type="datetimeFigureOut">
              <a:pPr/>
              <a:t>19.10.2024</a:t>
            </a:fld>
            <a:endParaRPr kumimoji="0" lang="ru-RU"/>
          </a:p>
        </p:txBody>
      </p:sp>
      <p:sp>
        <p:nvSpPr>
          <p:cNvPr id="11" name="Rectangle 4"/>
          <p:cNvSpPr>
            <a:spLocks noGrp="1"/>
          </p:cNvSpPr>
          <p:nvPr>
            <p:ph type="ftr" sz="quarter" idx="11"/>
          </p:nvPr>
        </p:nvSpPr>
        <p:spPr/>
        <p:txBody>
          <a:bodyPr vert="horz"/>
          <a:lstStyle>
            <a:extLst/>
          </a:lstStyle>
          <a:p>
            <a:endParaRPr kumimoji="0" lang="ru-RU"/>
          </a:p>
        </p:txBody>
      </p:sp>
      <p:sp>
        <p:nvSpPr>
          <p:cNvPr id="10" name="Rectangle 5"/>
          <p:cNvSpPr>
            <a:spLocks noGrp="1"/>
          </p:cNvSpPr>
          <p:nvPr>
            <p:ph type="sldNum" sz="quarter" idx="12"/>
          </p:nvPr>
        </p:nvSpPr>
        <p:spPr/>
        <p:txBody>
          <a:bodyPr vert="horz"/>
          <a:lstStyle>
            <a:extLst/>
          </a:lstStyle>
          <a:p>
            <a:fld id="{C75B88FA-3392-4D65-A457-DB2A9953195B}" type="slidenum">
              <a:pPr/>
              <a:t>‹#›</a:t>
            </a:fld>
            <a:endParaRPr kumimoji="0" lang="ru-RU"/>
          </a:p>
        </p:txBody>
      </p:sp>
      <p:sp>
        <p:nvSpPr>
          <p:cNvPr id="27" name="Question"/>
          <p:cNvSpPr>
            <a:spLocks noGrp="1"/>
          </p:cNvSpPr>
          <p:nvPr>
            <p:ph type="title" hasCustomPrompt="1"/>
          </p:nvPr>
        </p:nvSpPr>
        <p:spPr>
          <a:xfrm>
            <a:off x="228600" y="457200"/>
            <a:ext cx="8229600" cy="1143000"/>
          </a:xfrm>
        </p:spPr>
        <p:txBody>
          <a:bodyPr rtlCol="0" anchor="ctr"/>
          <a:lstStyle>
            <a:lvl1pPr algn="l" eaLnBrk="1" latinLnBrk="0" hangingPunct="1">
              <a:defRPr kumimoji="0" lang="ru-RU" i="1">
                <a:solidFill>
                  <a:schemeClr val="tx1">
                    <a:shade val="75000"/>
                  </a:schemeClr>
                </a:solidFill>
              </a:defRPr>
            </a:lvl1pPr>
            <a:extLst/>
          </a:lstStyle>
          <a:p>
            <a:r>
              <a:rPr kumimoji="0" lang="ru-RU"/>
              <a:t>Вопрос</a:t>
            </a:r>
          </a:p>
        </p:txBody>
      </p:sp>
      <p:sp>
        <p:nvSpPr>
          <p:cNvPr id="8" name="Answer Base"/>
          <p:cNvSpPr txBox="1"/>
          <p:nvPr userDrawn="1"/>
        </p:nvSpPr>
        <p:spPr>
          <a:xfrm>
            <a:off x="182880" y="1676400"/>
            <a:ext cx="8321040" cy="1828800"/>
          </a:xfrm>
          <a:prstGeom prst="rect">
            <a:avLst/>
          </a:prstGeom>
          <a:noFill/>
        </p:spPr>
        <p:txBody>
          <a:bodyPr wrap="square">
            <a:noAutofit/>
          </a:bodyPr>
          <a:lstStyle>
            <a:extLst/>
          </a:lstStyle>
          <a:p>
            <a:pPr marL="0" indent="0" algn="ctr" latinLnBrk="0">
              <a:spcBef>
                <a:spcPct val="20000"/>
              </a:spcBef>
              <a:buNone/>
            </a:pPr>
            <a:r>
              <a:rPr kumimoji="0" lang="ru-RU" sz="7200">
                <a:solidFill>
                  <a:schemeClr val="tx1">
                    <a:alpha val="40000"/>
                  </a:schemeClr>
                </a:solidFill>
              </a:rPr>
              <a:t>ПРАВИЛЬНО</a:t>
            </a:r>
            <a:r>
              <a:rPr kumimoji="0" lang="ru-RU" sz="7200" baseline="0">
                <a:solidFill>
                  <a:schemeClr val="tx1">
                    <a:alpha val="40000"/>
                  </a:schemeClr>
                </a:solidFill>
              </a:rPr>
              <a:t> </a:t>
            </a:r>
            <a:r>
              <a:rPr kumimoji="0" lang="ru-RU" sz="7200">
                <a:solidFill>
                  <a:schemeClr val="tx1">
                    <a:alpha val="40000"/>
                  </a:schemeClr>
                </a:solidFill>
              </a:rPr>
              <a:t>или НЕПРАВИЛЬНО?</a:t>
            </a:r>
          </a:p>
        </p:txBody>
      </p:sp>
      <p:sp>
        <p:nvSpPr>
          <p:cNvPr id="7" name="Answer"/>
          <p:cNvSpPr/>
          <p:nvPr userDrawn="1"/>
        </p:nvSpPr>
        <p:spPr>
          <a:xfrm>
            <a:off x="182880" y="1676400"/>
            <a:ext cx="8321040" cy="1200329"/>
          </a:xfrm>
          <a:prstGeom prst="rect">
            <a:avLst/>
          </a:prstGeom>
        </p:spPr>
        <p:txBody>
          <a:bodyPr wrap="square">
            <a:spAutoFit/>
          </a:bodyPr>
          <a:lstStyle>
            <a:extLst/>
          </a:lstStyle>
          <a:p>
            <a:pPr indent="0" algn="ctr" latinLnBrk="0">
              <a:spcBef>
                <a:spcPct val="20000"/>
              </a:spcBef>
              <a:buNone/>
            </a:pPr>
            <a:r>
              <a:rPr kumimoji="0" lang="ru-RU" sz="7200">
                <a:ln w="0">
                  <a:solidFill>
                    <a:srgbClr val="FFFFFF"/>
                  </a:solidFill>
                  <a:prstDash val="solid"/>
                </a:ln>
                <a:gradFill flip="none">
                  <a:gsLst>
                    <a:gs pos="40000">
                      <a:srgbClr val="FA8D3D">
                        <a:shade val="80000"/>
                      </a:srgbClr>
                    </a:gs>
                    <a:gs pos="45000">
                      <a:srgbClr val="FA8D3D">
                        <a:shade val="100000"/>
                      </a:srgbClr>
                    </a:gs>
                  </a:gsLst>
                  <a:lin ang="16200000"/>
                </a:gradFill>
                <a:effectLst>
                  <a:outerShdw blurRad="23036" dist="23036" dir="5400000" algn="tl">
                    <a:srgbClr val="656565">
                      <a:alpha val="65000"/>
                    </a:srgbClr>
                  </a:outerShdw>
                  <a:reflection blurRad="12700" stA="25000" endPos="55000" dist="5000" dir="5400000" sy="-100000" algn="bl" rotWithShape="0"/>
                </a:effectLst>
                <a:ea typeface="+mn-ea"/>
                <a:cs typeface="+mn-cs"/>
              </a:rPr>
              <a:t>ПРАВИЛЬНО </a:t>
            </a:r>
            <a:r>
              <a:rPr kumimoji="0" lang="ru-RU" sz="7200">
                <a:solidFill>
                  <a:prstClr val="white">
                    <a:alpha val="40000"/>
                  </a:prstClr>
                </a:solidFill>
                <a:ea typeface="+mn-ea"/>
                <a:cs typeface="+mn-cs"/>
              </a:rPr>
              <a:t>или НЕПРАВИЛЬНО?</a:t>
            </a:r>
            <a:endParaRPr kumimoji="0"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3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7" grpId="0"/>
    </p:bld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равильно или неправильно (ответ: неправильно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ectangle 3"/>
          <p:cNvSpPr>
            <a:spLocks noGrp="1"/>
          </p:cNvSpPr>
          <p:nvPr>
            <p:ph type="dt" sz="half" idx="10"/>
          </p:nvPr>
        </p:nvSpPr>
        <p:spPr/>
        <p:txBody>
          <a:bodyPr vert="horz"/>
          <a:lstStyle>
            <a:lvl1pPr algn="r" eaLnBrk="1" latinLnBrk="0" hangingPunct="1">
              <a:defRPr kumimoji="0" lang="ru-RU"/>
            </a:lvl1pPr>
            <a:extLst/>
          </a:lstStyle>
          <a:p>
            <a:fld id="{1BEBB2CB-903D-46EF-8227-E770ED8FF514}" type="datetimeFigureOut">
              <a:pPr/>
              <a:t>19.10.2024</a:t>
            </a:fld>
            <a:endParaRPr kumimoji="0" lang="ru-RU"/>
          </a:p>
        </p:txBody>
      </p:sp>
      <p:sp>
        <p:nvSpPr>
          <p:cNvPr id="2" name="Rectangle 4"/>
          <p:cNvSpPr>
            <a:spLocks noGrp="1"/>
          </p:cNvSpPr>
          <p:nvPr>
            <p:ph type="ftr" sz="quarter" idx="11"/>
          </p:nvPr>
        </p:nvSpPr>
        <p:spPr/>
        <p:txBody>
          <a:bodyPr vert="horz"/>
          <a:lstStyle>
            <a:extLst/>
          </a:lstStyle>
          <a:p>
            <a:endParaRPr kumimoji="0" lang="ru-RU"/>
          </a:p>
        </p:txBody>
      </p:sp>
      <p:sp>
        <p:nvSpPr>
          <p:cNvPr id="28" name="Rectangle 5"/>
          <p:cNvSpPr>
            <a:spLocks noGrp="1"/>
          </p:cNvSpPr>
          <p:nvPr>
            <p:ph type="sldNum" sz="quarter" idx="12"/>
          </p:nvPr>
        </p:nvSpPr>
        <p:spPr/>
        <p:txBody>
          <a:bodyPr vert="horz"/>
          <a:lstStyle>
            <a:extLst/>
          </a:lstStyle>
          <a:p>
            <a:fld id="{C75B88FA-3392-4D65-A457-DB2A9953195B}" type="slidenum">
              <a:pPr/>
              <a:t>‹#›</a:t>
            </a:fld>
            <a:endParaRPr kumimoji="0" lang="ru-RU"/>
          </a:p>
        </p:txBody>
      </p:sp>
      <p:sp>
        <p:nvSpPr>
          <p:cNvPr id="6" name="Question"/>
          <p:cNvSpPr>
            <a:spLocks noGrp="1"/>
          </p:cNvSpPr>
          <p:nvPr>
            <p:ph type="title" hasCustomPrompt="1"/>
          </p:nvPr>
        </p:nvSpPr>
        <p:spPr>
          <a:xfrm>
            <a:off x="228600" y="457200"/>
            <a:ext cx="8229600" cy="1143000"/>
          </a:xfrm>
        </p:spPr>
        <p:txBody>
          <a:bodyPr rtlCol="0" anchor="ctr"/>
          <a:lstStyle>
            <a:lvl1pPr algn="l" eaLnBrk="1" latinLnBrk="0" hangingPunct="1">
              <a:defRPr kumimoji="0" lang="ru-RU" i="1">
                <a:solidFill>
                  <a:schemeClr val="tx1">
                    <a:shade val="75000"/>
                  </a:schemeClr>
                </a:solidFill>
              </a:defRPr>
            </a:lvl1pPr>
            <a:extLst/>
          </a:lstStyle>
          <a:p>
            <a:r>
              <a:rPr kumimoji="0" lang="ru-RU"/>
              <a:t>Вопрос</a:t>
            </a:r>
          </a:p>
        </p:txBody>
      </p:sp>
      <p:sp>
        <p:nvSpPr>
          <p:cNvPr id="29" name="Answer Base"/>
          <p:cNvSpPr txBox="1"/>
          <p:nvPr userDrawn="1"/>
        </p:nvSpPr>
        <p:spPr>
          <a:xfrm>
            <a:off x="228600" y="1600200"/>
            <a:ext cx="8229600" cy="1293926"/>
          </a:xfrm>
          <a:prstGeom prst="rect">
            <a:avLst/>
          </a:prstGeom>
          <a:noFill/>
        </p:spPr>
        <p:txBody>
          <a:bodyPr wrap="square">
            <a:noAutofit/>
          </a:bodyPr>
          <a:lstStyle>
            <a:extLst/>
          </a:lstStyle>
          <a:p>
            <a:pPr marL="0" indent="0" algn="ctr" latinLnBrk="0">
              <a:spcBef>
                <a:spcPct val="20000"/>
              </a:spcBef>
              <a:buNone/>
            </a:pPr>
            <a:r>
              <a:rPr kumimoji="0" lang="ru-RU" sz="7200">
                <a:solidFill>
                  <a:schemeClr val="tx1">
                    <a:alpha val="40000"/>
                  </a:schemeClr>
                </a:solidFill>
              </a:rPr>
              <a:t>ПРАВИЛЬНО</a:t>
            </a:r>
            <a:r>
              <a:rPr kumimoji="0" lang="ru-RU" sz="7200" baseline="0">
                <a:solidFill>
                  <a:schemeClr val="tx1">
                    <a:alpha val="40000"/>
                  </a:schemeClr>
                </a:solidFill>
              </a:rPr>
              <a:t> </a:t>
            </a:r>
            <a:r>
              <a:rPr kumimoji="0" lang="ru-RU" sz="7200">
                <a:solidFill>
                  <a:schemeClr val="tx1">
                    <a:alpha val="40000"/>
                  </a:schemeClr>
                </a:solidFill>
              </a:rPr>
              <a:t>или НЕПРАВИЛЬНО?</a:t>
            </a:r>
          </a:p>
        </p:txBody>
      </p:sp>
      <p:sp>
        <p:nvSpPr>
          <p:cNvPr id="7" name="Answer"/>
          <p:cNvSpPr/>
          <p:nvPr userDrawn="1"/>
        </p:nvSpPr>
        <p:spPr>
          <a:xfrm>
            <a:off x="228600" y="1600200"/>
            <a:ext cx="8229600" cy="1200329"/>
          </a:xfrm>
          <a:prstGeom prst="rect">
            <a:avLst/>
          </a:prstGeom>
        </p:spPr>
        <p:txBody>
          <a:bodyPr wrap="square">
            <a:spAutoFit/>
          </a:bodyPr>
          <a:lstStyle>
            <a:extLst/>
          </a:lstStyle>
          <a:p>
            <a:pPr algn="ctr"/>
            <a:r>
              <a:rPr kumimoji="0" lang="ru-RU" sz="7200">
                <a:solidFill>
                  <a:prstClr val="white">
                    <a:alpha val="40000"/>
                  </a:prstClr>
                </a:solidFill>
                <a:ea typeface="+mn-ea"/>
                <a:cs typeface="+mn-cs"/>
              </a:rPr>
              <a:t>ПРАВИЛЬНО или </a:t>
            </a:r>
            <a:r>
              <a:rPr kumimoji="0" lang="ru-RU" sz="7200">
                <a:ln w="0">
                  <a:solidFill>
                    <a:srgbClr val="FFFFFF"/>
                  </a:solidFill>
                  <a:prstDash val="solid"/>
                </a:ln>
                <a:gradFill flip="none">
                  <a:gsLst>
                    <a:gs pos="40000">
                      <a:srgbClr val="FA8D3D">
                        <a:shade val="80000"/>
                      </a:srgbClr>
                    </a:gs>
                    <a:gs pos="45000">
                      <a:srgbClr val="FA8D3D">
                        <a:shade val="100000"/>
                      </a:srgbClr>
                    </a:gs>
                  </a:gsLst>
                  <a:lin ang="16200000"/>
                </a:gradFill>
                <a:effectLst>
                  <a:outerShdw blurRad="23036" dist="23036" dir="5400000" algn="tl">
                    <a:srgbClr val="656565">
                      <a:alpha val="65000"/>
                    </a:srgbClr>
                  </a:outerShdw>
                  <a:reflection blurRad="12700" stA="25000" endPos="55000" dist="5000" dir="5400000" sy="-100000" algn="bl" rotWithShape="0"/>
                </a:effectLst>
                <a:ea typeface="+mn-ea"/>
                <a:cs typeface="+mn-cs"/>
              </a:rPr>
              <a:t>НЕПРАВИЛЬНО</a:t>
            </a:r>
            <a:r>
              <a:rPr kumimoji="0" lang="ru-RU" sz="7200">
                <a:solidFill>
                  <a:prstClr val="white">
                    <a:alpha val="40000"/>
                  </a:prstClr>
                </a:solidFill>
                <a:ea typeface="+mn-ea"/>
                <a:cs typeface="+mn-cs"/>
              </a:rPr>
              <a:t>?</a:t>
            </a:r>
            <a:endParaRPr kumimoji="0"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3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/>
      <p:bldP spid="7" grpId="0"/>
    </p:bld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опоставление элементо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4"/>
          <p:cNvSpPr>
            <a:spLocks noGrp="1"/>
          </p:cNvSpPr>
          <p:nvPr>
            <p:ph type="ftr" sz="quarter" idx="11"/>
          </p:nvPr>
        </p:nvSpPr>
        <p:spPr/>
        <p:txBody>
          <a:bodyPr vert="horz"/>
          <a:lstStyle>
            <a:extLst/>
          </a:lstStyle>
          <a:p>
            <a:endParaRPr kumimoji="0" lang="ru-RU"/>
          </a:p>
        </p:txBody>
      </p:sp>
      <p:sp>
        <p:nvSpPr>
          <p:cNvPr id="16" name="Rectangle 7"/>
          <p:cNvSpPr>
            <a:spLocks noGrp="1"/>
          </p:cNvSpPr>
          <p:nvPr>
            <p:ph type="body" sz="quarter" idx="13" hasCustomPrompt="1"/>
          </p:nvPr>
        </p:nvSpPr>
        <p:spPr>
          <a:xfrm>
            <a:off x="914400" y="2057400"/>
            <a:ext cx="2971800" cy="457200"/>
          </a:xfrm>
          <a:prstGeom prst="roundRect">
            <a:avLst>
              <a:gd name="adj" fmla="val 16667"/>
            </a:avLst>
          </a:prstGeom>
        </p:spPr>
        <p:style>
          <a:lnRef idx="1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anchor="ctr"/>
          <a:lstStyle>
            <a:lvl1pPr algn="ctr" eaLnBrk="1" latinLnBrk="0" hangingPunct="1">
              <a:buFontTx/>
              <a:buNone/>
              <a:defRPr kumimoji="0" lang="ru-RU"/>
            </a:lvl1pPr>
            <a:lvl2pPr eaLnBrk="1" latinLnBrk="0" hangingPunct="1">
              <a:buFontTx/>
              <a:buChar char="•"/>
              <a:defRPr kumimoji="0" lang="ru-RU"/>
            </a:lvl2pPr>
            <a:lvl3pPr eaLnBrk="1" latinLnBrk="0" hangingPunct="1">
              <a:buFontTx/>
              <a:buChar char="•"/>
              <a:defRPr kumimoji="0" lang="ru-RU"/>
            </a:lvl3pPr>
            <a:lvl4pPr eaLnBrk="1" latinLnBrk="0" hangingPunct="1">
              <a:buFontTx/>
              <a:buChar char="•"/>
              <a:defRPr kumimoji="0" lang="ru-RU"/>
            </a:lvl4pPr>
            <a:lvl5pPr eaLnBrk="1" latinLnBrk="0" hangingPunct="1">
              <a:buFontTx/>
              <a:buChar char="•"/>
              <a:defRPr kumimoji="0" lang="ru-RU"/>
            </a:lvl5pPr>
            <a:extLst/>
          </a:lstStyle>
          <a:p>
            <a:pPr lvl="0"/>
            <a:r>
              <a:rPr kumimoji="0" lang="ru-RU"/>
              <a:t>Элемент 1</a:t>
            </a:r>
          </a:p>
        </p:txBody>
      </p:sp>
      <p:sp>
        <p:nvSpPr>
          <p:cNvPr id="12" name="Rectangle 7"/>
          <p:cNvSpPr>
            <a:spLocks noGrp="1"/>
          </p:cNvSpPr>
          <p:nvPr>
            <p:ph type="body" sz="quarter" idx="14" hasCustomPrompt="1"/>
          </p:nvPr>
        </p:nvSpPr>
        <p:spPr>
          <a:xfrm>
            <a:off x="914400" y="2971800"/>
            <a:ext cx="2971800" cy="457200"/>
          </a:xfrm>
          <a:prstGeom prst="roundRect">
            <a:avLst>
              <a:gd name="adj" fmla="val 16667"/>
            </a:avLst>
          </a:prstGeom>
        </p:spPr>
        <p:style>
          <a:lnRef idx="1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anchor="ctr"/>
          <a:lstStyle>
            <a:lvl1pPr algn="ctr" eaLnBrk="1" latinLnBrk="0" hangingPunct="1">
              <a:buFontTx/>
              <a:buNone/>
              <a:defRPr kumimoji="0" lang="ru-RU"/>
            </a:lvl1pPr>
            <a:lvl2pPr eaLnBrk="1" latinLnBrk="0" hangingPunct="1">
              <a:buFontTx/>
              <a:buChar char="•"/>
              <a:defRPr kumimoji="0" lang="ru-RU"/>
            </a:lvl2pPr>
            <a:lvl3pPr eaLnBrk="1" latinLnBrk="0" hangingPunct="1">
              <a:buFontTx/>
              <a:buChar char="•"/>
              <a:defRPr kumimoji="0" lang="ru-RU"/>
            </a:lvl3pPr>
            <a:lvl4pPr eaLnBrk="1" latinLnBrk="0" hangingPunct="1">
              <a:buFontTx/>
              <a:buChar char="•"/>
              <a:defRPr kumimoji="0" lang="ru-RU"/>
            </a:lvl4pPr>
            <a:lvl5pPr eaLnBrk="1" latinLnBrk="0" hangingPunct="1">
              <a:buFontTx/>
              <a:buChar char="•"/>
              <a:defRPr kumimoji="0" lang="ru-RU"/>
            </a:lvl5pPr>
            <a:extLst/>
          </a:lstStyle>
          <a:p>
            <a:pPr lvl="0"/>
            <a:r>
              <a:rPr kumimoji="0" lang="ru-RU"/>
              <a:t>Элемент 2</a:t>
            </a:r>
          </a:p>
        </p:txBody>
      </p:sp>
      <p:sp>
        <p:nvSpPr>
          <p:cNvPr id="13" name="Rectangle 7"/>
          <p:cNvSpPr>
            <a:spLocks noGrp="1"/>
          </p:cNvSpPr>
          <p:nvPr>
            <p:ph type="body" sz="quarter" idx="15" hasCustomPrompt="1"/>
          </p:nvPr>
        </p:nvSpPr>
        <p:spPr>
          <a:xfrm>
            <a:off x="914400" y="3886200"/>
            <a:ext cx="2971800" cy="457200"/>
          </a:xfrm>
          <a:prstGeom prst="roundRect">
            <a:avLst>
              <a:gd name="adj" fmla="val 16667"/>
            </a:avLst>
          </a:prstGeom>
        </p:spPr>
        <p:style>
          <a:lnRef idx="1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anchor="ctr"/>
          <a:lstStyle>
            <a:lvl1pPr algn="ctr" eaLnBrk="1" latinLnBrk="0" hangingPunct="1">
              <a:buFontTx/>
              <a:buNone/>
              <a:defRPr kumimoji="0" lang="ru-RU"/>
            </a:lvl1pPr>
            <a:lvl2pPr eaLnBrk="1" latinLnBrk="0" hangingPunct="1">
              <a:buFontTx/>
              <a:buChar char="•"/>
              <a:defRPr kumimoji="0" lang="ru-RU"/>
            </a:lvl2pPr>
            <a:lvl3pPr eaLnBrk="1" latinLnBrk="0" hangingPunct="1">
              <a:buFontTx/>
              <a:buChar char="•"/>
              <a:defRPr kumimoji="0" lang="ru-RU"/>
            </a:lvl3pPr>
            <a:lvl4pPr eaLnBrk="1" latinLnBrk="0" hangingPunct="1">
              <a:buFontTx/>
              <a:buChar char="•"/>
              <a:defRPr kumimoji="0" lang="ru-RU"/>
            </a:lvl4pPr>
            <a:lvl5pPr eaLnBrk="1" latinLnBrk="0" hangingPunct="1">
              <a:buFontTx/>
              <a:buChar char="•"/>
              <a:defRPr kumimoji="0" lang="ru-RU"/>
            </a:lvl5pPr>
            <a:extLst/>
          </a:lstStyle>
          <a:p>
            <a:pPr lvl="0"/>
            <a:r>
              <a:rPr kumimoji="0" lang="ru-RU"/>
              <a:t>Элемент 3</a:t>
            </a:r>
          </a:p>
        </p:txBody>
      </p:sp>
      <p:sp>
        <p:nvSpPr>
          <p:cNvPr id="14" name="Rectangle 7"/>
          <p:cNvSpPr>
            <a:spLocks noGrp="1"/>
          </p:cNvSpPr>
          <p:nvPr>
            <p:ph type="body" sz="quarter" idx="16" hasCustomPrompt="1"/>
          </p:nvPr>
        </p:nvSpPr>
        <p:spPr>
          <a:xfrm>
            <a:off x="914400" y="4800600"/>
            <a:ext cx="2971800" cy="457200"/>
          </a:xfrm>
          <a:prstGeom prst="roundRect">
            <a:avLst>
              <a:gd name="adj" fmla="val 16667"/>
            </a:avLst>
          </a:prstGeom>
        </p:spPr>
        <p:style>
          <a:lnRef idx="1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anchor="ctr"/>
          <a:lstStyle>
            <a:lvl1pPr algn="ctr" eaLnBrk="1" latinLnBrk="0" hangingPunct="1">
              <a:buFontTx/>
              <a:buNone/>
              <a:defRPr kumimoji="0" lang="ru-RU"/>
            </a:lvl1pPr>
            <a:lvl2pPr eaLnBrk="1" latinLnBrk="0" hangingPunct="1">
              <a:buFontTx/>
              <a:buChar char="•"/>
              <a:defRPr kumimoji="0" lang="ru-RU"/>
            </a:lvl2pPr>
            <a:lvl3pPr eaLnBrk="1" latinLnBrk="0" hangingPunct="1">
              <a:buFontTx/>
              <a:buChar char="•"/>
              <a:defRPr kumimoji="0" lang="ru-RU"/>
            </a:lvl3pPr>
            <a:lvl4pPr eaLnBrk="1" latinLnBrk="0" hangingPunct="1">
              <a:buFontTx/>
              <a:buChar char="•"/>
              <a:defRPr kumimoji="0" lang="ru-RU"/>
            </a:lvl4pPr>
            <a:lvl5pPr eaLnBrk="1" latinLnBrk="0" hangingPunct="1">
              <a:buFontTx/>
              <a:buChar char="•"/>
              <a:defRPr kumimoji="0" lang="ru-RU"/>
            </a:lvl5pPr>
            <a:extLst/>
          </a:lstStyle>
          <a:p>
            <a:pPr lvl="0"/>
            <a:r>
              <a:rPr kumimoji="0" lang="ru-RU"/>
              <a:t>Элемент 4</a:t>
            </a:r>
          </a:p>
        </p:txBody>
      </p:sp>
      <p:sp>
        <p:nvSpPr>
          <p:cNvPr id="10" name="Rectangle 7"/>
          <p:cNvSpPr>
            <a:spLocks noGrp="1"/>
          </p:cNvSpPr>
          <p:nvPr>
            <p:ph type="body" sz="quarter" idx="17" hasCustomPrompt="1"/>
          </p:nvPr>
        </p:nvSpPr>
        <p:spPr>
          <a:xfrm>
            <a:off x="914400" y="5715000"/>
            <a:ext cx="2971800" cy="457200"/>
          </a:xfrm>
          <a:prstGeom prst="roundRect">
            <a:avLst>
              <a:gd name="adj" fmla="val 16667"/>
            </a:avLst>
          </a:prstGeom>
        </p:spPr>
        <p:style>
          <a:lnRef idx="1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anchor="ctr"/>
          <a:lstStyle>
            <a:lvl1pPr algn="ctr" eaLnBrk="1" latinLnBrk="0" hangingPunct="1">
              <a:buFontTx/>
              <a:buNone/>
              <a:defRPr kumimoji="0" lang="ru-RU"/>
            </a:lvl1pPr>
            <a:lvl2pPr eaLnBrk="1" latinLnBrk="0" hangingPunct="1">
              <a:buFontTx/>
              <a:buChar char="•"/>
              <a:defRPr kumimoji="0" lang="ru-RU"/>
            </a:lvl2pPr>
            <a:lvl3pPr eaLnBrk="1" latinLnBrk="0" hangingPunct="1">
              <a:buFontTx/>
              <a:buChar char="•"/>
              <a:defRPr kumimoji="0" lang="ru-RU"/>
            </a:lvl3pPr>
            <a:lvl4pPr eaLnBrk="1" latinLnBrk="0" hangingPunct="1">
              <a:buFontTx/>
              <a:buChar char="•"/>
              <a:defRPr kumimoji="0" lang="ru-RU"/>
            </a:lvl4pPr>
            <a:lvl5pPr eaLnBrk="1" latinLnBrk="0" hangingPunct="1">
              <a:buFontTx/>
              <a:buChar char="•"/>
              <a:defRPr kumimoji="0" lang="ru-RU"/>
            </a:lvl5pPr>
            <a:extLst/>
          </a:lstStyle>
          <a:p>
            <a:pPr lvl="0"/>
            <a:r>
              <a:rPr kumimoji="0" lang="ru-RU"/>
              <a:t>Элемент 5</a:t>
            </a:r>
          </a:p>
        </p:txBody>
      </p:sp>
      <p:sp>
        <p:nvSpPr>
          <p:cNvPr id="20" name="Rectangle 3"/>
          <p:cNvSpPr>
            <a:spLocks noGrp="1"/>
          </p:cNvSpPr>
          <p:nvPr>
            <p:ph type="dt" sz="half" idx="10"/>
          </p:nvPr>
        </p:nvSpPr>
        <p:spPr/>
        <p:txBody>
          <a:bodyPr vert="horz"/>
          <a:lstStyle>
            <a:lvl1pPr algn="r" eaLnBrk="1" latinLnBrk="0" hangingPunct="1">
              <a:defRPr kumimoji="0" lang="ru-RU"/>
            </a:lvl1pPr>
            <a:extLst/>
          </a:lstStyle>
          <a:p>
            <a:fld id="{1BEBB2CB-903D-46EF-8227-E770ED8FF514}" type="datetimeFigureOut">
              <a:pPr/>
              <a:t>19.10.2024</a:t>
            </a:fld>
            <a:endParaRPr kumimoji="0" lang="ru-RU"/>
          </a:p>
        </p:txBody>
      </p:sp>
      <p:sp>
        <p:nvSpPr>
          <p:cNvPr id="15" name="Rectangle 7"/>
          <p:cNvSpPr>
            <a:spLocks noGrp="1"/>
          </p:cNvSpPr>
          <p:nvPr>
            <p:ph type="body" sz="quarter" idx="18" hasCustomPrompt="1"/>
          </p:nvPr>
        </p:nvSpPr>
        <p:spPr>
          <a:xfrm>
            <a:off x="4800600" y="2057400"/>
            <a:ext cx="2971800" cy="457200"/>
          </a:xfrm>
          <a:prstGeom prst="roundRect">
            <a:avLst>
              <a:gd name="adj" fmla="val 16667"/>
            </a:avLst>
          </a:prstGeom>
        </p:spPr>
        <p:style>
          <a:lnRef idx="1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vert="horz" anchor="ctr"/>
          <a:lstStyle>
            <a:lvl1pPr algn="ctr" eaLnBrk="1" latinLnBrk="0" hangingPunct="1">
              <a:buFontTx/>
              <a:buNone/>
              <a:defRPr kumimoji="0" lang="ru-RU"/>
            </a:lvl1pPr>
            <a:lvl2pPr eaLnBrk="1" latinLnBrk="0" hangingPunct="1">
              <a:buFontTx/>
              <a:buChar char="•"/>
              <a:defRPr kumimoji="0" lang="ru-RU"/>
            </a:lvl2pPr>
            <a:lvl3pPr eaLnBrk="1" latinLnBrk="0" hangingPunct="1">
              <a:buFontTx/>
              <a:buChar char="•"/>
              <a:defRPr kumimoji="0" lang="ru-RU"/>
            </a:lvl3pPr>
            <a:lvl4pPr eaLnBrk="1" latinLnBrk="0" hangingPunct="1">
              <a:buFontTx/>
              <a:buChar char="•"/>
              <a:defRPr kumimoji="0" lang="ru-RU"/>
            </a:lvl4pPr>
            <a:lvl5pPr eaLnBrk="1" latinLnBrk="0" hangingPunct="1">
              <a:buFontTx/>
              <a:buChar char="•"/>
              <a:defRPr kumimoji="0" lang="ru-RU"/>
            </a:lvl5pPr>
            <a:extLst/>
          </a:lstStyle>
          <a:p>
            <a:pPr lvl="0"/>
            <a:r>
              <a:rPr kumimoji="0" lang="ru-RU"/>
              <a:t>Сопоставленный элемент 5</a:t>
            </a:r>
          </a:p>
        </p:txBody>
      </p:sp>
      <p:sp>
        <p:nvSpPr>
          <p:cNvPr id="17" name="Rectangle 7"/>
          <p:cNvSpPr>
            <a:spLocks noGrp="1"/>
          </p:cNvSpPr>
          <p:nvPr>
            <p:ph type="body" sz="quarter" idx="19" hasCustomPrompt="1"/>
          </p:nvPr>
        </p:nvSpPr>
        <p:spPr>
          <a:xfrm>
            <a:off x="4800600" y="2971800"/>
            <a:ext cx="2971800" cy="457200"/>
          </a:xfrm>
          <a:prstGeom prst="roundRect">
            <a:avLst>
              <a:gd name="adj" fmla="val 16667"/>
            </a:avLst>
          </a:prstGeom>
        </p:spPr>
        <p:style>
          <a:lnRef idx="1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vert="horz" anchor="ctr"/>
          <a:lstStyle>
            <a:lvl1pPr algn="ctr" eaLnBrk="1" latinLnBrk="0" hangingPunct="1">
              <a:buFontTx/>
              <a:buNone/>
              <a:defRPr kumimoji="0" lang="ru-RU"/>
            </a:lvl1pPr>
            <a:lvl2pPr eaLnBrk="1" latinLnBrk="0" hangingPunct="1">
              <a:buFontTx/>
              <a:buChar char="•"/>
              <a:defRPr kumimoji="0" lang="ru-RU"/>
            </a:lvl2pPr>
            <a:lvl3pPr eaLnBrk="1" latinLnBrk="0" hangingPunct="1">
              <a:buFontTx/>
              <a:buChar char="•"/>
              <a:defRPr kumimoji="0" lang="ru-RU"/>
            </a:lvl3pPr>
            <a:lvl4pPr eaLnBrk="1" latinLnBrk="0" hangingPunct="1">
              <a:buFontTx/>
              <a:buChar char="•"/>
              <a:defRPr kumimoji="0" lang="ru-RU"/>
            </a:lvl4pPr>
            <a:lvl5pPr eaLnBrk="1" latinLnBrk="0" hangingPunct="1">
              <a:buFontTx/>
              <a:buChar char="•"/>
              <a:defRPr kumimoji="0" lang="ru-RU"/>
            </a:lvl5pPr>
            <a:extLst/>
          </a:lstStyle>
          <a:p>
            <a:pPr lvl="0"/>
            <a:r>
              <a:rPr kumimoji="0" lang="ru-RU"/>
              <a:t>Сопоставленный элемент 3</a:t>
            </a:r>
          </a:p>
        </p:txBody>
      </p:sp>
      <p:sp>
        <p:nvSpPr>
          <p:cNvPr id="18" name="Rectangle 7"/>
          <p:cNvSpPr>
            <a:spLocks noGrp="1"/>
          </p:cNvSpPr>
          <p:nvPr>
            <p:ph type="body" sz="quarter" idx="20" hasCustomPrompt="1"/>
          </p:nvPr>
        </p:nvSpPr>
        <p:spPr>
          <a:xfrm>
            <a:off x="4800600" y="3886200"/>
            <a:ext cx="2971800" cy="457200"/>
          </a:xfrm>
          <a:prstGeom prst="roundRect">
            <a:avLst>
              <a:gd name="adj" fmla="val 16667"/>
            </a:avLst>
          </a:prstGeom>
        </p:spPr>
        <p:style>
          <a:lnRef idx="1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vert="horz" anchor="ctr"/>
          <a:lstStyle>
            <a:lvl1pPr algn="ctr" eaLnBrk="1" latinLnBrk="0" hangingPunct="1">
              <a:buFontTx/>
              <a:buNone/>
              <a:defRPr kumimoji="0" lang="ru-RU"/>
            </a:lvl1pPr>
            <a:lvl2pPr eaLnBrk="1" latinLnBrk="0" hangingPunct="1">
              <a:buFontTx/>
              <a:buChar char="•"/>
              <a:defRPr kumimoji="0" lang="ru-RU"/>
            </a:lvl2pPr>
            <a:lvl3pPr eaLnBrk="1" latinLnBrk="0" hangingPunct="1">
              <a:buFontTx/>
              <a:buChar char="•"/>
              <a:defRPr kumimoji="0" lang="ru-RU"/>
            </a:lvl3pPr>
            <a:lvl4pPr eaLnBrk="1" latinLnBrk="0" hangingPunct="1">
              <a:buFontTx/>
              <a:buChar char="•"/>
              <a:defRPr kumimoji="0" lang="ru-RU"/>
            </a:lvl4pPr>
            <a:lvl5pPr eaLnBrk="1" latinLnBrk="0" hangingPunct="1">
              <a:buFontTx/>
              <a:buChar char="•"/>
              <a:defRPr kumimoji="0" lang="ru-RU"/>
            </a:lvl5pPr>
            <a:extLst/>
          </a:lstStyle>
          <a:p>
            <a:pPr lvl="0"/>
            <a:r>
              <a:rPr kumimoji="0" lang="ru-RU"/>
              <a:t>Сопоставленный элемент 1</a:t>
            </a:r>
          </a:p>
        </p:txBody>
      </p:sp>
      <p:sp>
        <p:nvSpPr>
          <p:cNvPr id="19" name="Rectangle 7"/>
          <p:cNvSpPr>
            <a:spLocks noGrp="1"/>
          </p:cNvSpPr>
          <p:nvPr>
            <p:ph type="body" sz="quarter" idx="21" hasCustomPrompt="1"/>
          </p:nvPr>
        </p:nvSpPr>
        <p:spPr>
          <a:xfrm>
            <a:off x="4800600" y="4800600"/>
            <a:ext cx="2971800" cy="457200"/>
          </a:xfrm>
          <a:prstGeom prst="roundRect">
            <a:avLst>
              <a:gd name="adj" fmla="val 16667"/>
            </a:avLst>
          </a:prstGeom>
        </p:spPr>
        <p:style>
          <a:lnRef idx="1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vert="horz" anchor="ctr"/>
          <a:lstStyle>
            <a:lvl1pPr algn="ctr" eaLnBrk="1" latinLnBrk="0" hangingPunct="1">
              <a:buFontTx/>
              <a:buNone/>
              <a:defRPr kumimoji="0" lang="ru-RU"/>
            </a:lvl1pPr>
            <a:lvl2pPr eaLnBrk="1" latinLnBrk="0" hangingPunct="1">
              <a:buFontTx/>
              <a:buChar char="•"/>
              <a:defRPr kumimoji="0" lang="ru-RU"/>
            </a:lvl2pPr>
            <a:lvl3pPr eaLnBrk="1" latinLnBrk="0" hangingPunct="1">
              <a:buFontTx/>
              <a:buChar char="•"/>
              <a:defRPr kumimoji="0" lang="ru-RU"/>
            </a:lvl3pPr>
            <a:lvl4pPr eaLnBrk="1" latinLnBrk="0" hangingPunct="1">
              <a:buFontTx/>
              <a:buChar char="•"/>
              <a:defRPr kumimoji="0" lang="ru-RU"/>
            </a:lvl4pPr>
            <a:lvl5pPr eaLnBrk="1" latinLnBrk="0" hangingPunct="1">
              <a:buFontTx/>
              <a:buChar char="•"/>
              <a:defRPr kumimoji="0" lang="ru-RU"/>
            </a:lvl5pPr>
            <a:extLst/>
          </a:lstStyle>
          <a:p>
            <a:pPr lvl="0"/>
            <a:r>
              <a:rPr kumimoji="0" lang="ru-RU"/>
              <a:t>Сопоставленный элемент 2</a:t>
            </a:r>
          </a:p>
        </p:txBody>
      </p:sp>
      <p:sp>
        <p:nvSpPr>
          <p:cNvPr id="21" name="Rectangle 7"/>
          <p:cNvSpPr>
            <a:spLocks noGrp="1"/>
          </p:cNvSpPr>
          <p:nvPr>
            <p:ph type="body" sz="quarter" idx="22" hasCustomPrompt="1"/>
          </p:nvPr>
        </p:nvSpPr>
        <p:spPr>
          <a:xfrm>
            <a:off x="4800600" y="5715000"/>
            <a:ext cx="2971800" cy="457200"/>
          </a:xfrm>
          <a:prstGeom prst="roundRect">
            <a:avLst>
              <a:gd name="adj" fmla="val 16667"/>
            </a:avLst>
          </a:prstGeom>
        </p:spPr>
        <p:style>
          <a:lnRef idx="1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vert="horz" anchor="ctr"/>
          <a:lstStyle>
            <a:lvl1pPr algn="ctr" eaLnBrk="1" latinLnBrk="0" hangingPunct="1">
              <a:buFontTx/>
              <a:buNone/>
              <a:defRPr kumimoji="0" lang="ru-RU"/>
            </a:lvl1pPr>
            <a:lvl2pPr eaLnBrk="1" latinLnBrk="0" hangingPunct="1">
              <a:buFontTx/>
              <a:buChar char="•"/>
              <a:defRPr kumimoji="0" lang="ru-RU"/>
            </a:lvl2pPr>
            <a:lvl3pPr eaLnBrk="1" latinLnBrk="0" hangingPunct="1">
              <a:buFontTx/>
              <a:buChar char="•"/>
              <a:defRPr kumimoji="0" lang="ru-RU"/>
            </a:lvl3pPr>
            <a:lvl4pPr eaLnBrk="1" latinLnBrk="0" hangingPunct="1">
              <a:buFontTx/>
              <a:buChar char="•"/>
              <a:defRPr kumimoji="0" lang="ru-RU"/>
            </a:lvl4pPr>
            <a:lvl5pPr eaLnBrk="1" latinLnBrk="0" hangingPunct="1">
              <a:buFontTx/>
              <a:buChar char="•"/>
              <a:defRPr kumimoji="0" lang="ru-RU"/>
            </a:lvl5pPr>
            <a:extLst/>
          </a:lstStyle>
          <a:p>
            <a:pPr lvl="0"/>
            <a:r>
              <a:rPr kumimoji="0" lang="ru-RU"/>
              <a:t>Сопоставленный элемент 4</a:t>
            </a:r>
          </a:p>
        </p:txBody>
      </p:sp>
      <p:sp>
        <p:nvSpPr>
          <p:cNvPr id="11" name="Rectangle 2"/>
          <p:cNvSpPr>
            <a:spLocks noGrp="1"/>
          </p:cNvSpPr>
          <p:nvPr>
            <p:ph type="title" hasCustomPrompt="1"/>
          </p:nvPr>
        </p:nvSpPr>
        <p:spPr/>
        <p:txBody>
          <a:bodyPr vert="horz"/>
          <a:lstStyle>
            <a:lvl1pPr algn="l" eaLnBrk="1" latinLnBrk="0" hangingPunct="1">
              <a:defRPr kumimoji="0" lang="ru-RU" i="1" baseline="0"/>
            </a:lvl1pPr>
            <a:extLst/>
          </a:lstStyle>
          <a:p>
            <a:r>
              <a:rPr kumimoji="0" lang="ru-RU"/>
              <a:t>Введите вопрос</a:t>
            </a:r>
          </a:p>
        </p:txBody>
      </p:sp>
      <p:sp>
        <p:nvSpPr>
          <p:cNvPr id="7" name="Rectangle 5"/>
          <p:cNvSpPr>
            <a:spLocks noGrp="1"/>
          </p:cNvSpPr>
          <p:nvPr>
            <p:ph type="sldNum" sz="quarter" idx="12"/>
          </p:nvPr>
        </p:nvSpPr>
        <p:spPr/>
        <p:txBody>
          <a:bodyPr vert="horz"/>
          <a:lstStyle>
            <a:extLst/>
          </a:lstStyle>
          <a:p>
            <a:fld id="{C75B88FA-3392-4D65-A457-DB2A9953195B}" type="slidenum">
              <a:pPr/>
              <a:t>‹#›</a:t>
            </a:fld>
            <a:endParaRPr kumimoji="0" lang="ru-RU"/>
          </a:p>
        </p:txBody>
      </p:sp>
      <p:cxnSp>
        <p:nvCxnSpPr>
          <p:cNvPr id="23" name="Straight Connector 23"/>
          <p:cNvCxnSpPr>
            <a:stCxn id="16" idx="3"/>
            <a:endCxn id="18" idx="1"/>
          </p:cNvCxnSpPr>
          <p:nvPr/>
        </p:nvCxnSpPr>
        <p:spPr>
          <a:xfrm>
            <a:off x="3886200" y="2286000"/>
            <a:ext cx="914400" cy="1828800"/>
          </a:xfrm>
          <a:prstGeom prst="line">
            <a:avLst/>
          </a:prstGeom>
          <a:ln w="19050" cap="flat" cmpd="sng" algn="ctr">
            <a:solidFill>
              <a:schemeClr val="accent4">
                <a:shade val="50000"/>
              </a:schemeClr>
            </a:solidFill>
            <a:prstDash val="solid"/>
            <a:headEnd type="none" w="med" len="med"/>
            <a:tailEnd type="none" w="med" len="med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24" name="Straight Connector 23"/>
          <p:cNvCxnSpPr>
            <a:stCxn id="12" idx="3"/>
            <a:endCxn id="19" idx="1"/>
          </p:cNvCxnSpPr>
          <p:nvPr/>
        </p:nvCxnSpPr>
        <p:spPr>
          <a:xfrm>
            <a:off x="3886200" y="3200400"/>
            <a:ext cx="914400" cy="1828800"/>
          </a:xfrm>
          <a:prstGeom prst="line">
            <a:avLst/>
          </a:prstGeom>
          <a:ln w="19050" cap="flat" cmpd="sng" algn="ctr">
            <a:solidFill>
              <a:schemeClr val="accent4">
                <a:shade val="50000"/>
              </a:schemeClr>
            </a:solidFill>
            <a:prstDash val="solid"/>
            <a:headEnd type="none" w="med" len="med"/>
            <a:tailEnd type="none" w="med" len="med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30" name="Straight Connector 23"/>
          <p:cNvCxnSpPr>
            <a:stCxn id="13" idx="3"/>
            <a:endCxn id="17" idx="1"/>
          </p:cNvCxnSpPr>
          <p:nvPr/>
        </p:nvCxnSpPr>
        <p:spPr>
          <a:xfrm flipV="1">
            <a:off x="3886200" y="3200400"/>
            <a:ext cx="914400" cy="914400"/>
          </a:xfrm>
          <a:prstGeom prst="line">
            <a:avLst/>
          </a:prstGeom>
          <a:ln w="19050" cap="flat" cmpd="sng" algn="ctr">
            <a:solidFill>
              <a:schemeClr val="accent4">
                <a:shade val="50000"/>
              </a:schemeClr>
            </a:solidFill>
            <a:prstDash val="solid"/>
            <a:headEnd type="none" w="med" len="med"/>
            <a:tailEnd type="none" w="med" len="med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34" name="Straight Connector 23"/>
          <p:cNvCxnSpPr>
            <a:stCxn id="14" idx="3"/>
            <a:endCxn id="21" idx="1"/>
          </p:cNvCxnSpPr>
          <p:nvPr/>
        </p:nvCxnSpPr>
        <p:spPr>
          <a:xfrm>
            <a:off x="3886200" y="5029200"/>
            <a:ext cx="914400" cy="914400"/>
          </a:xfrm>
          <a:prstGeom prst="line">
            <a:avLst/>
          </a:prstGeom>
          <a:ln w="19050" cap="flat" cmpd="sng" algn="ctr">
            <a:solidFill>
              <a:schemeClr val="accent4">
                <a:shade val="50000"/>
              </a:schemeClr>
            </a:solidFill>
            <a:prstDash val="solid"/>
            <a:headEnd type="none" w="med" len="med"/>
            <a:tailEnd type="none" w="med" len="med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39" name="Straight Connector 23"/>
          <p:cNvCxnSpPr>
            <a:stCxn id="10" idx="3"/>
            <a:endCxn id="15" idx="1"/>
          </p:cNvCxnSpPr>
          <p:nvPr/>
        </p:nvCxnSpPr>
        <p:spPr>
          <a:xfrm flipV="1">
            <a:off x="3886200" y="2286000"/>
            <a:ext cx="914400" cy="3657600"/>
          </a:xfrm>
          <a:prstGeom prst="line">
            <a:avLst/>
          </a:prstGeom>
          <a:ln w="19050" cap="flat" cmpd="sng" algn="ctr">
            <a:solidFill>
              <a:schemeClr val="accent4">
                <a:shade val="50000"/>
              </a:schemeClr>
            </a:solidFill>
            <a:prstDash val="solid"/>
            <a:headEnd type="none" w="med" len="med"/>
            <a:tailEnd type="none" w="med" len="med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2"/>
          <p:cNvSpPr>
            <a:spLocks noGrp="1"/>
          </p:cNvSpPr>
          <p:nvPr>
            <p:ph type="title"/>
          </p:nvPr>
        </p:nvSpPr>
        <p:spPr>
          <a:xfrm>
            <a:off x="914400" y="457200"/>
            <a:ext cx="7696200" cy="114300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pPr eaLnBrk="1" latinLnBrk="0" hangingPunct="1"/>
            <a:r>
              <a:rPr kumimoji="0" lang="ru-RU" smtClean="0"/>
              <a:t>Образец заголовка</a:t>
            </a:r>
            <a:endParaRPr kumimoji="0" lang="en-US" smtClean="0"/>
          </a:p>
        </p:txBody>
      </p:sp>
      <p:sp>
        <p:nvSpPr>
          <p:cNvPr id="5" name="Rectangle 3"/>
          <p:cNvSpPr>
            <a:spLocks noGrp="1"/>
          </p:cNvSpPr>
          <p:nvPr>
            <p:ph type="body" idx="1"/>
          </p:nvPr>
        </p:nvSpPr>
        <p:spPr>
          <a:xfrm>
            <a:off x="914400" y="1905000"/>
            <a:ext cx="7467600" cy="42211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9" name="Rectangle 4"/>
          <p:cNvSpPr>
            <a:spLocks noGrp="1"/>
          </p:cNvSpPr>
          <p:nvPr>
            <p:ph type="dt" sz="half" idx="2"/>
          </p:nvPr>
        </p:nvSpPr>
        <p:spPr>
          <a:xfrm>
            <a:off x="6705600" y="6248400"/>
            <a:ext cx="1828800" cy="323850"/>
          </a:xfrm>
          <a:prstGeom prst="rect">
            <a:avLst/>
          </a:prstGeom>
        </p:spPr>
        <p:txBody>
          <a:bodyPr vert="horz" anchor="ctr"/>
          <a:lstStyle>
            <a:lvl1pPr eaLnBrk="1" latinLnBrk="0" hangingPunct="1">
              <a:defRPr kumimoji="0" lang="ru-RU" sz="1100"/>
            </a:lvl1pPr>
            <a:extLst/>
          </a:lstStyle>
          <a:p>
            <a:pPr algn="r"/>
            <a:fld id="{8F67D422-08A8-451B-9A67-21962FC4B660}" type="datetimeFigureOut">
              <a:rPr kumimoji="0" lang="ru-RU" sz="1100"/>
              <a:pPr algn="r"/>
              <a:t>19.10.2024</a:t>
            </a:fld>
            <a:endParaRPr kumimoji="0" lang="ru-RU" sz="1050"/>
          </a:p>
        </p:txBody>
      </p:sp>
      <p:sp>
        <p:nvSpPr>
          <p:cNvPr id="18" name="Rectangle 5"/>
          <p:cNvSpPr>
            <a:spLocks noGrp="1"/>
          </p:cNvSpPr>
          <p:nvPr>
            <p:ph type="ftr" sz="quarter" idx="3"/>
          </p:nvPr>
        </p:nvSpPr>
        <p:spPr>
          <a:xfrm>
            <a:off x="457200" y="6248400"/>
            <a:ext cx="3260886" cy="323850"/>
          </a:xfrm>
          <a:prstGeom prst="rect">
            <a:avLst/>
          </a:prstGeom>
        </p:spPr>
        <p:txBody>
          <a:bodyPr vert="horz"/>
          <a:lstStyle>
            <a:lvl1pPr eaLnBrk="1" latinLnBrk="0" hangingPunct="1">
              <a:defRPr kumimoji="0" lang="ru-RU" sz="1200"/>
            </a:lvl1pPr>
            <a:extLst/>
          </a:lstStyle>
          <a:p>
            <a:endParaRPr kumimoji="0" lang="ru-RU" sz="120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4"/>
          </p:nvPr>
        </p:nvSpPr>
        <p:spPr>
          <a:xfrm>
            <a:off x="8714936" y="6151098"/>
            <a:ext cx="429064" cy="457200"/>
          </a:xfrm>
          <a:prstGeom prst="rect">
            <a:avLst/>
          </a:prstGeom>
        </p:spPr>
        <p:txBody>
          <a:bodyPr vert="horz" anchor="ctr"/>
          <a:lstStyle>
            <a:lvl1pPr eaLnBrk="1" latinLnBrk="0" hangingPunct="1">
              <a:defRPr kumimoji="0" lang="ru-RU" sz="1200"/>
            </a:lvl1pPr>
            <a:extLst/>
          </a:lstStyle>
          <a:p>
            <a:fld id="{169B2101-2E9F-420A-91A3-890890D84497}" type="slidenum">
              <a:rPr kumimoji="0" lang="ru-RU" sz="1200"/>
              <a:pPr/>
              <a:t>‹#›</a:t>
            </a:fld>
            <a:endParaRPr kumimoji="0" lang="ru-RU" sz="1200"/>
          </a:p>
        </p:txBody>
      </p:sp>
      <p:grpSp>
        <p:nvGrpSpPr>
          <p:cNvPr id="2" name="Group 23"/>
          <p:cNvGrpSpPr/>
          <p:nvPr/>
        </p:nvGrpSpPr>
        <p:grpSpPr>
          <a:xfrm>
            <a:off x="11555" y="2000250"/>
            <a:ext cx="133350" cy="533400"/>
            <a:chOff x="0" y="2000250"/>
            <a:chExt cx="3733800" cy="533400"/>
          </a:xfrm>
        </p:grpSpPr>
        <p:sp>
          <p:nvSpPr>
            <p:cNvPr id="3" name="Rectangle 14"/>
            <p:cNvSpPr/>
            <p:nvPr/>
          </p:nvSpPr>
          <p:spPr>
            <a:xfrm>
              <a:off x="0" y="2381250"/>
              <a:ext cx="3733800" cy="76200"/>
            </a:xfrm>
            <a:prstGeom prst="rect">
              <a:avLst/>
            </a:prstGeom>
          </p:spPr>
          <p:style>
            <a:lnRef idx="1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kumimoji="0" lang="ru-RU"/>
            </a:p>
          </p:txBody>
        </p:sp>
        <p:sp>
          <p:nvSpPr>
            <p:cNvPr id="28" name="Rectangle 14"/>
            <p:cNvSpPr/>
            <p:nvPr/>
          </p:nvSpPr>
          <p:spPr>
            <a:xfrm>
              <a:off x="0" y="2305050"/>
              <a:ext cx="3733800" cy="76200"/>
            </a:xfrm>
            <a:prstGeom prst="rect">
              <a:avLst/>
            </a:prstGeom>
          </p:spPr>
          <p:style>
            <a:lnRef idx="1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kumimoji="0" lang="ru-RU"/>
            </a:p>
          </p:txBody>
        </p:sp>
        <p:sp>
          <p:nvSpPr>
            <p:cNvPr id="4" name="Rectangle 14"/>
            <p:cNvSpPr/>
            <p:nvPr/>
          </p:nvSpPr>
          <p:spPr>
            <a:xfrm>
              <a:off x="0" y="2228850"/>
              <a:ext cx="3733800" cy="76200"/>
            </a:xfrm>
            <a:prstGeom prst="rect">
              <a:avLst/>
            </a:prstGeom>
          </p:spPr>
          <p:style>
            <a:lnRef idx="1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kumimoji="0" lang="ru-RU"/>
            </a:p>
          </p:txBody>
        </p:sp>
        <p:sp>
          <p:nvSpPr>
            <p:cNvPr id="12" name="Rectangle 14"/>
            <p:cNvSpPr/>
            <p:nvPr/>
          </p:nvSpPr>
          <p:spPr>
            <a:xfrm>
              <a:off x="0" y="2152650"/>
              <a:ext cx="3733800" cy="76200"/>
            </a:xfrm>
            <a:prstGeom prst="rect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kumimoji="0" lang="ru-RU"/>
            </a:p>
          </p:txBody>
        </p:sp>
        <p:sp>
          <p:nvSpPr>
            <p:cNvPr id="9" name="Rectangle 14"/>
            <p:cNvSpPr/>
            <p:nvPr/>
          </p:nvSpPr>
          <p:spPr>
            <a:xfrm>
              <a:off x="0" y="2076450"/>
              <a:ext cx="3733800" cy="76200"/>
            </a:xfrm>
            <a:prstGeom prst="rect">
              <a:avLst/>
            </a:prstGeom>
          </p:spPr>
          <p:style>
            <a:lnRef idx="1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kumimoji="0" lang="ru-RU"/>
            </a:p>
          </p:txBody>
        </p:sp>
        <p:sp>
          <p:nvSpPr>
            <p:cNvPr id="11" name="Rectangle 14"/>
            <p:cNvSpPr/>
            <p:nvPr/>
          </p:nvSpPr>
          <p:spPr>
            <a:xfrm>
              <a:off x="0" y="2000250"/>
              <a:ext cx="3733800" cy="76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kumimoji="0" lang="ru-RU"/>
            </a:p>
          </p:txBody>
        </p:sp>
        <p:sp>
          <p:nvSpPr>
            <p:cNvPr id="31" name="Rectangle 14"/>
            <p:cNvSpPr/>
            <p:nvPr/>
          </p:nvSpPr>
          <p:spPr>
            <a:xfrm>
              <a:off x="0" y="2457450"/>
              <a:ext cx="3733800" cy="76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kumimoji="0" lang="ru-RU"/>
            </a:p>
          </p:txBody>
        </p:sp>
      </p:grpSp>
      <p:grpSp>
        <p:nvGrpSpPr>
          <p:cNvPr id="10" name="Group 35"/>
          <p:cNvGrpSpPr/>
          <p:nvPr/>
        </p:nvGrpSpPr>
        <p:grpSpPr>
          <a:xfrm>
            <a:off x="8584055" y="2000250"/>
            <a:ext cx="552450" cy="542925"/>
            <a:chOff x="8667750" y="2000250"/>
            <a:chExt cx="476250" cy="542925"/>
          </a:xfrm>
        </p:grpSpPr>
        <p:sp>
          <p:nvSpPr>
            <p:cNvPr id="13" name="Rectangle 14"/>
            <p:cNvSpPr/>
            <p:nvPr/>
          </p:nvSpPr>
          <p:spPr>
            <a:xfrm>
              <a:off x="8667750" y="2381250"/>
              <a:ext cx="476250" cy="76200"/>
            </a:xfrm>
            <a:prstGeom prst="rect">
              <a:avLst/>
            </a:prstGeom>
          </p:spPr>
          <p:style>
            <a:lnRef idx="1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kumimoji="0" lang="ru-RU"/>
            </a:p>
          </p:txBody>
        </p:sp>
        <p:sp>
          <p:nvSpPr>
            <p:cNvPr id="24" name="Rectangle 14"/>
            <p:cNvSpPr/>
            <p:nvPr/>
          </p:nvSpPr>
          <p:spPr>
            <a:xfrm>
              <a:off x="8667750" y="2305050"/>
              <a:ext cx="476250" cy="76200"/>
            </a:xfrm>
            <a:prstGeom prst="rect">
              <a:avLst/>
            </a:prstGeom>
          </p:spPr>
          <p:style>
            <a:lnRef idx="1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kumimoji="0" lang="ru-RU"/>
            </a:p>
          </p:txBody>
        </p:sp>
        <p:sp>
          <p:nvSpPr>
            <p:cNvPr id="19" name="Rectangle 14"/>
            <p:cNvSpPr/>
            <p:nvPr/>
          </p:nvSpPr>
          <p:spPr>
            <a:xfrm>
              <a:off x="8667750" y="2228850"/>
              <a:ext cx="476250" cy="76200"/>
            </a:xfrm>
            <a:prstGeom prst="rect">
              <a:avLst/>
            </a:prstGeom>
          </p:spPr>
          <p:style>
            <a:lnRef idx="1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kumimoji="0" lang="ru-RU"/>
            </a:p>
          </p:txBody>
        </p:sp>
        <p:sp>
          <p:nvSpPr>
            <p:cNvPr id="30" name="Rectangle 14"/>
            <p:cNvSpPr/>
            <p:nvPr/>
          </p:nvSpPr>
          <p:spPr>
            <a:xfrm>
              <a:off x="8667750" y="2152650"/>
              <a:ext cx="476250" cy="76200"/>
            </a:xfrm>
            <a:prstGeom prst="rect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kumimoji="0" lang="ru-RU"/>
            </a:p>
          </p:txBody>
        </p:sp>
        <p:sp>
          <p:nvSpPr>
            <p:cNvPr id="17" name="Rectangle 14"/>
            <p:cNvSpPr/>
            <p:nvPr/>
          </p:nvSpPr>
          <p:spPr>
            <a:xfrm>
              <a:off x="8667750" y="2076450"/>
              <a:ext cx="476250" cy="76200"/>
            </a:xfrm>
            <a:prstGeom prst="rect">
              <a:avLst/>
            </a:prstGeom>
          </p:spPr>
          <p:style>
            <a:lnRef idx="1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kumimoji="0" lang="ru-RU"/>
            </a:p>
          </p:txBody>
        </p:sp>
        <p:sp>
          <p:nvSpPr>
            <p:cNvPr id="16" name="Rectangle 14"/>
            <p:cNvSpPr/>
            <p:nvPr/>
          </p:nvSpPr>
          <p:spPr>
            <a:xfrm>
              <a:off x="8667750" y="2000250"/>
              <a:ext cx="476250" cy="76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kumimoji="0" lang="ru-RU"/>
            </a:p>
          </p:txBody>
        </p:sp>
        <p:sp>
          <p:nvSpPr>
            <p:cNvPr id="15" name="Rectangle 14"/>
            <p:cNvSpPr/>
            <p:nvPr/>
          </p:nvSpPr>
          <p:spPr>
            <a:xfrm>
              <a:off x="8667750" y="2466975"/>
              <a:ext cx="476250" cy="76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kumimoji="0" lang="ru-RU"/>
            </a:p>
          </p:txBody>
        </p:sp>
      </p:grpSp>
      <p:sp>
        <p:nvSpPr>
          <p:cNvPr id="23" name="Oval 28"/>
          <p:cNvSpPr/>
          <p:nvPr/>
        </p:nvSpPr>
        <p:spPr>
          <a:xfrm>
            <a:off x="8572500" y="6324600"/>
            <a:ext cx="152400" cy="152400"/>
          </a:xfrm>
          <a:prstGeom prst="ellipse">
            <a:avLst/>
          </a:prstGeom>
          <a:effectLst/>
        </p:spPr>
        <p:style>
          <a:lnRef idx="1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kumimoji="0"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7" r:id="rId8"/>
  </p:sldLayoutIdLst>
  <p:timing>
    <p:tnLst>
      <p:par>
        <p:cTn id="1" dur="indefinite" restart="never" nodeType="tmRoot"/>
      </p:par>
    </p:tnLst>
  </p:timing>
  <p:txStyles>
    <p:titleStyle>
      <a:lvl1pPr algn="l" rtl="0" eaLnBrk="1" latinLnBrk="0" hangingPunct="1">
        <a:spcBef>
          <a:spcPct val="0"/>
        </a:spcBef>
        <a:buNone/>
        <a:defRPr kumimoji="0" lang="ru-RU" sz="3600">
          <a:solidFill>
            <a:schemeClr val="tx1"/>
          </a:solidFill>
          <a:latin typeface="+mj-lt"/>
          <a:ea typeface="+mj-ea"/>
          <a:cs typeface="+mj-cs"/>
        </a:defRPr>
      </a:lvl1pPr>
      <a:lvl2pPr eaLnBrk="1" latinLnBrk="0" hangingPunct="1">
        <a:defRPr kumimoji="0" lang="ru-RU">
          <a:solidFill>
            <a:schemeClr val="tx2"/>
          </a:solidFill>
        </a:defRPr>
      </a:lvl2pPr>
      <a:lvl3pPr eaLnBrk="1" latinLnBrk="0" hangingPunct="1">
        <a:defRPr kumimoji="0" lang="ru-RU">
          <a:solidFill>
            <a:schemeClr val="tx2"/>
          </a:solidFill>
        </a:defRPr>
      </a:lvl3pPr>
      <a:lvl4pPr eaLnBrk="1" latinLnBrk="0" hangingPunct="1">
        <a:defRPr kumimoji="0" lang="ru-RU">
          <a:solidFill>
            <a:schemeClr val="tx2"/>
          </a:solidFill>
        </a:defRPr>
      </a:lvl4pPr>
      <a:lvl5pPr eaLnBrk="1" latinLnBrk="0" hangingPunct="1">
        <a:defRPr kumimoji="0" lang="ru-RU">
          <a:solidFill>
            <a:schemeClr val="tx2"/>
          </a:solidFill>
        </a:defRPr>
      </a:lvl5pPr>
      <a:lvl6pPr eaLnBrk="1" latinLnBrk="0" hangingPunct="1">
        <a:defRPr kumimoji="0" lang="ru-RU">
          <a:solidFill>
            <a:schemeClr val="tx2"/>
          </a:solidFill>
        </a:defRPr>
      </a:lvl6pPr>
      <a:lvl7pPr eaLnBrk="1" latinLnBrk="0" hangingPunct="1">
        <a:defRPr kumimoji="0" lang="ru-RU">
          <a:solidFill>
            <a:schemeClr val="tx2"/>
          </a:solidFill>
        </a:defRPr>
      </a:lvl7pPr>
      <a:lvl8pPr eaLnBrk="1" latinLnBrk="0" hangingPunct="1">
        <a:defRPr kumimoji="0" lang="ru-RU">
          <a:solidFill>
            <a:schemeClr val="tx2"/>
          </a:solidFill>
        </a:defRPr>
      </a:lvl8pPr>
      <a:lvl9pPr eaLnBrk="1" latinLnBrk="0" hangingPunct="1">
        <a:defRPr kumimoji="0" lang="ru-RU">
          <a:solidFill>
            <a:schemeClr val="tx2"/>
          </a:solidFill>
        </a:defRPr>
      </a:lvl9pPr>
      <a:extLst/>
    </p:titleStyle>
    <p:bodyStyle>
      <a:lvl1pPr marL="342900" indent="-342900" algn="l" rtl="0" eaLnBrk="1" latinLnBrk="0" hangingPunct="1">
        <a:spcBef>
          <a:spcPct val="20000"/>
        </a:spcBef>
        <a:buChar char="•"/>
        <a:defRPr kumimoji="0" lang="ru-RU" sz="20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har char="–"/>
        <a:defRPr kumimoji="0" lang="ru-RU" sz="20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har char="•"/>
        <a:defRPr kumimoji="0" lang="ru-RU" sz="20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har char="–"/>
        <a:defRPr kumimoji="0" lang="ru-RU" sz="20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har char="»"/>
        <a:defRPr kumimoji="0" lang="ru-RU" sz="20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har char="•"/>
        <a:defRPr kumimoji="0" lang="ru-RU" sz="20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har char="•"/>
        <a:defRPr kumimoji="0" lang="ru-RU" sz="20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har char="•"/>
        <a:defRPr kumimoji="0" lang="ru-RU" sz="20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har char="•"/>
        <a:defRPr kumimoji="0" lang="ru-RU" sz="20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lang="ru-RU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lang="ru-RU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lang="ru-RU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lang="ru-RU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lang="ru-RU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lang="ru-RU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lang="ru-RU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lang="ru-RU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lang="ru-RU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Oval 28"/>
          <p:cNvSpPr/>
          <p:nvPr/>
        </p:nvSpPr>
        <p:spPr>
          <a:xfrm>
            <a:off x="8572500" y="6038850"/>
            <a:ext cx="152400" cy="152400"/>
          </a:xfrm>
          <a:prstGeom prst="ellipse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ru-RU"/>
          </a:p>
        </p:txBody>
      </p:sp>
      <p:sp>
        <p:nvSpPr>
          <p:cNvPr id="27" name="Oval 28"/>
          <p:cNvSpPr/>
          <p:nvPr/>
        </p:nvSpPr>
        <p:spPr>
          <a:xfrm>
            <a:off x="8572500" y="6324600"/>
            <a:ext cx="152400" cy="152400"/>
          </a:xfrm>
          <a:prstGeom prst="ellipse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ru-RU"/>
          </a:p>
        </p:txBody>
      </p:sp>
      <p:sp>
        <p:nvSpPr>
          <p:cNvPr id="4" name="Oval 28"/>
          <p:cNvSpPr/>
          <p:nvPr/>
        </p:nvSpPr>
        <p:spPr>
          <a:xfrm>
            <a:off x="8572500" y="5476875"/>
            <a:ext cx="152400" cy="1524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ru-RU"/>
          </a:p>
        </p:txBody>
      </p:sp>
      <p:sp>
        <p:nvSpPr>
          <p:cNvPr id="12" name="Oval 28"/>
          <p:cNvSpPr/>
          <p:nvPr/>
        </p:nvSpPr>
        <p:spPr>
          <a:xfrm>
            <a:off x="8572500" y="5753100"/>
            <a:ext cx="152400" cy="152400"/>
          </a:xfrm>
          <a:prstGeom prst="ellipse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ru-RU"/>
          </a:p>
        </p:txBody>
      </p:sp>
      <p:sp>
        <p:nvSpPr>
          <p:cNvPr id="10" name="Rectangle 24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>
            <a:extLst/>
          </a:lstStyle>
          <a:p>
            <a:r>
              <a:rPr lang="uk-UA" sz="5400" dirty="0" smtClean="0"/>
              <a:t>Презентація курсу «Філософські засади креативності»</a:t>
            </a:r>
            <a:endParaRPr lang="ru-RU" sz="5400" dirty="0"/>
          </a:p>
        </p:txBody>
      </p:sp>
      <p:sp>
        <p:nvSpPr>
          <p:cNvPr id="18" name="Rectangle 25"/>
          <p:cNvSpPr>
            <a:spLocks noGrp="1"/>
          </p:cNvSpPr>
          <p:nvPr>
            <p:ph type="subTitle" idx="1"/>
          </p:nvPr>
        </p:nvSpPr>
        <p:spPr/>
        <p:txBody>
          <a:bodyPr/>
          <a:lstStyle>
            <a:extLst/>
          </a:lstStyle>
          <a:p>
            <a:r>
              <a:rPr lang="uk-UA" dirty="0" err="1" smtClean="0"/>
              <a:t>Д.філос.н</a:t>
            </a:r>
            <a:r>
              <a:rPr lang="uk-UA" dirty="0" smtClean="0"/>
              <a:t>., доцент, професор кафедри </a:t>
            </a:r>
          </a:p>
          <a:p>
            <a:r>
              <a:rPr lang="uk-UA" dirty="0" smtClean="0"/>
              <a:t>Масюк О.П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899592" y="1844824"/>
            <a:ext cx="7696200" cy="1143000"/>
          </a:xfrm>
        </p:spPr>
        <p:txBody>
          <a:bodyPr>
            <a:noAutofit/>
          </a:bodyPr>
          <a:lstStyle/>
          <a:p>
            <a:pPr algn="just"/>
            <a:r>
              <a:rPr lang="uk-UA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uk-UA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Хто хоче зрушити світ, нехай спочатку </a:t>
            </a:r>
            <a:r>
              <a:rPr lang="uk-UA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зрушитись з місця себе!» </a:t>
            </a:r>
            <a:r>
              <a:rPr lang="uk-UA" sz="2400" b="1" i="1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Сократ</a:t>
            </a:r>
            <a:endParaRPr lang="uk-UA" sz="2400" b="1" i="1" dirty="0">
              <a:solidFill>
                <a:srgbClr val="00B0F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39952" y="3140968"/>
            <a:ext cx="4321618" cy="2913187"/>
          </a:xfrm>
        </p:spPr>
      </p:pic>
    </p:spTree>
    <p:extLst>
      <p:ext uri="{BB962C8B-B14F-4D97-AF65-F5344CB8AC3E}">
        <p14:creationId xmlns:p14="http://schemas.microsoft.com/office/powerpoint/2010/main" val="41240802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Rectangle 24"/>
          <p:cNvSpPr txBox="1"/>
          <p:nvPr/>
        </p:nvSpPr>
        <p:spPr>
          <a:xfrm>
            <a:off x="914400" y="1066800"/>
            <a:ext cx="75438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extLst/>
          </a:lstStyle>
          <a:p>
            <a:pPr marL="0" indent="0">
              <a:buNone/>
            </a:pPr>
            <a:endParaRPr lang="ru-RU" sz="2800"/>
          </a:p>
        </p:txBody>
      </p:sp>
      <p:sp>
        <p:nvSpPr>
          <p:cNvPr id="28" name="Rectangle 6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extLst/>
          </a:lstStyle>
          <a:p>
            <a:pPr algn="ctr"/>
            <a:r>
              <a:rPr lang="uk-UA" sz="2400" b="1" dirty="0">
                <a:solidFill>
                  <a:srgbClr val="00B0F0"/>
                </a:solidFill>
              </a:rPr>
              <a:t>Основними завданнями вивчення дисципліни </a:t>
            </a:r>
            <a:r>
              <a:rPr lang="uk-UA" sz="2400" b="1" dirty="0" smtClean="0">
                <a:solidFill>
                  <a:srgbClr val="00B0F0"/>
                </a:solidFill>
              </a:rPr>
              <a:t>«Філософські засади креативності»</a:t>
            </a:r>
            <a:r>
              <a:rPr lang="uk-UA" sz="2400" b="1" dirty="0">
                <a:solidFill>
                  <a:srgbClr val="00B0F0"/>
                </a:solidFill>
              </a:rPr>
              <a:t> є:</a:t>
            </a:r>
            <a:endParaRPr lang="ru-RU" sz="2400" b="1" dirty="0">
              <a:solidFill>
                <a:srgbClr val="00B0F0"/>
              </a:solidFill>
            </a:endParaRPr>
          </a:p>
        </p:txBody>
      </p:sp>
      <p:sp>
        <p:nvSpPr>
          <p:cNvPr id="17" name="Rectangle 8"/>
          <p:cNvSpPr>
            <a:spLocks noGrp="1"/>
          </p:cNvSpPr>
          <p:nvPr>
            <p:ph idx="1"/>
          </p:nvPr>
        </p:nvSpPr>
        <p:spPr/>
        <p:txBody>
          <a:bodyPr anchor="ctr">
            <a:normAutofit/>
          </a:bodyPr>
          <a:lstStyle>
            <a:extLst/>
          </a:lstStyle>
          <a:p>
            <a:pPr lvl="0" algn="just">
              <a:lnSpc>
                <a:spcPct val="150000"/>
              </a:lnSpc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ru-RU" i="1" dirty="0"/>
              <a:t>в</a:t>
            </a:r>
            <a:r>
              <a:rPr lang="uk-UA" i="1" dirty="0"/>
              <a:t>становлення і закріплення теоретичних основ креативного мислення та їх застосування на практиці;</a:t>
            </a:r>
            <a:endParaRPr lang="ru-RU" i="1" dirty="0"/>
          </a:p>
          <a:p>
            <a:pPr lvl="0" algn="just">
              <a:lnSpc>
                <a:spcPct val="150000"/>
              </a:lnSpc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uk-UA" i="1" dirty="0"/>
              <a:t>формування навичок застосування прийомів креативного мислення у професійній діяльності.</a:t>
            </a:r>
            <a:endParaRPr lang="ru-RU" i="1" dirty="0"/>
          </a:p>
          <a:p>
            <a:pPr marL="0" indent="0"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uk-UA" b="1" dirty="0" smtClean="0">
                <a:solidFill>
                  <a:srgbClr val="FF0000"/>
                </a:solidFill>
              </a:rPr>
              <a:t>Аналогія - </a:t>
            </a:r>
            <a:r>
              <a:rPr lang="uk-UA" b="1" dirty="0" smtClean="0">
                <a:solidFill>
                  <a:srgbClr val="FFFF00"/>
                </a:solidFill>
              </a:rPr>
              <a:t>метод креативного мислення, який оснований на пошуку тотожності відносин, спорідненості явищ та значень, яка визначається шляхом порівняння.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uk-UA" b="1" dirty="0" smtClean="0">
                <a:solidFill>
                  <a:srgbClr val="FF0000"/>
                </a:solidFill>
              </a:rPr>
              <a:t>Емпатія - </a:t>
            </a:r>
            <a:r>
              <a:rPr lang="uk-UA" b="1" dirty="0" smtClean="0">
                <a:solidFill>
                  <a:srgbClr val="FFFF00"/>
                </a:solidFill>
              </a:rPr>
              <a:t>метод креативного мислення, який передбачає ототожнення себе з особистістю іншого.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uk-UA" b="1" dirty="0" smtClean="0">
                <a:solidFill>
                  <a:srgbClr val="FF0000"/>
                </a:solidFill>
              </a:rPr>
              <a:t>Інверсія - </a:t>
            </a:r>
            <a:r>
              <a:rPr lang="uk-UA" b="1" dirty="0" smtClean="0">
                <a:solidFill>
                  <a:srgbClr val="FFFF00"/>
                </a:solidFill>
              </a:rPr>
              <a:t>метод креативного мислення, коли для вирішення проблеми йде пошук рішення, кардинального відмінного від наявних варіантів розвитку подій.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uk-UA" b="1" dirty="0" smtClean="0">
                <a:solidFill>
                  <a:srgbClr val="FF0000"/>
                </a:solidFill>
              </a:rPr>
              <a:t>Фантазія - </a:t>
            </a:r>
            <a:r>
              <a:rPr lang="uk-UA" b="1" dirty="0" smtClean="0">
                <a:solidFill>
                  <a:srgbClr val="FFFF00"/>
                </a:solidFill>
              </a:rPr>
              <a:t>метод креативного мислення, який передбачає проектування бажаного стану речей, що відрізняться від об'єктивної реальності.</a:t>
            </a:r>
          </a:p>
          <a:p>
            <a:pPr algn="just"/>
            <a:endParaRPr lang="uk-UA" dirty="0" smtClean="0"/>
          </a:p>
          <a:p>
            <a:endParaRPr lang="uk-UA" dirty="0" smtClean="0"/>
          </a:p>
          <a:p>
            <a:endParaRPr lang="uk-UA" dirty="0" smtClean="0"/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 smtClean="0"/>
              <a:t>Методи креативного мислення: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1963540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uk-UA" i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прогнозувати доцільність і актуальність філософських робіт крізь призму часу; </a:t>
            </a:r>
            <a:endParaRPr lang="ru-RU" i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uk-UA" i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оперувати категоріальним апаратом курсу «Філософські засади креативності»;</a:t>
            </a:r>
            <a:endParaRPr lang="ru-RU" i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uk-UA" i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володіння прийомами креативного мислення задля розвитку інноваційного потенціалу науковця та філософа;</a:t>
            </a:r>
            <a:endParaRPr lang="ru-RU" i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uk-UA" i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застосовувати техніки розвитку креативності у професійному середовищі.</a:t>
            </a:r>
            <a:endParaRPr lang="ru-RU" i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2400" dirty="0" smtClean="0">
                <a:latin typeface="Book Antiqua" pitchFamily="18" charset="0"/>
              </a:rPr>
              <a:t>Результатами вивчення курсу «Філософські засади креативності» мають бути вміння:</a:t>
            </a:r>
            <a:endParaRPr lang="uk-UA" sz="2400" dirty="0">
              <a:latin typeface="Book Antiqu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86505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2708920"/>
            <a:ext cx="8229600" cy="1143000"/>
          </a:xfrm>
        </p:spPr>
        <p:txBody>
          <a:bodyPr/>
          <a:lstStyle/>
          <a:p>
            <a:pPr algn="ctr"/>
            <a:r>
              <a:rPr lang="uk-UA" dirty="0" smtClean="0"/>
              <a:t>Дякую за увагу! 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95342511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икторина">
  <a:themeElements>
    <a:clrScheme name="Opulent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Opulent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pulent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</a:schemeClr>
            </a:gs>
            <a:gs pos="100000">
              <a:schemeClr val="phClr">
                <a:shade val="80000"/>
                <a:satMod val="150000"/>
              </a:schemeClr>
            </a:gs>
          </a:gsLst>
          <a:path path="circle">
            <a:fillToRect l="50000" t="50000"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70000"/>
              </a:schemeClr>
            </a:duotone>
          </a:blip>
          <a:tile tx="0" ty="0" sx="100000" sy="100000" flip="none" algn="t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Grek" typeface=""/>
        <a:font script="Cyrl" typeface=""/>
        <a:font script="Jpan" typeface="ＭＳ Ｐゴシック"/>
        <a:font script="Hang" typeface="맑은 고딕"/>
        <a:font script="Hans" typeface="宋体"/>
        <a:font script="Hant" typeface="微軟正黑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Grek" typeface=""/>
        <a:font script="Cyrl"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98000"/>
                <a:satMod val="300000"/>
              </a:schemeClr>
            </a:gs>
            <a:gs pos="25000">
              <a:schemeClr val="phClr">
                <a:tint val="37000"/>
                <a:shade val="98000"/>
                <a:satMod val="300000"/>
              </a:schemeClr>
            </a:gs>
            <a:gs pos="100000">
              <a:schemeClr val="phClr">
                <a:tint val="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75000"/>
                <a:satMod val="160000"/>
              </a:schemeClr>
            </a:gs>
            <a:gs pos="62000">
              <a:schemeClr val="phClr">
                <a:satMod val="125000"/>
              </a:schemeClr>
            </a:gs>
            <a:gs pos="100000">
              <a:schemeClr val="phClr">
                <a:tint val="80000"/>
                <a:satMod val="140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>
              <a:srgbClr val="000000">
                <a:alpha val="45882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6500000"/>
            </a:lightRig>
          </a:scene3d>
          <a:sp3d contourW="12700" prstMaterial="powder">
            <a:bevelT h="50800"/>
            <a:contourClr>
              <a:schemeClr val="phClr"/>
            </a:contourClr>
          </a:sp3d>
        </a:effectStyle>
        <a:effectStyle>
          <a:effectLst>
            <a:reflection blurRad="12700" stA="25000" endPos="55000" dist="5000" dir="5400000" sy="-100000"/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>
            <a:bevelT w="139700" h="381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75000"/>
                <a:satMod val="250000"/>
              </a:schemeClr>
            </a:gs>
            <a:gs pos="20000">
              <a:schemeClr val="phClr">
                <a:shade val="85000"/>
                <a:satMod val="17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0000"/>
                <a:satMod val="145000"/>
              </a:schemeClr>
            </a:gs>
            <a:gs pos="30000">
              <a:schemeClr val="phClr">
                <a:shade val="65000"/>
                <a:satMod val="155000"/>
              </a:schemeClr>
            </a:gs>
            <a:gs pos="100000">
              <a:schemeClr val="phClr">
                <a:tint val="60000"/>
                <a:satMod val="170000"/>
              </a:schemeClr>
            </a:gs>
          </a:gsLst>
          <a:lin ang="16200000" scaled="1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Grek" typeface=""/>
        <a:font script="Cyrl" typeface=""/>
        <a:font script="Jpan" typeface="ＭＳ Ｐゴシック"/>
        <a:font script="Hang" typeface="맑은 고딕"/>
        <a:font script="Hans" typeface="宋体"/>
        <a:font script="Hant" typeface="微軟正黑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Grek" typeface=""/>
        <a:font script="Cyrl"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98000"/>
                <a:satMod val="300000"/>
              </a:schemeClr>
            </a:gs>
            <a:gs pos="25000">
              <a:schemeClr val="phClr">
                <a:tint val="37000"/>
                <a:shade val="98000"/>
                <a:satMod val="300000"/>
              </a:schemeClr>
            </a:gs>
            <a:gs pos="100000">
              <a:schemeClr val="phClr">
                <a:tint val="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75000"/>
                <a:satMod val="160000"/>
              </a:schemeClr>
            </a:gs>
            <a:gs pos="62000">
              <a:schemeClr val="phClr">
                <a:satMod val="125000"/>
              </a:schemeClr>
            </a:gs>
            <a:gs pos="100000">
              <a:schemeClr val="phClr">
                <a:tint val="80000"/>
                <a:satMod val="140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>
              <a:srgbClr val="000000">
                <a:alpha val="45882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6500000"/>
            </a:lightRig>
          </a:scene3d>
          <a:sp3d contourW="12700" prstMaterial="powder">
            <a:bevelT h="50800"/>
            <a:contourClr>
              <a:schemeClr val="phClr"/>
            </a:contourClr>
          </a:sp3d>
        </a:effectStyle>
        <a:effectStyle>
          <a:effectLst>
            <a:reflection blurRad="12700" stA="25000" endPos="55000" dist="5000" dir="5400000" sy="-100000"/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>
            <a:bevelT w="139700" h="381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75000"/>
                <a:satMod val="250000"/>
              </a:schemeClr>
            </a:gs>
            <a:gs pos="20000">
              <a:schemeClr val="phClr">
                <a:shade val="85000"/>
                <a:satMod val="17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0000"/>
                <a:satMod val="145000"/>
              </a:schemeClr>
            </a:gs>
            <a:gs pos="30000">
              <a:schemeClr val="phClr">
                <a:shade val="65000"/>
                <a:satMod val="155000"/>
              </a:schemeClr>
            </a:gs>
            <a:gs pos="100000">
              <a:schemeClr val="phClr">
                <a:tint val="60000"/>
                <a:satMod val="170000"/>
              </a:schemeClr>
            </a:gs>
          </a:gsLst>
          <a:lin ang="16200000" scaled="1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QuizShow</Template>
  <TotalTime>0</TotalTime>
  <Words>202</Words>
  <Application>Microsoft Office PowerPoint</Application>
  <PresentationFormat>Экран (4:3)</PresentationFormat>
  <Paragraphs>22</Paragraphs>
  <Slides>6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1" baseType="lpstr">
      <vt:lpstr>Book Antiqua</vt:lpstr>
      <vt:lpstr>Times New Roman</vt:lpstr>
      <vt:lpstr>Trebuchet MS</vt:lpstr>
      <vt:lpstr>Wingdings</vt:lpstr>
      <vt:lpstr>Викторина</vt:lpstr>
      <vt:lpstr>Презентація курсу «Філософські засади креативності»</vt:lpstr>
      <vt:lpstr>«Хто хоче зрушити світ, нехай спочатку зрушитись з місця себе!» Сократ</vt:lpstr>
      <vt:lpstr>Основними завданнями вивчення дисципліни «Філософські засади креативності» є:</vt:lpstr>
      <vt:lpstr>Методи креативного мислення:</vt:lpstr>
      <vt:lpstr>Результатами вивчення курсу «Філософські засади креативності» мають бути вміння:</vt:lpstr>
      <vt:lpstr>Дякую за увагу! </vt:lpstr>
    </vt:vector>
  </TitlesOfParts>
  <Manager/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2016-08-18T18:06:09Z</dcterms:created>
  <dcterms:modified xsi:type="dcterms:W3CDTF">2024-10-19T16:16:26Z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LCID">
    <vt:i4>1049</vt:i4>
  </property>
  <property fmtid="{D5CDD505-2E9C-101B-9397-08002B2CF9AE}" pid="3" name="_Version">
    <vt:lpwstr>12.0.4518</vt:lpwstr>
  </property>
</Properties>
</file>