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FDF3CB-5206-4D2C-B5AD-612F89A9286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40F329-20F7-4D20-B8E0-CACA28C06249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100" b="1" dirty="0">
              <a:latin typeface="Georgia" pitchFamily="18" charset="0"/>
            </a:rPr>
            <a:t>на соціальне забезпечення, у тому числі й на оформлення пенсій, відповідно до законів України</a:t>
          </a:r>
          <a:endParaRPr lang="ru-RU" sz="1100" b="1" dirty="0">
            <a:latin typeface="Georgia" pitchFamily="18" charset="0"/>
          </a:endParaRPr>
        </a:p>
      </dgm:t>
    </dgm:pt>
    <dgm:pt modelId="{2F4E2432-5C7F-4348-8051-E0A5484CF9C4}" type="parTrans" cxnId="{1D507154-AC1C-495A-8D73-B63FF1A860EB}">
      <dgm:prSet/>
      <dgm:spPr/>
      <dgm:t>
        <a:bodyPr/>
        <a:lstStyle/>
        <a:p>
          <a:endParaRPr lang="ru-RU"/>
        </a:p>
      </dgm:t>
    </dgm:pt>
    <dgm:pt modelId="{951770AC-D68C-46BC-B4F2-FC6B3CC8EC21}" type="sibTrans" cxnId="{1D507154-AC1C-495A-8D73-B63FF1A860EB}">
      <dgm:prSet/>
      <dgm:spPr/>
      <dgm:t>
        <a:bodyPr/>
        <a:lstStyle/>
        <a:p>
          <a:endParaRPr lang="ru-RU"/>
        </a:p>
      </dgm:t>
    </dgm:pt>
    <dgm:pt modelId="{8D07865F-B25F-48E0-AD63-65839A26F0BF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100" b="1" dirty="0">
              <a:latin typeface="Georgia" pitchFamily="18" charset="0"/>
            </a:rPr>
            <a:t>на отримання інформації про свої права і обов’язки, порядок та умови виконання та відбування призначеного судом покарання</a:t>
          </a:r>
          <a:endParaRPr lang="ru-RU" sz="1100" b="1" dirty="0">
            <a:latin typeface="Georgia" pitchFamily="18" charset="0"/>
          </a:endParaRPr>
        </a:p>
      </dgm:t>
    </dgm:pt>
    <dgm:pt modelId="{0816CD7C-126C-418E-9F1D-588C14432E0B}" type="parTrans" cxnId="{5D1C3A6E-B8AF-474D-BE69-5C41FEC2D6A3}">
      <dgm:prSet/>
      <dgm:spPr/>
      <dgm:t>
        <a:bodyPr/>
        <a:lstStyle/>
        <a:p>
          <a:endParaRPr lang="ru-RU"/>
        </a:p>
      </dgm:t>
    </dgm:pt>
    <dgm:pt modelId="{2262D951-95BD-4DEC-82FD-DD46A9887164}" type="sibTrans" cxnId="{5D1C3A6E-B8AF-474D-BE69-5C41FEC2D6A3}">
      <dgm:prSet/>
      <dgm:spPr/>
      <dgm:t>
        <a:bodyPr/>
        <a:lstStyle/>
        <a:p>
          <a:endParaRPr lang="ru-RU"/>
        </a:p>
      </dgm:t>
    </dgm:pt>
    <dgm:pt modelId="{B2B51D0C-41CB-44E4-8646-40E248098FD8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100" b="1" dirty="0">
              <a:latin typeface="Georgia" pitchFamily="18" charset="0"/>
            </a:rPr>
            <a:t>на гуманне ставлення до них та на повагу їх людської гідності</a:t>
          </a:r>
          <a:endParaRPr lang="ru-RU" sz="1100" b="1" dirty="0">
            <a:latin typeface="Georgia" pitchFamily="18" charset="0"/>
          </a:endParaRPr>
        </a:p>
      </dgm:t>
    </dgm:pt>
    <dgm:pt modelId="{A1968622-3613-45C9-A945-49FEE42F46EB}" type="parTrans" cxnId="{936F333E-25A6-4C80-BEF4-B2033780540A}">
      <dgm:prSet/>
      <dgm:spPr/>
      <dgm:t>
        <a:bodyPr/>
        <a:lstStyle/>
        <a:p>
          <a:endParaRPr lang="ru-RU"/>
        </a:p>
      </dgm:t>
    </dgm:pt>
    <dgm:pt modelId="{FA242DAD-EDB3-411F-9DD0-F96889F63B48}" type="sibTrans" cxnId="{936F333E-25A6-4C80-BEF4-B2033780540A}">
      <dgm:prSet/>
      <dgm:spPr/>
      <dgm:t>
        <a:bodyPr/>
        <a:lstStyle/>
        <a:p>
          <a:endParaRPr lang="ru-RU"/>
        </a:p>
      </dgm:t>
    </dgm:pt>
    <dgm:pt modelId="{D703118E-271C-4235-9785-F3C97C0404F6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100" b="1" dirty="0">
              <a:latin typeface="Georgia" pitchFamily="18" charset="0"/>
            </a:rPr>
            <a:t>звертатися відповідно до законодавства з пропозиціями, заявами і скаргами до адміністрації органів і установ виконання покарань </a:t>
          </a:r>
          <a:endParaRPr lang="ru-RU" sz="1100" b="1" dirty="0">
            <a:latin typeface="Georgia" pitchFamily="18" charset="0"/>
          </a:endParaRPr>
        </a:p>
      </dgm:t>
    </dgm:pt>
    <dgm:pt modelId="{8EB9BE20-5CC2-4E30-A5FF-FA34F0A0C223}" type="parTrans" cxnId="{C2828912-5F8A-49B9-BB0C-650F3B93B792}">
      <dgm:prSet/>
      <dgm:spPr/>
      <dgm:t>
        <a:bodyPr/>
        <a:lstStyle/>
        <a:p>
          <a:endParaRPr lang="ru-RU"/>
        </a:p>
      </dgm:t>
    </dgm:pt>
    <dgm:pt modelId="{A7F62CDF-B25F-4551-BE3A-E8533F8890CA}" type="sibTrans" cxnId="{C2828912-5F8A-49B9-BB0C-650F3B93B792}">
      <dgm:prSet/>
      <dgm:spPr/>
      <dgm:t>
        <a:bodyPr/>
        <a:lstStyle/>
        <a:p>
          <a:endParaRPr lang="ru-RU"/>
        </a:p>
      </dgm:t>
    </dgm:pt>
    <dgm:pt modelId="{CDF7B6B0-7E40-43B2-AFA5-8DE6CF291335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100" b="1" dirty="0">
              <a:latin typeface="Georgia" pitchFamily="18" charset="0"/>
            </a:rPr>
            <a:t>давати пояснення і вести листування, а також звертатися з пропозиціями, заявами і скаргами рідною мовою</a:t>
          </a:r>
          <a:endParaRPr lang="ru-RU" sz="1100" b="1" dirty="0">
            <a:latin typeface="Georgia" pitchFamily="18" charset="0"/>
          </a:endParaRPr>
        </a:p>
      </dgm:t>
    </dgm:pt>
    <dgm:pt modelId="{85FE4D7C-0C73-414F-BF83-AA3AC768F8C6}" type="parTrans" cxnId="{2FC3A8E8-0864-4962-B0CB-4A240D926156}">
      <dgm:prSet/>
      <dgm:spPr/>
      <dgm:t>
        <a:bodyPr/>
        <a:lstStyle/>
        <a:p>
          <a:endParaRPr lang="ru-RU"/>
        </a:p>
      </dgm:t>
    </dgm:pt>
    <dgm:pt modelId="{6CF38FF5-7E34-4909-BAFF-E611BAF0A279}" type="sibTrans" cxnId="{2FC3A8E8-0864-4962-B0CB-4A240D926156}">
      <dgm:prSet/>
      <dgm:spPr/>
      <dgm:t>
        <a:bodyPr/>
        <a:lstStyle/>
        <a:p>
          <a:endParaRPr lang="ru-RU"/>
        </a:p>
      </dgm:t>
    </dgm:pt>
    <dgm:pt modelId="{FE3DC960-CE91-42D7-8C8B-8B5F26670DB0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100" b="1" dirty="0">
              <a:latin typeface="Georgia" pitchFamily="18" charset="0"/>
            </a:rPr>
            <a:t>на охорону здоров’я</a:t>
          </a:r>
          <a:endParaRPr lang="ru-RU" sz="1100" b="1" dirty="0">
            <a:latin typeface="Georgia" pitchFamily="18" charset="0"/>
          </a:endParaRPr>
        </a:p>
      </dgm:t>
    </dgm:pt>
    <dgm:pt modelId="{E2EC5BD3-F28A-4E56-82BE-3C149AE2D1FD}" type="parTrans" cxnId="{17650F87-7986-428E-8D41-F824F1FE551C}">
      <dgm:prSet/>
      <dgm:spPr/>
      <dgm:t>
        <a:bodyPr/>
        <a:lstStyle/>
        <a:p>
          <a:endParaRPr lang="ru-RU"/>
        </a:p>
      </dgm:t>
    </dgm:pt>
    <dgm:pt modelId="{B8803DC0-1076-4002-A4E6-C1E1F84B386A}" type="sibTrans" cxnId="{17650F87-7986-428E-8D41-F824F1FE551C}">
      <dgm:prSet/>
      <dgm:spPr/>
      <dgm:t>
        <a:bodyPr/>
        <a:lstStyle/>
        <a:p>
          <a:endParaRPr lang="ru-RU"/>
        </a:p>
      </dgm:t>
    </dgm:pt>
    <dgm:pt modelId="{92BCFE61-BB95-430D-8A6A-51A7E20992E1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100" b="1" dirty="0">
              <a:latin typeface="Georgia" pitchFamily="18" charset="0"/>
            </a:rPr>
            <a:t>на соціальне забезпечення, у тому числі й на оформлення пенсій, відповідно до законів України</a:t>
          </a:r>
          <a:endParaRPr lang="ru-RU" sz="1100" b="1" dirty="0">
            <a:latin typeface="Georgia" pitchFamily="18" charset="0"/>
          </a:endParaRPr>
        </a:p>
      </dgm:t>
    </dgm:pt>
    <dgm:pt modelId="{F25CB143-D798-4452-9563-BC12157F198E}" type="parTrans" cxnId="{D7F14FF0-9AEA-4240-B76F-CCA32A68896D}">
      <dgm:prSet/>
      <dgm:spPr/>
      <dgm:t>
        <a:bodyPr/>
        <a:lstStyle/>
        <a:p>
          <a:endParaRPr lang="ru-RU"/>
        </a:p>
      </dgm:t>
    </dgm:pt>
    <dgm:pt modelId="{F7ACF7AE-92C7-4158-A5D2-FC182BCC81A2}" type="sibTrans" cxnId="{D7F14FF0-9AEA-4240-B76F-CCA32A68896D}">
      <dgm:prSet/>
      <dgm:spPr/>
      <dgm:t>
        <a:bodyPr/>
        <a:lstStyle/>
        <a:p>
          <a:endParaRPr lang="ru-RU"/>
        </a:p>
      </dgm:t>
    </dgm:pt>
    <dgm:pt modelId="{D4A31FC0-2075-43A5-A136-04EEA050F84D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100" b="1" dirty="0">
              <a:latin typeface="Georgia" pitchFamily="18" charset="0"/>
            </a:rPr>
            <a:t>отримувати у встановленому законом порядку передачі (окрім речей, що засудженим заборонено мати при собі законом, зокрема зброї, наркотичних або психотропних речовин, прекурсорів)</a:t>
          </a:r>
          <a:endParaRPr lang="ru-RU" sz="1100" b="1" dirty="0">
            <a:latin typeface="Georgia" pitchFamily="18" charset="0"/>
          </a:endParaRPr>
        </a:p>
      </dgm:t>
    </dgm:pt>
    <dgm:pt modelId="{65A51144-66AA-4B13-B836-F45253FC7644}" type="parTrans" cxnId="{86C34DF7-9D24-4D24-8BEC-D6FA73F56610}">
      <dgm:prSet/>
      <dgm:spPr/>
      <dgm:t>
        <a:bodyPr/>
        <a:lstStyle/>
        <a:p>
          <a:endParaRPr lang="ru-RU"/>
        </a:p>
      </dgm:t>
    </dgm:pt>
    <dgm:pt modelId="{28E9D26E-1478-428E-8B81-9D9917999EBF}" type="sibTrans" cxnId="{86C34DF7-9D24-4D24-8BEC-D6FA73F56610}">
      <dgm:prSet/>
      <dgm:spPr/>
      <dgm:t>
        <a:bodyPr/>
        <a:lstStyle/>
        <a:p>
          <a:endParaRPr lang="ru-RU"/>
        </a:p>
      </dgm:t>
    </dgm:pt>
    <dgm:pt modelId="{9E299B2A-0D12-44C8-8268-AC0CA0821AFD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100" b="1" dirty="0">
              <a:latin typeface="Georgia" pitchFamily="18" charset="0"/>
            </a:rPr>
            <a:t>на оплачувану працю</a:t>
          </a:r>
          <a:endParaRPr lang="ru-RU" sz="1100" b="1" dirty="0">
            <a:latin typeface="Georgia" pitchFamily="18" charset="0"/>
          </a:endParaRPr>
        </a:p>
      </dgm:t>
    </dgm:pt>
    <dgm:pt modelId="{32F82EA5-5D2D-4F9F-8D04-B101290588B5}" type="parTrans" cxnId="{0C391DCE-160F-47BB-BAB7-8DD4E4DD3F37}">
      <dgm:prSet/>
      <dgm:spPr/>
      <dgm:t>
        <a:bodyPr/>
        <a:lstStyle/>
        <a:p>
          <a:endParaRPr lang="ru-RU"/>
        </a:p>
      </dgm:t>
    </dgm:pt>
    <dgm:pt modelId="{44CF56ED-49F9-49F5-8D0E-CDDBB5516556}" type="sibTrans" cxnId="{0C391DCE-160F-47BB-BAB7-8DD4E4DD3F37}">
      <dgm:prSet/>
      <dgm:spPr/>
      <dgm:t>
        <a:bodyPr/>
        <a:lstStyle/>
        <a:p>
          <a:endParaRPr lang="ru-RU"/>
        </a:p>
      </dgm:t>
    </dgm:pt>
    <dgm:pt modelId="{B3F51211-57B9-4B80-A3C1-ED088C9CB0BA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100" b="1" dirty="0">
              <a:latin typeface="Georgia" pitchFamily="18" charset="0"/>
            </a:rPr>
            <a:t>на здійснення свободи сповідувати будь-яку релігію або виражати переконання, пов’язані із ставленням до релігії, у тому числі на вільний вибір і допуск священнослужителя для відправлення релігійних таїнств і обрядів</a:t>
          </a:r>
          <a:endParaRPr lang="ru-RU" sz="1100" b="1" dirty="0">
            <a:latin typeface="Georgia" pitchFamily="18" charset="0"/>
          </a:endParaRPr>
        </a:p>
      </dgm:t>
    </dgm:pt>
    <dgm:pt modelId="{873E2B31-F5C3-4254-8725-689E109EBFE1}" type="parTrans" cxnId="{47E95601-D254-4142-808F-A008CB78F6D2}">
      <dgm:prSet/>
      <dgm:spPr/>
      <dgm:t>
        <a:bodyPr/>
        <a:lstStyle/>
        <a:p>
          <a:endParaRPr lang="ru-RU"/>
        </a:p>
      </dgm:t>
    </dgm:pt>
    <dgm:pt modelId="{C4FDD85A-DC16-49A5-9772-776F72B4F3F6}" type="sibTrans" cxnId="{47E95601-D254-4142-808F-A008CB78F6D2}">
      <dgm:prSet/>
      <dgm:spPr/>
      <dgm:t>
        <a:bodyPr/>
        <a:lstStyle/>
        <a:p>
          <a:endParaRPr lang="ru-RU"/>
        </a:p>
      </dgm:t>
    </dgm:pt>
    <dgm:pt modelId="{4E4FA023-01CD-420A-914A-BDAC2E8F1D12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100" b="1" dirty="0">
              <a:latin typeface="Georgia" pitchFamily="18" charset="0"/>
            </a:rPr>
            <a:t>на належне матеріально-побутове забезпечення</a:t>
          </a:r>
          <a:endParaRPr lang="ru-RU" sz="1100" b="1" dirty="0">
            <a:latin typeface="Georgia" pitchFamily="18" charset="0"/>
          </a:endParaRPr>
        </a:p>
      </dgm:t>
    </dgm:pt>
    <dgm:pt modelId="{FF8687E3-1354-49C1-A933-15A65CA26842}" type="parTrans" cxnId="{83E5ADD6-FB44-4FF1-B501-B6422CDD9D91}">
      <dgm:prSet/>
      <dgm:spPr/>
      <dgm:t>
        <a:bodyPr/>
        <a:lstStyle/>
        <a:p>
          <a:endParaRPr lang="ru-RU"/>
        </a:p>
      </dgm:t>
    </dgm:pt>
    <dgm:pt modelId="{04E7100D-8323-4B7C-9867-C2335640C55A}" type="sibTrans" cxnId="{83E5ADD6-FB44-4FF1-B501-B6422CDD9D91}">
      <dgm:prSet/>
      <dgm:spPr/>
      <dgm:t>
        <a:bodyPr/>
        <a:lstStyle/>
        <a:p>
          <a:endParaRPr lang="ru-RU"/>
        </a:p>
      </dgm:t>
    </dgm:pt>
    <dgm:pt modelId="{684A93D2-A2F9-4D8F-9082-D73EAD6E351C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100" b="1" dirty="0">
              <a:latin typeface="Georgia" pitchFamily="18" charset="0"/>
            </a:rPr>
            <a:t>право на правову допомогу</a:t>
          </a:r>
          <a:endParaRPr lang="ru-RU" sz="1100" b="1" dirty="0">
            <a:latin typeface="Georgia" pitchFamily="18" charset="0"/>
          </a:endParaRPr>
        </a:p>
      </dgm:t>
    </dgm:pt>
    <dgm:pt modelId="{26456FCA-F92F-4791-8FCD-54D361335604}" type="parTrans" cxnId="{1C4EE5CD-59BB-424C-977A-7793473714FF}">
      <dgm:prSet/>
      <dgm:spPr/>
      <dgm:t>
        <a:bodyPr/>
        <a:lstStyle/>
        <a:p>
          <a:endParaRPr lang="ru-RU"/>
        </a:p>
      </dgm:t>
    </dgm:pt>
    <dgm:pt modelId="{6156988E-671D-4BEE-AE17-1D7BC89237D7}" type="sibTrans" cxnId="{1C4EE5CD-59BB-424C-977A-7793473714FF}">
      <dgm:prSet/>
      <dgm:spPr/>
      <dgm:t>
        <a:bodyPr/>
        <a:lstStyle/>
        <a:p>
          <a:endParaRPr lang="ru-RU"/>
        </a:p>
      </dgm:t>
    </dgm:pt>
    <dgm:pt modelId="{D817214F-3E2B-4267-B81C-37939812FB79}" type="pres">
      <dgm:prSet presAssocID="{98FDF3CB-5206-4D2C-B5AD-612F89A9286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E4964C-0C73-4E18-8D82-95AAB5F12730}" type="pres">
      <dgm:prSet presAssocID="{BF40F329-20F7-4D20-B8E0-CACA28C06249}" presName="parentLin" presStyleCnt="0"/>
      <dgm:spPr/>
    </dgm:pt>
    <dgm:pt modelId="{B90F9652-2B70-4CCF-B489-AF90A01A44B9}" type="pres">
      <dgm:prSet presAssocID="{BF40F329-20F7-4D20-B8E0-CACA28C06249}" presName="parentLeftMargin" presStyleLbl="node1" presStyleIdx="0" presStyleCnt="12"/>
      <dgm:spPr/>
      <dgm:t>
        <a:bodyPr/>
        <a:lstStyle/>
        <a:p>
          <a:endParaRPr lang="ru-RU"/>
        </a:p>
      </dgm:t>
    </dgm:pt>
    <dgm:pt modelId="{7A15D01D-9BC4-4422-A3DB-8CBD15193302}" type="pres">
      <dgm:prSet presAssocID="{BF40F329-20F7-4D20-B8E0-CACA28C06249}" presName="parentText" presStyleLbl="node1" presStyleIdx="0" presStyleCnt="12" custScaleX="132547" custScaleY="1762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9F6138-BEFB-4619-A048-503410333AD4}" type="pres">
      <dgm:prSet presAssocID="{BF40F329-20F7-4D20-B8E0-CACA28C06249}" presName="negativeSpace" presStyleCnt="0"/>
      <dgm:spPr/>
    </dgm:pt>
    <dgm:pt modelId="{3AAFC7C2-AEAC-4CA6-8077-A2ED0555B0EB}" type="pres">
      <dgm:prSet presAssocID="{BF40F329-20F7-4D20-B8E0-CACA28C06249}" presName="childText" presStyleLbl="conFgAcc1" presStyleIdx="0" presStyleCnt="12">
        <dgm:presLayoutVars>
          <dgm:bulletEnabled val="1"/>
        </dgm:presLayoutVars>
      </dgm:prSet>
      <dgm:spPr/>
    </dgm:pt>
    <dgm:pt modelId="{BA530404-0044-4C5B-B809-CE4775AC8969}" type="pres">
      <dgm:prSet presAssocID="{951770AC-D68C-46BC-B4F2-FC6B3CC8EC21}" presName="spaceBetweenRectangles" presStyleCnt="0"/>
      <dgm:spPr/>
    </dgm:pt>
    <dgm:pt modelId="{E0F6AEDB-7EE3-4374-A712-FF499DE89950}" type="pres">
      <dgm:prSet presAssocID="{8D07865F-B25F-48E0-AD63-65839A26F0BF}" presName="parentLin" presStyleCnt="0"/>
      <dgm:spPr/>
    </dgm:pt>
    <dgm:pt modelId="{3460FA3D-686E-44B0-878E-5FF3FE09AC1F}" type="pres">
      <dgm:prSet presAssocID="{8D07865F-B25F-48E0-AD63-65839A26F0BF}" presName="parentLeftMargin" presStyleLbl="node1" presStyleIdx="0" presStyleCnt="12"/>
      <dgm:spPr/>
      <dgm:t>
        <a:bodyPr/>
        <a:lstStyle/>
        <a:p>
          <a:endParaRPr lang="ru-RU"/>
        </a:p>
      </dgm:t>
    </dgm:pt>
    <dgm:pt modelId="{94934ACF-9B39-473A-8A21-FD457BCE748A}" type="pres">
      <dgm:prSet presAssocID="{8D07865F-B25F-48E0-AD63-65839A26F0BF}" presName="parentText" presStyleLbl="node1" presStyleIdx="1" presStyleCnt="12" custScaleX="126867" custScaleY="155075" custLinFactNeighborX="2920" custLinFactNeighborY="639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AB9330-57BD-42FE-A8BC-2F666CD874B9}" type="pres">
      <dgm:prSet presAssocID="{8D07865F-B25F-48E0-AD63-65839A26F0BF}" presName="negativeSpace" presStyleCnt="0"/>
      <dgm:spPr/>
    </dgm:pt>
    <dgm:pt modelId="{3FF0B987-BB0B-43A8-8B49-D58EC249E7B0}" type="pres">
      <dgm:prSet presAssocID="{8D07865F-B25F-48E0-AD63-65839A26F0BF}" presName="childText" presStyleLbl="conFgAcc1" presStyleIdx="1" presStyleCnt="12">
        <dgm:presLayoutVars>
          <dgm:bulletEnabled val="1"/>
        </dgm:presLayoutVars>
      </dgm:prSet>
      <dgm:spPr/>
    </dgm:pt>
    <dgm:pt modelId="{C53EE790-D155-41C9-AB09-D315E9A30C93}" type="pres">
      <dgm:prSet presAssocID="{2262D951-95BD-4DEC-82FD-DD46A9887164}" presName="spaceBetweenRectangles" presStyleCnt="0"/>
      <dgm:spPr/>
    </dgm:pt>
    <dgm:pt modelId="{CBA3D5E3-DB47-4CF2-AF5D-5E972CB67269}" type="pres">
      <dgm:prSet presAssocID="{B2B51D0C-41CB-44E4-8646-40E248098FD8}" presName="parentLin" presStyleCnt="0"/>
      <dgm:spPr/>
    </dgm:pt>
    <dgm:pt modelId="{525E39FA-03C5-445B-A927-687172EC165C}" type="pres">
      <dgm:prSet presAssocID="{B2B51D0C-41CB-44E4-8646-40E248098FD8}" presName="parentLeftMargin" presStyleLbl="node1" presStyleIdx="1" presStyleCnt="12"/>
      <dgm:spPr/>
      <dgm:t>
        <a:bodyPr/>
        <a:lstStyle/>
        <a:p>
          <a:endParaRPr lang="ru-RU"/>
        </a:p>
      </dgm:t>
    </dgm:pt>
    <dgm:pt modelId="{44F95AA7-21FA-4E23-B175-9F4D4311B07D}" type="pres">
      <dgm:prSet presAssocID="{B2B51D0C-41CB-44E4-8646-40E248098FD8}" presName="parentText" presStyleLbl="node1" presStyleIdx="2" presStyleCnt="12" custScaleX="127522" custScaleY="155308" custLinFactNeighborX="11679" custLinFactNeighborY="752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13B170-45D8-44A3-B85E-59F2477ECDA9}" type="pres">
      <dgm:prSet presAssocID="{B2B51D0C-41CB-44E4-8646-40E248098FD8}" presName="negativeSpace" presStyleCnt="0"/>
      <dgm:spPr/>
    </dgm:pt>
    <dgm:pt modelId="{930C9861-7092-47C8-B017-88E1A918A8B6}" type="pres">
      <dgm:prSet presAssocID="{B2B51D0C-41CB-44E4-8646-40E248098FD8}" presName="childText" presStyleLbl="conFgAcc1" presStyleIdx="2" presStyleCnt="12">
        <dgm:presLayoutVars>
          <dgm:bulletEnabled val="1"/>
        </dgm:presLayoutVars>
      </dgm:prSet>
      <dgm:spPr/>
    </dgm:pt>
    <dgm:pt modelId="{A339C01B-FC84-4B9E-87F4-F01E38D87DE1}" type="pres">
      <dgm:prSet presAssocID="{FA242DAD-EDB3-411F-9DD0-F96889F63B48}" presName="spaceBetweenRectangles" presStyleCnt="0"/>
      <dgm:spPr/>
    </dgm:pt>
    <dgm:pt modelId="{45C5091D-8A9A-4584-83FC-E279AB9D8269}" type="pres">
      <dgm:prSet presAssocID="{D703118E-271C-4235-9785-F3C97C0404F6}" presName="parentLin" presStyleCnt="0"/>
      <dgm:spPr/>
    </dgm:pt>
    <dgm:pt modelId="{397D22C2-10C5-4E6D-9E95-D5AE41A60C1D}" type="pres">
      <dgm:prSet presAssocID="{D703118E-271C-4235-9785-F3C97C0404F6}" presName="parentLeftMargin" presStyleLbl="node1" presStyleIdx="2" presStyleCnt="12"/>
      <dgm:spPr/>
      <dgm:t>
        <a:bodyPr/>
        <a:lstStyle/>
        <a:p>
          <a:endParaRPr lang="ru-RU"/>
        </a:p>
      </dgm:t>
    </dgm:pt>
    <dgm:pt modelId="{C8E05962-8FA9-4DB3-885E-621EC7B25F7B}" type="pres">
      <dgm:prSet presAssocID="{D703118E-271C-4235-9785-F3C97C0404F6}" presName="parentText" presStyleLbl="node1" presStyleIdx="3" presStyleCnt="12" custScaleX="138227" custScaleY="164274" custLinFactNeighborX="607" custLinFactNeighborY="619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6D6ACC-C8E2-456B-B590-A48330F400B4}" type="pres">
      <dgm:prSet presAssocID="{D703118E-271C-4235-9785-F3C97C0404F6}" presName="negativeSpace" presStyleCnt="0"/>
      <dgm:spPr/>
    </dgm:pt>
    <dgm:pt modelId="{61B9CD31-0B03-4A38-B1CC-6AAF700D5B8E}" type="pres">
      <dgm:prSet presAssocID="{D703118E-271C-4235-9785-F3C97C0404F6}" presName="childText" presStyleLbl="conFgAcc1" presStyleIdx="3" presStyleCnt="12" custLinFactNeighborX="3211" custLinFactNeighborY="41503">
        <dgm:presLayoutVars>
          <dgm:bulletEnabled val="1"/>
        </dgm:presLayoutVars>
      </dgm:prSet>
      <dgm:spPr/>
    </dgm:pt>
    <dgm:pt modelId="{84CF58BC-0095-442E-B9CA-9AF01982467F}" type="pres">
      <dgm:prSet presAssocID="{A7F62CDF-B25F-4551-BE3A-E8533F8890CA}" presName="spaceBetweenRectangles" presStyleCnt="0"/>
      <dgm:spPr/>
    </dgm:pt>
    <dgm:pt modelId="{99560B34-14C1-4D4C-A0FF-6314AFA57880}" type="pres">
      <dgm:prSet presAssocID="{CDF7B6B0-7E40-43B2-AFA5-8DE6CF291335}" presName="parentLin" presStyleCnt="0"/>
      <dgm:spPr/>
    </dgm:pt>
    <dgm:pt modelId="{C3EFDE05-618C-4169-BD67-6B0F91549961}" type="pres">
      <dgm:prSet presAssocID="{CDF7B6B0-7E40-43B2-AFA5-8DE6CF291335}" presName="parentLeftMargin" presStyleLbl="node1" presStyleIdx="3" presStyleCnt="12"/>
      <dgm:spPr/>
      <dgm:t>
        <a:bodyPr/>
        <a:lstStyle/>
        <a:p>
          <a:endParaRPr lang="ru-RU"/>
        </a:p>
      </dgm:t>
    </dgm:pt>
    <dgm:pt modelId="{A69AC40C-A579-4D93-93C1-9A77DF22AC28}" type="pres">
      <dgm:prSet presAssocID="{CDF7B6B0-7E40-43B2-AFA5-8DE6CF291335}" presName="parentText" presStyleLbl="node1" presStyleIdx="4" presStyleCnt="12" custScaleX="132547" custScaleY="159907" custLinFactNeighborX="5839" custLinFactNeighborY="708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275027-AFC3-4035-9D6F-54EBB3F3A5D8}" type="pres">
      <dgm:prSet presAssocID="{CDF7B6B0-7E40-43B2-AFA5-8DE6CF291335}" presName="negativeSpace" presStyleCnt="0"/>
      <dgm:spPr/>
    </dgm:pt>
    <dgm:pt modelId="{E6D84E96-3658-49F6-8255-7B4450BB127A}" type="pres">
      <dgm:prSet presAssocID="{CDF7B6B0-7E40-43B2-AFA5-8DE6CF291335}" presName="childText" presStyleLbl="conFgAcc1" presStyleIdx="4" presStyleCnt="12">
        <dgm:presLayoutVars>
          <dgm:bulletEnabled val="1"/>
        </dgm:presLayoutVars>
      </dgm:prSet>
      <dgm:spPr/>
    </dgm:pt>
    <dgm:pt modelId="{8A85B5E3-D100-4651-B232-E1DC57346F54}" type="pres">
      <dgm:prSet presAssocID="{6CF38FF5-7E34-4909-BAFF-E611BAF0A279}" presName="spaceBetweenRectangles" presStyleCnt="0"/>
      <dgm:spPr/>
    </dgm:pt>
    <dgm:pt modelId="{CDC905BA-2918-4100-BFBB-C240AC68E930}" type="pres">
      <dgm:prSet presAssocID="{FE3DC960-CE91-42D7-8C8B-8B5F26670DB0}" presName="parentLin" presStyleCnt="0"/>
      <dgm:spPr/>
    </dgm:pt>
    <dgm:pt modelId="{3C652592-8427-42F0-96CE-148416976EF1}" type="pres">
      <dgm:prSet presAssocID="{FE3DC960-CE91-42D7-8C8B-8B5F26670DB0}" presName="parentLeftMargin" presStyleLbl="node1" presStyleIdx="4" presStyleCnt="12"/>
      <dgm:spPr/>
      <dgm:t>
        <a:bodyPr/>
        <a:lstStyle/>
        <a:p>
          <a:endParaRPr lang="ru-RU"/>
        </a:p>
      </dgm:t>
    </dgm:pt>
    <dgm:pt modelId="{F28158D9-983D-45F9-AE98-0203368B7704}" type="pres">
      <dgm:prSet presAssocID="{FE3DC960-CE91-42D7-8C8B-8B5F26670DB0}" presName="parentText" presStyleLbl="node1" presStyleIdx="5" presStyleCnt="12" custScaleX="52163" custLinFactNeighborY="796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CB81C5-1BE8-49AD-A4AF-F13793624D32}" type="pres">
      <dgm:prSet presAssocID="{FE3DC960-CE91-42D7-8C8B-8B5F26670DB0}" presName="negativeSpace" presStyleCnt="0"/>
      <dgm:spPr/>
    </dgm:pt>
    <dgm:pt modelId="{AB3FADD5-27CE-41B7-87C0-7FDEC3C31662}" type="pres">
      <dgm:prSet presAssocID="{FE3DC960-CE91-42D7-8C8B-8B5F26670DB0}" presName="childText" presStyleLbl="conFgAcc1" presStyleIdx="5" presStyleCnt="12">
        <dgm:presLayoutVars>
          <dgm:bulletEnabled val="1"/>
        </dgm:presLayoutVars>
      </dgm:prSet>
      <dgm:spPr/>
    </dgm:pt>
    <dgm:pt modelId="{DBA7A081-5FB7-4571-A4C4-24F72A8D92EB}" type="pres">
      <dgm:prSet presAssocID="{B8803DC0-1076-4002-A4E6-C1E1F84B386A}" presName="spaceBetweenRectangles" presStyleCnt="0"/>
      <dgm:spPr/>
    </dgm:pt>
    <dgm:pt modelId="{7FAD6835-811E-4786-BE52-DA781B9B9363}" type="pres">
      <dgm:prSet presAssocID="{92BCFE61-BB95-430D-8A6A-51A7E20992E1}" presName="parentLin" presStyleCnt="0"/>
      <dgm:spPr/>
    </dgm:pt>
    <dgm:pt modelId="{46A75080-7DE9-4352-AF9C-BD3C6812F7CA}" type="pres">
      <dgm:prSet presAssocID="{92BCFE61-BB95-430D-8A6A-51A7E20992E1}" presName="parentLeftMargin" presStyleLbl="node1" presStyleIdx="5" presStyleCnt="12"/>
      <dgm:spPr/>
      <dgm:t>
        <a:bodyPr/>
        <a:lstStyle/>
        <a:p>
          <a:endParaRPr lang="ru-RU"/>
        </a:p>
      </dgm:t>
    </dgm:pt>
    <dgm:pt modelId="{AD48325E-0D26-4B84-A287-4E20584B2E5C}" type="pres">
      <dgm:prSet presAssocID="{92BCFE61-BB95-430D-8A6A-51A7E20992E1}" presName="parentText" presStyleLbl="node1" presStyleIdx="6" presStyleCnt="12" custScaleX="131673" custLinFactNeighborX="-8759" custLinFactNeighborY="973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266893-D169-4888-A662-79696100489F}" type="pres">
      <dgm:prSet presAssocID="{92BCFE61-BB95-430D-8A6A-51A7E20992E1}" presName="negativeSpace" presStyleCnt="0"/>
      <dgm:spPr/>
    </dgm:pt>
    <dgm:pt modelId="{0B449D54-E24A-455A-A0C5-B80AA71A0D5E}" type="pres">
      <dgm:prSet presAssocID="{92BCFE61-BB95-430D-8A6A-51A7E20992E1}" presName="childText" presStyleLbl="conFgAcc1" presStyleIdx="6" presStyleCnt="12">
        <dgm:presLayoutVars>
          <dgm:bulletEnabled val="1"/>
        </dgm:presLayoutVars>
      </dgm:prSet>
      <dgm:spPr/>
    </dgm:pt>
    <dgm:pt modelId="{A4EF1714-824A-4D97-92D0-DA35F8032547}" type="pres">
      <dgm:prSet presAssocID="{F7ACF7AE-92C7-4158-A5D2-FC182BCC81A2}" presName="spaceBetweenRectangles" presStyleCnt="0"/>
      <dgm:spPr/>
    </dgm:pt>
    <dgm:pt modelId="{3041EA1D-5183-48A0-A583-A8477E09BDED}" type="pres">
      <dgm:prSet presAssocID="{D4A31FC0-2075-43A5-A136-04EEA050F84D}" presName="parentLin" presStyleCnt="0"/>
      <dgm:spPr/>
    </dgm:pt>
    <dgm:pt modelId="{0D8AD0F3-72CE-4AF1-A804-4C36A74FE986}" type="pres">
      <dgm:prSet presAssocID="{D4A31FC0-2075-43A5-A136-04EEA050F84D}" presName="parentLeftMargin" presStyleLbl="node1" presStyleIdx="6" presStyleCnt="12"/>
      <dgm:spPr/>
      <dgm:t>
        <a:bodyPr/>
        <a:lstStyle/>
        <a:p>
          <a:endParaRPr lang="ru-RU"/>
        </a:p>
      </dgm:t>
    </dgm:pt>
    <dgm:pt modelId="{2DF2F4D4-321B-456C-99CA-D87AA276F2E1}" type="pres">
      <dgm:prSet presAssocID="{D4A31FC0-2075-43A5-A136-04EEA050F84D}" presName="parentText" presStyleLbl="node1" presStyleIdx="7" presStyleCnt="12" custScaleX="133202" custScaleY="211846" custLinFactNeighborX="-2920" custLinFactNeighborY="973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575DAC-B981-4A12-BD77-FCBBA6614014}" type="pres">
      <dgm:prSet presAssocID="{D4A31FC0-2075-43A5-A136-04EEA050F84D}" presName="negativeSpace" presStyleCnt="0"/>
      <dgm:spPr/>
    </dgm:pt>
    <dgm:pt modelId="{9A335426-D152-448A-8D15-CF8D4A29B710}" type="pres">
      <dgm:prSet presAssocID="{D4A31FC0-2075-43A5-A136-04EEA050F84D}" presName="childText" presStyleLbl="conFgAcc1" presStyleIdx="7" presStyleCnt="12">
        <dgm:presLayoutVars>
          <dgm:bulletEnabled val="1"/>
        </dgm:presLayoutVars>
      </dgm:prSet>
      <dgm:spPr/>
    </dgm:pt>
    <dgm:pt modelId="{1EF92FC1-47C7-4726-AEF3-7769C0621903}" type="pres">
      <dgm:prSet presAssocID="{28E9D26E-1478-428E-8B81-9D9917999EBF}" presName="spaceBetweenRectangles" presStyleCnt="0"/>
      <dgm:spPr/>
    </dgm:pt>
    <dgm:pt modelId="{A02928DF-A957-49F0-A636-669821AD6291}" type="pres">
      <dgm:prSet presAssocID="{9E299B2A-0D12-44C8-8268-AC0CA0821AFD}" presName="parentLin" presStyleCnt="0"/>
      <dgm:spPr/>
    </dgm:pt>
    <dgm:pt modelId="{D39CD6CD-ECC1-4F14-B5D9-3F03907ADA77}" type="pres">
      <dgm:prSet presAssocID="{9E299B2A-0D12-44C8-8268-AC0CA0821AFD}" presName="parentLeftMargin" presStyleLbl="node1" presStyleIdx="7" presStyleCnt="12"/>
      <dgm:spPr/>
      <dgm:t>
        <a:bodyPr/>
        <a:lstStyle/>
        <a:p>
          <a:endParaRPr lang="ru-RU"/>
        </a:p>
      </dgm:t>
    </dgm:pt>
    <dgm:pt modelId="{F1268301-C580-4CDD-A401-154AE2AFB6A9}" type="pres">
      <dgm:prSet presAssocID="{9E299B2A-0D12-44C8-8268-AC0CA0821AFD}" presName="parentText" presStyleLbl="node1" presStyleIdx="8" presStyleCnt="12" custScaleX="62211" custLinFactX="53754" custLinFactY="-200000" custLinFactNeighborX="100000" custLinFactNeighborY="-2919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321859-1565-48D0-92DB-B3F528460015}" type="pres">
      <dgm:prSet presAssocID="{9E299B2A-0D12-44C8-8268-AC0CA0821AFD}" presName="negativeSpace" presStyleCnt="0"/>
      <dgm:spPr/>
    </dgm:pt>
    <dgm:pt modelId="{EB1BEDA0-ED0E-4B85-AB5C-D69A2013C060}" type="pres">
      <dgm:prSet presAssocID="{9E299B2A-0D12-44C8-8268-AC0CA0821AFD}" presName="childText" presStyleLbl="conFgAcc1" presStyleIdx="8" presStyleCnt="12">
        <dgm:presLayoutVars>
          <dgm:bulletEnabled val="1"/>
        </dgm:presLayoutVars>
      </dgm:prSet>
      <dgm:spPr/>
    </dgm:pt>
    <dgm:pt modelId="{260E906A-0526-4B9B-99F3-8D1C469D2DE9}" type="pres">
      <dgm:prSet presAssocID="{44CF56ED-49F9-49F5-8D0E-CDDBB5516556}" presName="spaceBetweenRectangles" presStyleCnt="0"/>
      <dgm:spPr/>
    </dgm:pt>
    <dgm:pt modelId="{FC65C057-F5BC-4EA8-A8C6-DBDF589F2F61}" type="pres">
      <dgm:prSet presAssocID="{B3F51211-57B9-4B80-A3C1-ED088C9CB0BA}" presName="parentLin" presStyleCnt="0"/>
      <dgm:spPr/>
    </dgm:pt>
    <dgm:pt modelId="{C8E96ACA-D8B4-4C4F-9C74-4DEEA3CB6A9B}" type="pres">
      <dgm:prSet presAssocID="{B3F51211-57B9-4B80-A3C1-ED088C9CB0BA}" presName="parentLeftMargin" presStyleLbl="node1" presStyleIdx="8" presStyleCnt="12"/>
      <dgm:spPr/>
      <dgm:t>
        <a:bodyPr/>
        <a:lstStyle/>
        <a:p>
          <a:endParaRPr lang="ru-RU"/>
        </a:p>
      </dgm:t>
    </dgm:pt>
    <dgm:pt modelId="{221F85D0-3B52-4A30-9A3C-BE046D0200D6}" type="pres">
      <dgm:prSet presAssocID="{B3F51211-57B9-4B80-A3C1-ED088C9CB0BA}" presName="parentText" presStyleLbl="node1" presStyleIdx="9" presStyleCnt="12" custScaleX="138226" custScaleY="207560" custLinFactNeighborX="622" custLinFactNeighborY="-321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874EF3-5F16-4A09-A0BA-65EE6DD7E456}" type="pres">
      <dgm:prSet presAssocID="{B3F51211-57B9-4B80-A3C1-ED088C9CB0BA}" presName="negativeSpace" presStyleCnt="0"/>
      <dgm:spPr/>
    </dgm:pt>
    <dgm:pt modelId="{16D222EB-F37A-4D11-940C-9252B1EFD418}" type="pres">
      <dgm:prSet presAssocID="{B3F51211-57B9-4B80-A3C1-ED088C9CB0BA}" presName="childText" presStyleLbl="conFgAcc1" presStyleIdx="9" presStyleCnt="12">
        <dgm:presLayoutVars>
          <dgm:bulletEnabled val="1"/>
        </dgm:presLayoutVars>
      </dgm:prSet>
      <dgm:spPr/>
    </dgm:pt>
    <dgm:pt modelId="{8B09889E-94C4-4B52-988B-413F6AA24414}" type="pres">
      <dgm:prSet presAssocID="{C4FDD85A-DC16-49A5-9772-776F72B4F3F6}" presName="spaceBetweenRectangles" presStyleCnt="0"/>
      <dgm:spPr/>
    </dgm:pt>
    <dgm:pt modelId="{6FDAE305-7451-49CB-8AF7-8C8C3A5F98D9}" type="pres">
      <dgm:prSet presAssocID="{4E4FA023-01CD-420A-914A-BDAC2E8F1D12}" presName="parentLin" presStyleCnt="0"/>
      <dgm:spPr/>
    </dgm:pt>
    <dgm:pt modelId="{B49CBD2E-CF24-4107-8A03-2040CBFE148D}" type="pres">
      <dgm:prSet presAssocID="{4E4FA023-01CD-420A-914A-BDAC2E8F1D12}" presName="parentLeftMargin" presStyleLbl="node1" presStyleIdx="9" presStyleCnt="12"/>
      <dgm:spPr/>
      <dgm:t>
        <a:bodyPr/>
        <a:lstStyle/>
        <a:p>
          <a:endParaRPr lang="ru-RU"/>
        </a:p>
      </dgm:t>
    </dgm:pt>
    <dgm:pt modelId="{4BD924A7-461A-4BE6-AE3D-6B31B28819A9}" type="pres">
      <dgm:prSet presAssocID="{4E4FA023-01CD-420A-914A-BDAC2E8F1D12}" presName="parentText" presStyleLbl="node1" presStyleIdx="10" presStyleCnt="12" custScaleX="70073" custScaleY="968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0369AD-F696-4D4E-A2D3-36E16AA4EC62}" type="pres">
      <dgm:prSet presAssocID="{4E4FA023-01CD-420A-914A-BDAC2E8F1D12}" presName="negativeSpace" presStyleCnt="0"/>
      <dgm:spPr/>
    </dgm:pt>
    <dgm:pt modelId="{4CE439F0-8519-4AD1-A569-84172448D571}" type="pres">
      <dgm:prSet presAssocID="{4E4FA023-01CD-420A-914A-BDAC2E8F1D12}" presName="childText" presStyleLbl="conFgAcc1" presStyleIdx="10" presStyleCnt="12" custLinFactY="20040" custLinFactNeighborY="100000">
        <dgm:presLayoutVars>
          <dgm:bulletEnabled val="1"/>
        </dgm:presLayoutVars>
      </dgm:prSet>
      <dgm:spPr/>
    </dgm:pt>
    <dgm:pt modelId="{4F7E7077-4910-4797-A6C1-A08C130565F7}" type="pres">
      <dgm:prSet presAssocID="{04E7100D-8323-4B7C-9867-C2335640C55A}" presName="spaceBetweenRectangles" presStyleCnt="0"/>
      <dgm:spPr/>
    </dgm:pt>
    <dgm:pt modelId="{3E4E361A-BFF4-42CC-A8BA-56C109E23CFF}" type="pres">
      <dgm:prSet presAssocID="{684A93D2-A2F9-4D8F-9082-D73EAD6E351C}" presName="parentLin" presStyleCnt="0"/>
      <dgm:spPr/>
    </dgm:pt>
    <dgm:pt modelId="{9B66C346-AC23-4763-97A9-AA2418788066}" type="pres">
      <dgm:prSet presAssocID="{684A93D2-A2F9-4D8F-9082-D73EAD6E351C}" presName="parentLeftMargin" presStyleLbl="node1" presStyleIdx="10" presStyleCnt="12"/>
      <dgm:spPr/>
      <dgm:t>
        <a:bodyPr/>
        <a:lstStyle/>
        <a:p>
          <a:endParaRPr lang="ru-RU"/>
        </a:p>
      </dgm:t>
    </dgm:pt>
    <dgm:pt modelId="{E0060E73-A085-44F0-9166-C51570CE8C36}" type="pres">
      <dgm:prSet presAssocID="{684A93D2-A2F9-4D8F-9082-D73EAD6E351C}" presName="parentText" presStyleLbl="node1" presStyleIdx="11" presStyleCnt="12" custScaleX="45843" custScaleY="96004" custLinFactNeighborX="-5839" custLinFactNeighborY="442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64D21-1EF7-422B-BC08-6F99079B0D87}" type="pres">
      <dgm:prSet presAssocID="{684A93D2-A2F9-4D8F-9082-D73EAD6E351C}" presName="negativeSpace" presStyleCnt="0"/>
      <dgm:spPr/>
    </dgm:pt>
    <dgm:pt modelId="{1C3D1625-02AB-4C52-90DD-2F0DADEC1178}" type="pres">
      <dgm:prSet presAssocID="{684A93D2-A2F9-4D8F-9082-D73EAD6E351C}" presName="childText" presStyleLbl="conFgAcc1" presStyleIdx="1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E940B0-55DB-42EE-8D41-A1DB94204EAB}" type="presOf" srcId="{FE3DC960-CE91-42D7-8C8B-8B5F26670DB0}" destId="{3C652592-8427-42F0-96CE-148416976EF1}" srcOrd="0" destOrd="0" presId="urn:microsoft.com/office/officeart/2005/8/layout/list1"/>
    <dgm:cxn modelId="{BAB87CA8-B836-4E9A-9D5B-6E923E5A508D}" type="presOf" srcId="{4E4FA023-01CD-420A-914A-BDAC2E8F1D12}" destId="{B49CBD2E-CF24-4107-8A03-2040CBFE148D}" srcOrd="0" destOrd="0" presId="urn:microsoft.com/office/officeart/2005/8/layout/list1"/>
    <dgm:cxn modelId="{3FFAA3A6-8C19-4D20-B3ED-43776C044BB5}" type="presOf" srcId="{B3F51211-57B9-4B80-A3C1-ED088C9CB0BA}" destId="{C8E96ACA-D8B4-4C4F-9C74-4DEEA3CB6A9B}" srcOrd="0" destOrd="0" presId="urn:microsoft.com/office/officeart/2005/8/layout/list1"/>
    <dgm:cxn modelId="{38C3228C-9115-45E5-BDF4-FBDB037BFFA2}" type="presOf" srcId="{BF40F329-20F7-4D20-B8E0-CACA28C06249}" destId="{7A15D01D-9BC4-4422-A3DB-8CBD15193302}" srcOrd="1" destOrd="0" presId="urn:microsoft.com/office/officeart/2005/8/layout/list1"/>
    <dgm:cxn modelId="{61D90986-1D9E-4660-9417-7765E3476E83}" type="presOf" srcId="{98FDF3CB-5206-4D2C-B5AD-612F89A92867}" destId="{D817214F-3E2B-4267-B81C-37939812FB79}" srcOrd="0" destOrd="0" presId="urn:microsoft.com/office/officeart/2005/8/layout/list1"/>
    <dgm:cxn modelId="{5740A09E-3F59-4EE3-9C63-1348218E47B4}" type="presOf" srcId="{FE3DC960-CE91-42D7-8C8B-8B5F26670DB0}" destId="{F28158D9-983D-45F9-AE98-0203368B7704}" srcOrd="1" destOrd="0" presId="urn:microsoft.com/office/officeart/2005/8/layout/list1"/>
    <dgm:cxn modelId="{47E95601-D254-4142-808F-A008CB78F6D2}" srcId="{98FDF3CB-5206-4D2C-B5AD-612F89A92867}" destId="{B3F51211-57B9-4B80-A3C1-ED088C9CB0BA}" srcOrd="9" destOrd="0" parTransId="{873E2B31-F5C3-4254-8725-689E109EBFE1}" sibTransId="{C4FDD85A-DC16-49A5-9772-776F72B4F3F6}"/>
    <dgm:cxn modelId="{86C34DF7-9D24-4D24-8BEC-D6FA73F56610}" srcId="{98FDF3CB-5206-4D2C-B5AD-612F89A92867}" destId="{D4A31FC0-2075-43A5-A136-04EEA050F84D}" srcOrd="7" destOrd="0" parTransId="{65A51144-66AA-4B13-B836-F45253FC7644}" sibTransId="{28E9D26E-1478-428E-8B81-9D9917999EBF}"/>
    <dgm:cxn modelId="{60F29D23-10C3-438C-832C-23FACBBD16EA}" type="presOf" srcId="{4E4FA023-01CD-420A-914A-BDAC2E8F1D12}" destId="{4BD924A7-461A-4BE6-AE3D-6B31B28819A9}" srcOrd="1" destOrd="0" presId="urn:microsoft.com/office/officeart/2005/8/layout/list1"/>
    <dgm:cxn modelId="{F445BEB1-7846-4CEA-87A8-D725AA31B7F6}" type="presOf" srcId="{92BCFE61-BB95-430D-8A6A-51A7E20992E1}" destId="{46A75080-7DE9-4352-AF9C-BD3C6812F7CA}" srcOrd="0" destOrd="0" presId="urn:microsoft.com/office/officeart/2005/8/layout/list1"/>
    <dgm:cxn modelId="{17AD91E1-25DF-4715-8D4A-26597FFFA7F0}" type="presOf" srcId="{CDF7B6B0-7E40-43B2-AFA5-8DE6CF291335}" destId="{C3EFDE05-618C-4169-BD67-6B0F91549961}" srcOrd="0" destOrd="0" presId="urn:microsoft.com/office/officeart/2005/8/layout/list1"/>
    <dgm:cxn modelId="{A034E7EE-BDC4-49AC-A2B9-32F0BBD6F6CF}" type="presOf" srcId="{D4A31FC0-2075-43A5-A136-04EEA050F84D}" destId="{2DF2F4D4-321B-456C-99CA-D87AA276F2E1}" srcOrd="1" destOrd="0" presId="urn:microsoft.com/office/officeart/2005/8/layout/list1"/>
    <dgm:cxn modelId="{8A84383E-C400-4E9B-AF83-F84A26F25FB8}" type="presOf" srcId="{CDF7B6B0-7E40-43B2-AFA5-8DE6CF291335}" destId="{A69AC40C-A579-4D93-93C1-9A77DF22AC28}" srcOrd="1" destOrd="0" presId="urn:microsoft.com/office/officeart/2005/8/layout/list1"/>
    <dgm:cxn modelId="{2933CBB2-0FE9-4BDD-BECE-AE850AA63371}" type="presOf" srcId="{8D07865F-B25F-48E0-AD63-65839A26F0BF}" destId="{94934ACF-9B39-473A-8A21-FD457BCE748A}" srcOrd="1" destOrd="0" presId="urn:microsoft.com/office/officeart/2005/8/layout/list1"/>
    <dgm:cxn modelId="{1D471D5E-DFFE-4809-B597-A92B02A8E41C}" type="presOf" srcId="{D4A31FC0-2075-43A5-A136-04EEA050F84D}" destId="{0D8AD0F3-72CE-4AF1-A804-4C36A74FE986}" srcOrd="0" destOrd="0" presId="urn:microsoft.com/office/officeart/2005/8/layout/list1"/>
    <dgm:cxn modelId="{FEC07772-A8EE-450F-97F0-81CD0E10A4AE}" type="presOf" srcId="{684A93D2-A2F9-4D8F-9082-D73EAD6E351C}" destId="{9B66C346-AC23-4763-97A9-AA2418788066}" srcOrd="0" destOrd="0" presId="urn:microsoft.com/office/officeart/2005/8/layout/list1"/>
    <dgm:cxn modelId="{D7F14FF0-9AEA-4240-B76F-CCA32A68896D}" srcId="{98FDF3CB-5206-4D2C-B5AD-612F89A92867}" destId="{92BCFE61-BB95-430D-8A6A-51A7E20992E1}" srcOrd="6" destOrd="0" parTransId="{F25CB143-D798-4452-9563-BC12157F198E}" sibTransId="{F7ACF7AE-92C7-4158-A5D2-FC182BCC81A2}"/>
    <dgm:cxn modelId="{5F7EE7C7-CF18-41F2-B486-C6120D144696}" type="presOf" srcId="{8D07865F-B25F-48E0-AD63-65839A26F0BF}" destId="{3460FA3D-686E-44B0-878E-5FF3FE09AC1F}" srcOrd="0" destOrd="0" presId="urn:microsoft.com/office/officeart/2005/8/layout/list1"/>
    <dgm:cxn modelId="{936F333E-25A6-4C80-BEF4-B2033780540A}" srcId="{98FDF3CB-5206-4D2C-B5AD-612F89A92867}" destId="{B2B51D0C-41CB-44E4-8646-40E248098FD8}" srcOrd="2" destOrd="0" parTransId="{A1968622-3613-45C9-A945-49FEE42F46EB}" sibTransId="{FA242DAD-EDB3-411F-9DD0-F96889F63B48}"/>
    <dgm:cxn modelId="{1D507154-AC1C-495A-8D73-B63FF1A860EB}" srcId="{98FDF3CB-5206-4D2C-B5AD-612F89A92867}" destId="{BF40F329-20F7-4D20-B8E0-CACA28C06249}" srcOrd="0" destOrd="0" parTransId="{2F4E2432-5C7F-4348-8051-E0A5484CF9C4}" sibTransId="{951770AC-D68C-46BC-B4F2-FC6B3CC8EC21}"/>
    <dgm:cxn modelId="{1473A0BD-7B37-48A1-8A35-5DAEA086D977}" type="presOf" srcId="{9E299B2A-0D12-44C8-8268-AC0CA0821AFD}" destId="{D39CD6CD-ECC1-4F14-B5D9-3F03907ADA77}" srcOrd="0" destOrd="0" presId="urn:microsoft.com/office/officeart/2005/8/layout/list1"/>
    <dgm:cxn modelId="{3A25FB26-FAEA-4FC5-B3EE-DEB7841B6A37}" type="presOf" srcId="{B2B51D0C-41CB-44E4-8646-40E248098FD8}" destId="{525E39FA-03C5-445B-A927-687172EC165C}" srcOrd="0" destOrd="0" presId="urn:microsoft.com/office/officeart/2005/8/layout/list1"/>
    <dgm:cxn modelId="{90987F26-CDD5-401B-A7B2-C6B30B7692E6}" type="presOf" srcId="{684A93D2-A2F9-4D8F-9082-D73EAD6E351C}" destId="{E0060E73-A085-44F0-9166-C51570CE8C36}" srcOrd="1" destOrd="0" presId="urn:microsoft.com/office/officeart/2005/8/layout/list1"/>
    <dgm:cxn modelId="{2FC3A8E8-0864-4962-B0CB-4A240D926156}" srcId="{98FDF3CB-5206-4D2C-B5AD-612F89A92867}" destId="{CDF7B6B0-7E40-43B2-AFA5-8DE6CF291335}" srcOrd="4" destOrd="0" parTransId="{85FE4D7C-0C73-414F-BF83-AA3AC768F8C6}" sibTransId="{6CF38FF5-7E34-4909-BAFF-E611BAF0A279}"/>
    <dgm:cxn modelId="{E2FE2B5B-833B-4FC2-B04C-D6C86876E8AC}" type="presOf" srcId="{D703118E-271C-4235-9785-F3C97C0404F6}" destId="{397D22C2-10C5-4E6D-9E95-D5AE41A60C1D}" srcOrd="0" destOrd="0" presId="urn:microsoft.com/office/officeart/2005/8/layout/list1"/>
    <dgm:cxn modelId="{BCD7E74C-3A3D-4CC1-8B6B-252041664C1C}" type="presOf" srcId="{D703118E-271C-4235-9785-F3C97C0404F6}" destId="{C8E05962-8FA9-4DB3-885E-621EC7B25F7B}" srcOrd="1" destOrd="0" presId="urn:microsoft.com/office/officeart/2005/8/layout/list1"/>
    <dgm:cxn modelId="{17650F87-7986-428E-8D41-F824F1FE551C}" srcId="{98FDF3CB-5206-4D2C-B5AD-612F89A92867}" destId="{FE3DC960-CE91-42D7-8C8B-8B5F26670DB0}" srcOrd="5" destOrd="0" parTransId="{E2EC5BD3-F28A-4E56-82BE-3C149AE2D1FD}" sibTransId="{B8803DC0-1076-4002-A4E6-C1E1F84B386A}"/>
    <dgm:cxn modelId="{0C391DCE-160F-47BB-BAB7-8DD4E4DD3F37}" srcId="{98FDF3CB-5206-4D2C-B5AD-612F89A92867}" destId="{9E299B2A-0D12-44C8-8268-AC0CA0821AFD}" srcOrd="8" destOrd="0" parTransId="{32F82EA5-5D2D-4F9F-8D04-B101290588B5}" sibTransId="{44CF56ED-49F9-49F5-8D0E-CDDBB5516556}"/>
    <dgm:cxn modelId="{C339444D-AC5F-4156-8E4F-9E1B476E6F01}" type="presOf" srcId="{BF40F329-20F7-4D20-B8E0-CACA28C06249}" destId="{B90F9652-2B70-4CCF-B489-AF90A01A44B9}" srcOrd="0" destOrd="0" presId="urn:microsoft.com/office/officeart/2005/8/layout/list1"/>
    <dgm:cxn modelId="{A7E1B488-DBE3-4C2A-AD2E-EEA71431050A}" type="presOf" srcId="{B3F51211-57B9-4B80-A3C1-ED088C9CB0BA}" destId="{221F85D0-3B52-4A30-9A3C-BE046D0200D6}" srcOrd="1" destOrd="0" presId="urn:microsoft.com/office/officeart/2005/8/layout/list1"/>
    <dgm:cxn modelId="{6D308E23-52C2-4D4E-A06E-45FCF200E34B}" type="presOf" srcId="{92BCFE61-BB95-430D-8A6A-51A7E20992E1}" destId="{AD48325E-0D26-4B84-A287-4E20584B2E5C}" srcOrd="1" destOrd="0" presId="urn:microsoft.com/office/officeart/2005/8/layout/list1"/>
    <dgm:cxn modelId="{83E5ADD6-FB44-4FF1-B501-B6422CDD9D91}" srcId="{98FDF3CB-5206-4D2C-B5AD-612F89A92867}" destId="{4E4FA023-01CD-420A-914A-BDAC2E8F1D12}" srcOrd="10" destOrd="0" parTransId="{FF8687E3-1354-49C1-A933-15A65CA26842}" sibTransId="{04E7100D-8323-4B7C-9867-C2335640C55A}"/>
    <dgm:cxn modelId="{C2828912-5F8A-49B9-BB0C-650F3B93B792}" srcId="{98FDF3CB-5206-4D2C-B5AD-612F89A92867}" destId="{D703118E-271C-4235-9785-F3C97C0404F6}" srcOrd="3" destOrd="0" parTransId="{8EB9BE20-5CC2-4E30-A5FF-FA34F0A0C223}" sibTransId="{A7F62CDF-B25F-4551-BE3A-E8533F8890CA}"/>
    <dgm:cxn modelId="{5D1C3A6E-B8AF-474D-BE69-5C41FEC2D6A3}" srcId="{98FDF3CB-5206-4D2C-B5AD-612F89A92867}" destId="{8D07865F-B25F-48E0-AD63-65839A26F0BF}" srcOrd="1" destOrd="0" parTransId="{0816CD7C-126C-418E-9F1D-588C14432E0B}" sibTransId="{2262D951-95BD-4DEC-82FD-DD46A9887164}"/>
    <dgm:cxn modelId="{1C4EE5CD-59BB-424C-977A-7793473714FF}" srcId="{98FDF3CB-5206-4D2C-B5AD-612F89A92867}" destId="{684A93D2-A2F9-4D8F-9082-D73EAD6E351C}" srcOrd="11" destOrd="0" parTransId="{26456FCA-F92F-4791-8FCD-54D361335604}" sibTransId="{6156988E-671D-4BEE-AE17-1D7BC89237D7}"/>
    <dgm:cxn modelId="{5831246A-9DF4-458F-A88F-48257D996CD9}" type="presOf" srcId="{B2B51D0C-41CB-44E4-8646-40E248098FD8}" destId="{44F95AA7-21FA-4E23-B175-9F4D4311B07D}" srcOrd="1" destOrd="0" presId="urn:microsoft.com/office/officeart/2005/8/layout/list1"/>
    <dgm:cxn modelId="{4DC6E187-9034-488B-9843-D61ADA623CB3}" type="presOf" srcId="{9E299B2A-0D12-44C8-8268-AC0CA0821AFD}" destId="{F1268301-C580-4CDD-A401-154AE2AFB6A9}" srcOrd="1" destOrd="0" presId="urn:microsoft.com/office/officeart/2005/8/layout/list1"/>
    <dgm:cxn modelId="{31299BC5-BA91-4E27-B0C5-A20147EAE060}" type="presParOf" srcId="{D817214F-3E2B-4267-B81C-37939812FB79}" destId="{25E4964C-0C73-4E18-8D82-95AAB5F12730}" srcOrd="0" destOrd="0" presId="urn:microsoft.com/office/officeart/2005/8/layout/list1"/>
    <dgm:cxn modelId="{5078CBF3-96B5-4841-835E-1901CEC2C84D}" type="presParOf" srcId="{25E4964C-0C73-4E18-8D82-95AAB5F12730}" destId="{B90F9652-2B70-4CCF-B489-AF90A01A44B9}" srcOrd="0" destOrd="0" presId="urn:microsoft.com/office/officeart/2005/8/layout/list1"/>
    <dgm:cxn modelId="{FACA5F36-D4D8-4210-818B-D5F613C3378E}" type="presParOf" srcId="{25E4964C-0C73-4E18-8D82-95AAB5F12730}" destId="{7A15D01D-9BC4-4422-A3DB-8CBD15193302}" srcOrd="1" destOrd="0" presId="urn:microsoft.com/office/officeart/2005/8/layout/list1"/>
    <dgm:cxn modelId="{E536AB1F-5B9F-48A2-8942-E871829438DD}" type="presParOf" srcId="{D817214F-3E2B-4267-B81C-37939812FB79}" destId="{1D9F6138-BEFB-4619-A048-503410333AD4}" srcOrd="1" destOrd="0" presId="urn:microsoft.com/office/officeart/2005/8/layout/list1"/>
    <dgm:cxn modelId="{66407F06-3F24-4DFF-8F64-F0E95FD98E17}" type="presParOf" srcId="{D817214F-3E2B-4267-B81C-37939812FB79}" destId="{3AAFC7C2-AEAC-4CA6-8077-A2ED0555B0EB}" srcOrd="2" destOrd="0" presId="urn:microsoft.com/office/officeart/2005/8/layout/list1"/>
    <dgm:cxn modelId="{D550AF6F-77FC-4F54-B9D4-59DF94B83B94}" type="presParOf" srcId="{D817214F-3E2B-4267-B81C-37939812FB79}" destId="{BA530404-0044-4C5B-B809-CE4775AC8969}" srcOrd="3" destOrd="0" presId="urn:microsoft.com/office/officeart/2005/8/layout/list1"/>
    <dgm:cxn modelId="{08961838-D7EB-48DF-B030-AA0A55845B0C}" type="presParOf" srcId="{D817214F-3E2B-4267-B81C-37939812FB79}" destId="{E0F6AEDB-7EE3-4374-A712-FF499DE89950}" srcOrd="4" destOrd="0" presId="urn:microsoft.com/office/officeart/2005/8/layout/list1"/>
    <dgm:cxn modelId="{09966C59-3D05-45CE-AF78-035857500B00}" type="presParOf" srcId="{E0F6AEDB-7EE3-4374-A712-FF499DE89950}" destId="{3460FA3D-686E-44B0-878E-5FF3FE09AC1F}" srcOrd="0" destOrd="0" presId="urn:microsoft.com/office/officeart/2005/8/layout/list1"/>
    <dgm:cxn modelId="{F81933DD-42F3-4AEE-A5EB-22FAD5B71E7D}" type="presParOf" srcId="{E0F6AEDB-7EE3-4374-A712-FF499DE89950}" destId="{94934ACF-9B39-473A-8A21-FD457BCE748A}" srcOrd="1" destOrd="0" presId="urn:microsoft.com/office/officeart/2005/8/layout/list1"/>
    <dgm:cxn modelId="{A1676E0F-949A-491D-9FC9-A53BEC4BE3DB}" type="presParOf" srcId="{D817214F-3E2B-4267-B81C-37939812FB79}" destId="{D8AB9330-57BD-42FE-A8BC-2F666CD874B9}" srcOrd="5" destOrd="0" presId="urn:microsoft.com/office/officeart/2005/8/layout/list1"/>
    <dgm:cxn modelId="{E9622E8C-43AB-44D8-9F91-0A9EF458F02E}" type="presParOf" srcId="{D817214F-3E2B-4267-B81C-37939812FB79}" destId="{3FF0B987-BB0B-43A8-8B49-D58EC249E7B0}" srcOrd="6" destOrd="0" presId="urn:microsoft.com/office/officeart/2005/8/layout/list1"/>
    <dgm:cxn modelId="{593D1B0A-F0C4-46C7-8F0E-F882D4D463F2}" type="presParOf" srcId="{D817214F-3E2B-4267-B81C-37939812FB79}" destId="{C53EE790-D155-41C9-AB09-D315E9A30C93}" srcOrd="7" destOrd="0" presId="urn:microsoft.com/office/officeart/2005/8/layout/list1"/>
    <dgm:cxn modelId="{51B27D60-E775-4A3D-A2D7-D33C3FF3993D}" type="presParOf" srcId="{D817214F-3E2B-4267-B81C-37939812FB79}" destId="{CBA3D5E3-DB47-4CF2-AF5D-5E972CB67269}" srcOrd="8" destOrd="0" presId="urn:microsoft.com/office/officeart/2005/8/layout/list1"/>
    <dgm:cxn modelId="{1D615C85-A0D8-4EDF-80E1-D0610E8FD61A}" type="presParOf" srcId="{CBA3D5E3-DB47-4CF2-AF5D-5E972CB67269}" destId="{525E39FA-03C5-445B-A927-687172EC165C}" srcOrd="0" destOrd="0" presId="urn:microsoft.com/office/officeart/2005/8/layout/list1"/>
    <dgm:cxn modelId="{3D64261F-6C8F-4EE3-9AFC-4C36D9B65884}" type="presParOf" srcId="{CBA3D5E3-DB47-4CF2-AF5D-5E972CB67269}" destId="{44F95AA7-21FA-4E23-B175-9F4D4311B07D}" srcOrd="1" destOrd="0" presId="urn:microsoft.com/office/officeart/2005/8/layout/list1"/>
    <dgm:cxn modelId="{EC8049A2-1E22-40ED-B07A-0EFEBF7A8E59}" type="presParOf" srcId="{D817214F-3E2B-4267-B81C-37939812FB79}" destId="{0813B170-45D8-44A3-B85E-59F2477ECDA9}" srcOrd="9" destOrd="0" presId="urn:microsoft.com/office/officeart/2005/8/layout/list1"/>
    <dgm:cxn modelId="{03EF4B3F-10B9-428F-87A4-454A3D1C8354}" type="presParOf" srcId="{D817214F-3E2B-4267-B81C-37939812FB79}" destId="{930C9861-7092-47C8-B017-88E1A918A8B6}" srcOrd="10" destOrd="0" presId="urn:microsoft.com/office/officeart/2005/8/layout/list1"/>
    <dgm:cxn modelId="{1DD29646-6B48-4734-9261-D16E0E00B6B3}" type="presParOf" srcId="{D817214F-3E2B-4267-B81C-37939812FB79}" destId="{A339C01B-FC84-4B9E-87F4-F01E38D87DE1}" srcOrd="11" destOrd="0" presId="urn:microsoft.com/office/officeart/2005/8/layout/list1"/>
    <dgm:cxn modelId="{528D5D06-6519-4225-84F0-0AED6108C87C}" type="presParOf" srcId="{D817214F-3E2B-4267-B81C-37939812FB79}" destId="{45C5091D-8A9A-4584-83FC-E279AB9D8269}" srcOrd="12" destOrd="0" presId="urn:microsoft.com/office/officeart/2005/8/layout/list1"/>
    <dgm:cxn modelId="{8953D563-F92F-4ED5-A20F-C5B4C002ACFD}" type="presParOf" srcId="{45C5091D-8A9A-4584-83FC-E279AB9D8269}" destId="{397D22C2-10C5-4E6D-9E95-D5AE41A60C1D}" srcOrd="0" destOrd="0" presId="urn:microsoft.com/office/officeart/2005/8/layout/list1"/>
    <dgm:cxn modelId="{E88A27DA-4B31-4FE9-AFD6-9690E7B55FED}" type="presParOf" srcId="{45C5091D-8A9A-4584-83FC-E279AB9D8269}" destId="{C8E05962-8FA9-4DB3-885E-621EC7B25F7B}" srcOrd="1" destOrd="0" presId="urn:microsoft.com/office/officeart/2005/8/layout/list1"/>
    <dgm:cxn modelId="{354DCC93-9EFA-42DE-BA20-3577F1D909B2}" type="presParOf" srcId="{D817214F-3E2B-4267-B81C-37939812FB79}" destId="{446D6ACC-C8E2-456B-B590-A48330F400B4}" srcOrd="13" destOrd="0" presId="urn:microsoft.com/office/officeart/2005/8/layout/list1"/>
    <dgm:cxn modelId="{1410DF3C-FB17-48A8-A7F3-1BBC9F771165}" type="presParOf" srcId="{D817214F-3E2B-4267-B81C-37939812FB79}" destId="{61B9CD31-0B03-4A38-B1CC-6AAF700D5B8E}" srcOrd="14" destOrd="0" presId="urn:microsoft.com/office/officeart/2005/8/layout/list1"/>
    <dgm:cxn modelId="{8FAE731C-0F8D-4E44-AB56-DD53928BDF18}" type="presParOf" srcId="{D817214F-3E2B-4267-B81C-37939812FB79}" destId="{84CF58BC-0095-442E-B9CA-9AF01982467F}" srcOrd="15" destOrd="0" presId="urn:microsoft.com/office/officeart/2005/8/layout/list1"/>
    <dgm:cxn modelId="{78639C09-2E07-4037-9F17-3A194C6A4AF3}" type="presParOf" srcId="{D817214F-3E2B-4267-B81C-37939812FB79}" destId="{99560B34-14C1-4D4C-A0FF-6314AFA57880}" srcOrd="16" destOrd="0" presId="urn:microsoft.com/office/officeart/2005/8/layout/list1"/>
    <dgm:cxn modelId="{66B2B0A2-49EA-485F-906C-047403BFFB9F}" type="presParOf" srcId="{99560B34-14C1-4D4C-A0FF-6314AFA57880}" destId="{C3EFDE05-618C-4169-BD67-6B0F91549961}" srcOrd="0" destOrd="0" presId="urn:microsoft.com/office/officeart/2005/8/layout/list1"/>
    <dgm:cxn modelId="{E43E9C9F-FB80-4A2D-82A5-CD8E56DC3A66}" type="presParOf" srcId="{99560B34-14C1-4D4C-A0FF-6314AFA57880}" destId="{A69AC40C-A579-4D93-93C1-9A77DF22AC28}" srcOrd="1" destOrd="0" presId="urn:microsoft.com/office/officeart/2005/8/layout/list1"/>
    <dgm:cxn modelId="{D885D47C-27B6-4F05-8472-053AB9A03DC5}" type="presParOf" srcId="{D817214F-3E2B-4267-B81C-37939812FB79}" destId="{A3275027-AFC3-4035-9D6F-54EBB3F3A5D8}" srcOrd="17" destOrd="0" presId="urn:microsoft.com/office/officeart/2005/8/layout/list1"/>
    <dgm:cxn modelId="{BD007D98-F4E2-412B-8D84-7CD896724668}" type="presParOf" srcId="{D817214F-3E2B-4267-B81C-37939812FB79}" destId="{E6D84E96-3658-49F6-8255-7B4450BB127A}" srcOrd="18" destOrd="0" presId="urn:microsoft.com/office/officeart/2005/8/layout/list1"/>
    <dgm:cxn modelId="{365335B8-2DB8-4616-9C4E-39471DCD16C2}" type="presParOf" srcId="{D817214F-3E2B-4267-B81C-37939812FB79}" destId="{8A85B5E3-D100-4651-B232-E1DC57346F54}" srcOrd="19" destOrd="0" presId="urn:microsoft.com/office/officeart/2005/8/layout/list1"/>
    <dgm:cxn modelId="{0FAB9B73-9A5A-40AB-B85A-1659C3FB2F9B}" type="presParOf" srcId="{D817214F-3E2B-4267-B81C-37939812FB79}" destId="{CDC905BA-2918-4100-BFBB-C240AC68E930}" srcOrd="20" destOrd="0" presId="urn:microsoft.com/office/officeart/2005/8/layout/list1"/>
    <dgm:cxn modelId="{6BC3B545-D436-483B-BB19-6CE770553A88}" type="presParOf" srcId="{CDC905BA-2918-4100-BFBB-C240AC68E930}" destId="{3C652592-8427-42F0-96CE-148416976EF1}" srcOrd="0" destOrd="0" presId="urn:microsoft.com/office/officeart/2005/8/layout/list1"/>
    <dgm:cxn modelId="{65EE613A-F84D-40F4-828E-6629AA7C93B9}" type="presParOf" srcId="{CDC905BA-2918-4100-BFBB-C240AC68E930}" destId="{F28158D9-983D-45F9-AE98-0203368B7704}" srcOrd="1" destOrd="0" presId="urn:microsoft.com/office/officeart/2005/8/layout/list1"/>
    <dgm:cxn modelId="{2A2AD881-7938-44DA-B2E7-239F80320062}" type="presParOf" srcId="{D817214F-3E2B-4267-B81C-37939812FB79}" destId="{01CB81C5-1BE8-49AD-A4AF-F13793624D32}" srcOrd="21" destOrd="0" presId="urn:microsoft.com/office/officeart/2005/8/layout/list1"/>
    <dgm:cxn modelId="{508A4FFF-E8D0-473A-A019-3DF30E117B33}" type="presParOf" srcId="{D817214F-3E2B-4267-B81C-37939812FB79}" destId="{AB3FADD5-27CE-41B7-87C0-7FDEC3C31662}" srcOrd="22" destOrd="0" presId="urn:microsoft.com/office/officeart/2005/8/layout/list1"/>
    <dgm:cxn modelId="{3F6A2630-D1BA-4E43-AFEB-CF5024C31272}" type="presParOf" srcId="{D817214F-3E2B-4267-B81C-37939812FB79}" destId="{DBA7A081-5FB7-4571-A4C4-24F72A8D92EB}" srcOrd="23" destOrd="0" presId="urn:microsoft.com/office/officeart/2005/8/layout/list1"/>
    <dgm:cxn modelId="{AC0393AC-0BCB-4175-B322-44853E977656}" type="presParOf" srcId="{D817214F-3E2B-4267-B81C-37939812FB79}" destId="{7FAD6835-811E-4786-BE52-DA781B9B9363}" srcOrd="24" destOrd="0" presId="urn:microsoft.com/office/officeart/2005/8/layout/list1"/>
    <dgm:cxn modelId="{E197259A-E745-4B99-B315-C7FA34802FDA}" type="presParOf" srcId="{7FAD6835-811E-4786-BE52-DA781B9B9363}" destId="{46A75080-7DE9-4352-AF9C-BD3C6812F7CA}" srcOrd="0" destOrd="0" presId="urn:microsoft.com/office/officeart/2005/8/layout/list1"/>
    <dgm:cxn modelId="{10ADDAD5-D307-4FFB-B08B-8A8CCD34BB62}" type="presParOf" srcId="{7FAD6835-811E-4786-BE52-DA781B9B9363}" destId="{AD48325E-0D26-4B84-A287-4E20584B2E5C}" srcOrd="1" destOrd="0" presId="urn:microsoft.com/office/officeart/2005/8/layout/list1"/>
    <dgm:cxn modelId="{86258740-251B-4991-9CE3-C9562BCEF35C}" type="presParOf" srcId="{D817214F-3E2B-4267-B81C-37939812FB79}" destId="{20266893-D169-4888-A662-79696100489F}" srcOrd="25" destOrd="0" presId="urn:microsoft.com/office/officeart/2005/8/layout/list1"/>
    <dgm:cxn modelId="{D4088A91-6E34-425D-B60B-EA46BACB9DAF}" type="presParOf" srcId="{D817214F-3E2B-4267-B81C-37939812FB79}" destId="{0B449D54-E24A-455A-A0C5-B80AA71A0D5E}" srcOrd="26" destOrd="0" presId="urn:microsoft.com/office/officeart/2005/8/layout/list1"/>
    <dgm:cxn modelId="{28DFB12A-D7C8-4241-9848-BF433EABFEB1}" type="presParOf" srcId="{D817214F-3E2B-4267-B81C-37939812FB79}" destId="{A4EF1714-824A-4D97-92D0-DA35F8032547}" srcOrd="27" destOrd="0" presId="urn:microsoft.com/office/officeart/2005/8/layout/list1"/>
    <dgm:cxn modelId="{F1303172-1F64-436C-8FB6-139AA7BC384F}" type="presParOf" srcId="{D817214F-3E2B-4267-B81C-37939812FB79}" destId="{3041EA1D-5183-48A0-A583-A8477E09BDED}" srcOrd="28" destOrd="0" presId="urn:microsoft.com/office/officeart/2005/8/layout/list1"/>
    <dgm:cxn modelId="{830399F2-546B-43BB-AE01-57C60B3924F4}" type="presParOf" srcId="{3041EA1D-5183-48A0-A583-A8477E09BDED}" destId="{0D8AD0F3-72CE-4AF1-A804-4C36A74FE986}" srcOrd="0" destOrd="0" presId="urn:microsoft.com/office/officeart/2005/8/layout/list1"/>
    <dgm:cxn modelId="{737FC0BD-7928-4FB8-ACA8-97F9E5C27064}" type="presParOf" srcId="{3041EA1D-5183-48A0-A583-A8477E09BDED}" destId="{2DF2F4D4-321B-456C-99CA-D87AA276F2E1}" srcOrd="1" destOrd="0" presId="urn:microsoft.com/office/officeart/2005/8/layout/list1"/>
    <dgm:cxn modelId="{0F4F0933-7A1B-47E1-8C0B-CD014025FA40}" type="presParOf" srcId="{D817214F-3E2B-4267-B81C-37939812FB79}" destId="{52575DAC-B981-4A12-BD77-FCBBA6614014}" srcOrd="29" destOrd="0" presId="urn:microsoft.com/office/officeart/2005/8/layout/list1"/>
    <dgm:cxn modelId="{13288369-D89B-440C-8B0E-5FE0DBEAB10A}" type="presParOf" srcId="{D817214F-3E2B-4267-B81C-37939812FB79}" destId="{9A335426-D152-448A-8D15-CF8D4A29B710}" srcOrd="30" destOrd="0" presId="urn:microsoft.com/office/officeart/2005/8/layout/list1"/>
    <dgm:cxn modelId="{1BA1B091-0277-41E5-B2C8-1DBB79260741}" type="presParOf" srcId="{D817214F-3E2B-4267-B81C-37939812FB79}" destId="{1EF92FC1-47C7-4726-AEF3-7769C0621903}" srcOrd="31" destOrd="0" presId="urn:microsoft.com/office/officeart/2005/8/layout/list1"/>
    <dgm:cxn modelId="{4B9DACD8-FF2A-495D-920E-146A8209C64A}" type="presParOf" srcId="{D817214F-3E2B-4267-B81C-37939812FB79}" destId="{A02928DF-A957-49F0-A636-669821AD6291}" srcOrd="32" destOrd="0" presId="urn:microsoft.com/office/officeart/2005/8/layout/list1"/>
    <dgm:cxn modelId="{662E9C3C-D132-432B-846F-4FB89AEB54B3}" type="presParOf" srcId="{A02928DF-A957-49F0-A636-669821AD6291}" destId="{D39CD6CD-ECC1-4F14-B5D9-3F03907ADA77}" srcOrd="0" destOrd="0" presId="urn:microsoft.com/office/officeart/2005/8/layout/list1"/>
    <dgm:cxn modelId="{D27EFF85-EBEA-4A35-AC2B-CF930D27E246}" type="presParOf" srcId="{A02928DF-A957-49F0-A636-669821AD6291}" destId="{F1268301-C580-4CDD-A401-154AE2AFB6A9}" srcOrd="1" destOrd="0" presId="urn:microsoft.com/office/officeart/2005/8/layout/list1"/>
    <dgm:cxn modelId="{3B442BB1-F58F-485F-8BFC-C08C49BD05FD}" type="presParOf" srcId="{D817214F-3E2B-4267-B81C-37939812FB79}" destId="{61321859-1565-48D0-92DB-B3F528460015}" srcOrd="33" destOrd="0" presId="urn:microsoft.com/office/officeart/2005/8/layout/list1"/>
    <dgm:cxn modelId="{F7D13BDD-1EBF-4BAC-95C5-92CE942806C7}" type="presParOf" srcId="{D817214F-3E2B-4267-B81C-37939812FB79}" destId="{EB1BEDA0-ED0E-4B85-AB5C-D69A2013C060}" srcOrd="34" destOrd="0" presId="urn:microsoft.com/office/officeart/2005/8/layout/list1"/>
    <dgm:cxn modelId="{91CD951F-7C09-4F5F-AD42-3AB88F40881A}" type="presParOf" srcId="{D817214F-3E2B-4267-B81C-37939812FB79}" destId="{260E906A-0526-4B9B-99F3-8D1C469D2DE9}" srcOrd="35" destOrd="0" presId="urn:microsoft.com/office/officeart/2005/8/layout/list1"/>
    <dgm:cxn modelId="{4F4E742F-3E22-4D85-9BCA-5A5553545F82}" type="presParOf" srcId="{D817214F-3E2B-4267-B81C-37939812FB79}" destId="{FC65C057-F5BC-4EA8-A8C6-DBDF589F2F61}" srcOrd="36" destOrd="0" presId="urn:microsoft.com/office/officeart/2005/8/layout/list1"/>
    <dgm:cxn modelId="{D22F8CC4-0B4C-4680-93C2-56B842AA434C}" type="presParOf" srcId="{FC65C057-F5BC-4EA8-A8C6-DBDF589F2F61}" destId="{C8E96ACA-D8B4-4C4F-9C74-4DEEA3CB6A9B}" srcOrd="0" destOrd="0" presId="urn:microsoft.com/office/officeart/2005/8/layout/list1"/>
    <dgm:cxn modelId="{E0566897-E561-4CD9-AFF0-19CD6820D6A8}" type="presParOf" srcId="{FC65C057-F5BC-4EA8-A8C6-DBDF589F2F61}" destId="{221F85D0-3B52-4A30-9A3C-BE046D0200D6}" srcOrd="1" destOrd="0" presId="urn:microsoft.com/office/officeart/2005/8/layout/list1"/>
    <dgm:cxn modelId="{9422C6C1-1906-4BCC-8F55-BADA581C8EE8}" type="presParOf" srcId="{D817214F-3E2B-4267-B81C-37939812FB79}" destId="{2F874EF3-5F16-4A09-A0BA-65EE6DD7E456}" srcOrd="37" destOrd="0" presId="urn:microsoft.com/office/officeart/2005/8/layout/list1"/>
    <dgm:cxn modelId="{C77916E6-7101-4D4D-9F78-004558D51744}" type="presParOf" srcId="{D817214F-3E2B-4267-B81C-37939812FB79}" destId="{16D222EB-F37A-4D11-940C-9252B1EFD418}" srcOrd="38" destOrd="0" presId="urn:microsoft.com/office/officeart/2005/8/layout/list1"/>
    <dgm:cxn modelId="{58284E1D-40B2-47B0-B587-177E02558D60}" type="presParOf" srcId="{D817214F-3E2B-4267-B81C-37939812FB79}" destId="{8B09889E-94C4-4B52-988B-413F6AA24414}" srcOrd="39" destOrd="0" presId="urn:microsoft.com/office/officeart/2005/8/layout/list1"/>
    <dgm:cxn modelId="{6CDCAF24-D782-4223-BC1D-4362BD4758EC}" type="presParOf" srcId="{D817214F-3E2B-4267-B81C-37939812FB79}" destId="{6FDAE305-7451-49CB-8AF7-8C8C3A5F98D9}" srcOrd="40" destOrd="0" presId="urn:microsoft.com/office/officeart/2005/8/layout/list1"/>
    <dgm:cxn modelId="{CFD4D348-5AEA-4FD7-8E5D-A55DFD7C2A5C}" type="presParOf" srcId="{6FDAE305-7451-49CB-8AF7-8C8C3A5F98D9}" destId="{B49CBD2E-CF24-4107-8A03-2040CBFE148D}" srcOrd="0" destOrd="0" presId="urn:microsoft.com/office/officeart/2005/8/layout/list1"/>
    <dgm:cxn modelId="{DC616CB4-8AE5-4565-BAC8-CEFA08F5F9A6}" type="presParOf" srcId="{6FDAE305-7451-49CB-8AF7-8C8C3A5F98D9}" destId="{4BD924A7-461A-4BE6-AE3D-6B31B28819A9}" srcOrd="1" destOrd="0" presId="urn:microsoft.com/office/officeart/2005/8/layout/list1"/>
    <dgm:cxn modelId="{4FE91F24-F968-4777-B7FB-BAA0C6BC5447}" type="presParOf" srcId="{D817214F-3E2B-4267-B81C-37939812FB79}" destId="{DD0369AD-F696-4D4E-A2D3-36E16AA4EC62}" srcOrd="41" destOrd="0" presId="urn:microsoft.com/office/officeart/2005/8/layout/list1"/>
    <dgm:cxn modelId="{316C54E6-7F21-40CC-9588-DE2F3960706D}" type="presParOf" srcId="{D817214F-3E2B-4267-B81C-37939812FB79}" destId="{4CE439F0-8519-4AD1-A569-84172448D571}" srcOrd="42" destOrd="0" presId="urn:microsoft.com/office/officeart/2005/8/layout/list1"/>
    <dgm:cxn modelId="{422B8AD4-EE33-4D6D-BE18-B0DD2E3C95C5}" type="presParOf" srcId="{D817214F-3E2B-4267-B81C-37939812FB79}" destId="{4F7E7077-4910-4797-A6C1-A08C130565F7}" srcOrd="43" destOrd="0" presId="urn:microsoft.com/office/officeart/2005/8/layout/list1"/>
    <dgm:cxn modelId="{B3F002D4-73AC-49DB-B2B2-69C4D7A3B06E}" type="presParOf" srcId="{D817214F-3E2B-4267-B81C-37939812FB79}" destId="{3E4E361A-BFF4-42CC-A8BA-56C109E23CFF}" srcOrd="44" destOrd="0" presId="urn:microsoft.com/office/officeart/2005/8/layout/list1"/>
    <dgm:cxn modelId="{DC799A0D-8B6D-4BD1-A4A1-AC6CAEF4855B}" type="presParOf" srcId="{3E4E361A-BFF4-42CC-A8BA-56C109E23CFF}" destId="{9B66C346-AC23-4763-97A9-AA2418788066}" srcOrd="0" destOrd="0" presId="urn:microsoft.com/office/officeart/2005/8/layout/list1"/>
    <dgm:cxn modelId="{43ED388A-0D65-4AE6-A382-70E87509E453}" type="presParOf" srcId="{3E4E361A-BFF4-42CC-A8BA-56C109E23CFF}" destId="{E0060E73-A085-44F0-9166-C51570CE8C36}" srcOrd="1" destOrd="0" presId="urn:microsoft.com/office/officeart/2005/8/layout/list1"/>
    <dgm:cxn modelId="{D1652268-F68C-4B10-BAC5-9C2AFAC43FC8}" type="presParOf" srcId="{D817214F-3E2B-4267-B81C-37939812FB79}" destId="{FB464D21-1EF7-422B-BC08-6F99079B0D87}" srcOrd="45" destOrd="0" presId="urn:microsoft.com/office/officeart/2005/8/layout/list1"/>
    <dgm:cxn modelId="{26B456CD-1AD2-4BCD-8F1D-88BCA0369DCF}" type="presParOf" srcId="{D817214F-3E2B-4267-B81C-37939812FB79}" destId="{1C3D1625-02AB-4C52-90DD-2F0DADEC1178}" srcOrd="4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AFC7C2-AEAC-4CA6-8077-A2ED0555B0EB}">
      <dsp:nvSpPr>
        <dsp:cNvPr id="0" name=""/>
        <dsp:cNvSpPr/>
      </dsp:nvSpPr>
      <dsp:spPr>
        <a:xfrm>
          <a:off x="0" y="520303"/>
          <a:ext cx="8948056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15D01D-9BC4-4422-A3DB-8CBD15193302}">
      <dsp:nvSpPr>
        <dsp:cNvPr id="0" name=""/>
        <dsp:cNvSpPr/>
      </dsp:nvSpPr>
      <dsp:spPr>
        <a:xfrm>
          <a:off x="447402" y="184898"/>
          <a:ext cx="8302265" cy="468245"/>
        </a:xfrm>
        <a:prstGeom prst="round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36751" tIns="0" rIns="236751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>
              <a:latin typeface="Georgia" pitchFamily="18" charset="0"/>
            </a:rPr>
            <a:t>на соціальне забезпечення, у тому числі й на оформлення пенсій, відповідно до законів України</a:t>
          </a:r>
          <a:endParaRPr lang="ru-RU" sz="1100" b="1" kern="1200" dirty="0">
            <a:latin typeface="Georgia" pitchFamily="18" charset="0"/>
          </a:endParaRPr>
        </a:p>
      </dsp:txBody>
      <dsp:txXfrm>
        <a:off x="447402" y="184898"/>
        <a:ext cx="8302265" cy="468245"/>
      </dsp:txXfrm>
    </dsp:sp>
    <dsp:sp modelId="{3FF0B987-BB0B-43A8-8B49-D58EC249E7B0}">
      <dsp:nvSpPr>
        <dsp:cNvPr id="0" name=""/>
        <dsp:cNvSpPr/>
      </dsp:nvSpPr>
      <dsp:spPr>
        <a:xfrm>
          <a:off x="0" y="1074867"/>
          <a:ext cx="8948056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934ACF-9B39-473A-8A21-FD457BCE748A}">
      <dsp:nvSpPr>
        <dsp:cNvPr id="0" name=""/>
        <dsp:cNvSpPr/>
      </dsp:nvSpPr>
      <dsp:spPr>
        <a:xfrm>
          <a:off x="460466" y="965521"/>
          <a:ext cx="7946491" cy="412003"/>
        </a:xfrm>
        <a:prstGeom prst="round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36751" tIns="0" rIns="236751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>
              <a:latin typeface="Georgia" pitchFamily="18" charset="0"/>
            </a:rPr>
            <a:t>на отримання інформації про свої права і обов’язки, порядок та умови виконання та відбування призначеного судом покарання</a:t>
          </a:r>
          <a:endParaRPr lang="ru-RU" sz="1100" b="1" kern="1200" dirty="0">
            <a:latin typeface="Georgia" pitchFamily="18" charset="0"/>
          </a:endParaRPr>
        </a:p>
      </dsp:txBody>
      <dsp:txXfrm>
        <a:off x="460466" y="965521"/>
        <a:ext cx="7946491" cy="412003"/>
      </dsp:txXfrm>
    </dsp:sp>
    <dsp:sp modelId="{930C9861-7092-47C8-B017-88E1A918A8B6}">
      <dsp:nvSpPr>
        <dsp:cNvPr id="0" name=""/>
        <dsp:cNvSpPr/>
      </dsp:nvSpPr>
      <dsp:spPr>
        <a:xfrm>
          <a:off x="0" y="1630049"/>
          <a:ext cx="8948056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F95AA7-21FA-4E23-B175-9F4D4311B07D}">
      <dsp:nvSpPr>
        <dsp:cNvPr id="0" name=""/>
        <dsp:cNvSpPr/>
      </dsp:nvSpPr>
      <dsp:spPr>
        <a:xfrm>
          <a:off x="499654" y="1550130"/>
          <a:ext cx="7987517" cy="412622"/>
        </a:xfrm>
        <a:prstGeom prst="round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36751" tIns="0" rIns="236751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>
              <a:latin typeface="Georgia" pitchFamily="18" charset="0"/>
            </a:rPr>
            <a:t>на гуманне ставлення до них та на повагу їх людської гідності</a:t>
          </a:r>
          <a:endParaRPr lang="ru-RU" sz="1100" b="1" kern="1200" dirty="0">
            <a:latin typeface="Georgia" pitchFamily="18" charset="0"/>
          </a:endParaRPr>
        </a:p>
      </dsp:txBody>
      <dsp:txXfrm>
        <a:off x="499654" y="1550130"/>
        <a:ext cx="7987517" cy="412622"/>
      </dsp:txXfrm>
    </dsp:sp>
    <dsp:sp modelId="{61B9CD31-0B03-4A38-B1CC-6AAF700D5B8E}">
      <dsp:nvSpPr>
        <dsp:cNvPr id="0" name=""/>
        <dsp:cNvSpPr/>
      </dsp:nvSpPr>
      <dsp:spPr>
        <a:xfrm>
          <a:off x="0" y="2229222"/>
          <a:ext cx="8948056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E05962-8FA9-4DB3-885E-621EC7B25F7B}">
      <dsp:nvSpPr>
        <dsp:cNvPr id="0" name=""/>
        <dsp:cNvSpPr/>
      </dsp:nvSpPr>
      <dsp:spPr>
        <a:xfrm>
          <a:off x="442206" y="2070040"/>
          <a:ext cx="8505848" cy="436443"/>
        </a:xfrm>
        <a:prstGeom prst="round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36751" tIns="0" rIns="236751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>
              <a:latin typeface="Georgia" pitchFamily="18" charset="0"/>
            </a:rPr>
            <a:t>звертатися відповідно до законодавства з пропозиціями, заявами і скаргами до адміністрації органів і установ виконання покарань </a:t>
          </a:r>
          <a:endParaRPr lang="ru-RU" sz="1100" b="1" kern="1200" dirty="0">
            <a:latin typeface="Georgia" pitchFamily="18" charset="0"/>
          </a:endParaRPr>
        </a:p>
      </dsp:txBody>
      <dsp:txXfrm>
        <a:off x="442206" y="2070040"/>
        <a:ext cx="8505848" cy="436443"/>
      </dsp:txXfrm>
    </dsp:sp>
    <dsp:sp modelId="{E6D84E96-3658-49F6-8255-7B4450BB127A}">
      <dsp:nvSpPr>
        <dsp:cNvPr id="0" name=""/>
        <dsp:cNvSpPr/>
      </dsp:nvSpPr>
      <dsp:spPr>
        <a:xfrm>
          <a:off x="0" y="2776453"/>
          <a:ext cx="8948056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9AC40C-A579-4D93-93C1-9A77DF22AC28}">
      <dsp:nvSpPr>
        <dsp:cNvPr id="0" name=""/>
        <dsp:cNvSpPr/>
      </dsp:nvSpPr>
      <dsp:spPr>
        <a:xfrm>
          <a:off x="473526" y="2672556"/>
          <a:ext cx="8302265" cy="424840"/>
        </a:xfrm>
        <a:prstGeom prst="round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36751" tIns="0" rIns="236751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>
              <a:latin typeface="Georgia" pitchFamily="18" charset="0"/>
            </a:rPr>
            <a:t>давати пояснення і вести листування, а також звертатися з пропозиціями, заявами і скаргами рідною мовою</a:t>
          </a:r>
          <a:endParaRPr lang="ru-RU" sz="1100" b="1" kern="1200" dirty="0">
            <a:latin typeface="Georgia" pitchFamily="18" charset="0"/>
          </a:endParaRPr>
        </a:p>
      </dsp:txBody>
      <dsp:txXfrm>
        <a:off x="473526" y="2672556"/>
        <a:ext cx="8302265" cy="424840"/>
      </dsp:txXfrm>
    </dsp:sp>
    <dsp:sp modelId="{AB3FADD5-27CE-41B7-87C0-7FDEC3C31662}">
      <dsp:nvSpPr>
        <dsp:cNvPr id="0" name=""/>
        <dsp:cNvSpPr/>
      </dsp:nvSpPr>
      <dsp:spPr>
        <a:xfrm>
          <a:off x="0" y="3184693"/>
          <a:ext cx="8948056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8158D9-983D-45F9-AE98-0203368B7704}">
      <dsp:nvSpPr>
        <dsp:cNvPr id="0" name=""/>
        <dsp:cNvSpPr/>
      </dsp:nvSpPr>
      <dsp:spPr>
        <a:xfrm>
          <a:off x="447402" y="3263472"/>
          <a:ext cx="3267302" cy="265680"/>
        </a:xfrm>
        <a:prstGeom prst="round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36751" tIns="0" rIns="236751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>
              <a:latin typeface="Georgia" pitchFamily="18" charset="0"/>
            </a:rPr>
            <a:t>на охорону здоров’я</a:t>
          </a:r>
          <a:endParaRPr lang="ru-RU" sz="1100" b="1" kern="1200" dirty="0">
            <a:latin typeface="Georgia" pitchFamily="18" charset="0"/>
          </a:endParaRPr>
        </a:p>
      </dsp:txBody>
      <dsp:txXfrm>
        <a:off x="447402" y="3263472"/>
        <a:ext cx="3267302" cy="265680"/>
      </dsp:txXfrm>
    </dsp:sp>
    <dsp:sp modelId="{0B449D54-E24A-455A-A0C5-B80AA71A0D5E}">
      <dsp:nvSpPr>
        <dsp:cNvPr id="0" name=""/>
        <dsp:cNvSpPr/>
      </dsp:nvSpPr>
      <dsp:spPr>
        <a:xfrm>
          <a:off x="0" y="3592933"/>
          <a:ext cx="8948056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48325E-0D26-4B84-A287-4E20584B2E5C}">
      <dsp:nvSpPr>
        <dsp:cNvPr id="0" name=""/>
        <dsp:cNvSpPr/>
      </dsp:nvSpPr>
      <dsp:spPr>
        <a:xfrm>
          <a:off x="408214" y="3718738"/>
          <a:ext cx="8247521" cy="265680"/>
        </a:xfrm>
        <a:prstGeom prst="round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36751" tIns="0" rIns="236751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>
              <a:latin typeface="Georgia" pitchFamily="18" charset="0"/>
            </a:rPr>
            <a:t>на соціальне забезпечення, у тому числі й на оформлення пенсій, відповідно до законів України</a:t>
          </a:r>
          <a:endParaRPr lang="ru-RU" sz="1100" b="1" kern="1200" dirty="0">
            <a:latin typeface="Georgia" pitchFamily="18" charset="0"/>
          </a:endParaRPr>
        </a:p>
      </dsp:txBody>
      <dsp:txXfrm>
        <a:off x="408214" y="3718738"/>
        <a:ext cx="8247521" cy="265680"/>
      </dsp:txXfrm>
    </dsp:sp>
    <dsp:sp modelId="{9A335426-D152-448A-8D15-CF8D4A29B710}">
      <dsp:nvSpPr>
        <dsp:cNvPr id="0" name=""/>
        <dsp:cNvSpPr/>
      </dsp:nvSpPr>
      <dsp:spPr>
        <a:xfrm>
          <a:off x="0" y="4298325"/>
          <a:ext cx="8948056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F2F4D4-321B-456C-99CA-D87AA276F2E1}">
      <dsp:nvSpPr>
        <dsp:cNvPr id="0" name=""/>
        <dsp:cNvSpPr/>
      </dsp:nvSpPr>
      <dsp:spPr>
        <a:xfrm>
          <a:off x="434338" y="4126975"/>
          <a:ext cx="8343292" cy="562832"/>
        </a:xfrm>
        <a:prstGeom prst="round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36751" tIns="0" rIns="236751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>
              <a:latin typeface="Georgia" pitchFamily="18" charset="0"/>
            </a:rPr>
            <a:t>отримувати у встановленому законом порядку передачі (окрім речей, що засудженим заборонено мати при собі законом, зокрема зброї, наркотичних або психотропних речовин, прекурсорів)</a:t>
          </a:r>
          <a:endParaRPr lang="ru-RU" sz="1100" b="1" kern="1200" dirty="0">
            <a:latin typeface="Georgia" pitchFamily="18" charset="0"/>
          </a:endParaRPr>
        </a:p>
      </dsp:txBody>
      <dsp:txXfrm>
        <a:off x="434338" y="4126975"/>
        <a:ext cx="8343292" cy="562832"/>
      </dsp:txXfrm>
    </dsp:sp>
    <dsp:sp modelId="{EB1BEDA0-ED0E-4B85-AB5C-D69A2013C060}">
      <dsp:nvSpPr>
        <dsp:cNvPr id="0" name=""/>
        <dsp:cNvSpPr/>
      </dsp:nvSpPr>
      <dsp:spPr>
        <a:xfrm>
          <a:off x="0" y="4706565"/>
          <a:ext cx="8948056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268301-C580-4CDD-A401-154AE2AFB6A9}">
      <dsp:nvSpPr>
        <dsp:cNvPr id="0" name=""/>
        <dsp:cNvSpPr/>
      </dsp:nvSpPr>
      <dsp:spPr>
        <a:xfrm>
          <a:off x="4261762" y="3266787"/>
          <a:ext cx="3896672" cy="265680"/>
        </a:xfrm>
        <a:prstGeom prst="round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36751" tIns="0" rIns="236751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>
              <a:latin typeface="Georgia" pitchFamily="18" charset="0"/>
            </a:rPr>
            <a:t>на оплачувану працю</a:t>
          </a:r>
          <a:endParaRPr lang="ru-RU" sz="1100" b="1" kern="1200" dirty="0">
            <a:latin typeface="Georgia" pitchFamily="18" charset="0"/>
          </a:endParaRPr>
        </a:p>
      </dsp:txBody>
      <dsp:txXfrm>
        <a:off x="4261762" y="3266787"/>
        <a:ext cx="3896672" cy="265680"/>
      </dsp:txXfrm>
    </dsp:sp>
    <dsp:sp modelId="{16D222EB-F37A-4D11-940C-9252B1EFD418}">
      <dsp:nvSpPr>
        <dsp:cNvPr id="0" name=""/>
        <dsp:cNvSpPr/>
      </dsp:nvSpPr>
      <dsp:spPr>
        <a:xfrm>
          <a:off x="0" y="5400571"/>
          <a:ext cx="8948056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1F85D0-3B52-4A30-9A3C-BE046D0200D6}">
      <dsp:nvSpPr>
        <dsp:cNvPr id="0" name=""/>
        <dsp:cNvSpPr/>
      </dsp:nvSpPr>
      <dsp:spPr>
        <a:xfrm>
          <a:off x="442269" y="4896464"/>
          <a:ext cx="8505786" cy="551445"/>
        </a:xfrm>
        <a:prstGeom prst="round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36751" tIns="0" rIns="236751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>
              <a:latin typeface="Georgia" pitchFamily="18" charset="0"/>
            </a:rPr>
            <a:t>на здійснення свободи сповідувати будь-яку релігію або виражати переконання, пов’язані із ставленням до релігії, у тому числі на вільний вибір і допуск священнослужителя для відправлення релігійних таїнств і обрядів</a:t>
          </a:r>
          <a:endParaRPr lang="ru-RU" sz="1100" b="1" kern="1200" dirty="0">
            <a:latin typeface="Georgia" pitchFamily="18" charset="0"/>
          </a:endParaRPr>
        </a:p>
      </dsp:txBody>
      <dsp:txXfrm>
        <a:off x="442269" y="4896464"/>
        <a:ext cx="8505786" cy="551445"/>
      </dsp:txXfrm>
    </dsp:sp>
    <dsp:sp modelId="{4CE439F0-8519-4AD1-A569-84172448D571}">
      <dsp:nvSpPr>
        <dsp:cNvPr id="0" name=""/>
        <dsp:cNvSpPr/>
      </dsp:nvSpPr>
      <dsp:spPr>
        <a:xfrm>
          <a:off x="0" y="5894535"/>
          <a:ext cx="8948056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D924A7-461A-4BE6-AE3D-6B31B28819A9}">
      <dsp:nvSpPr>
        <dsp:cNvPr id="0" name=""/>
        <dsp:cNvSpPr/>
      </dsp:nvSpPr>
      <dsp:spPr>
        <a:xfrm>
          <a:off x="447402" y="5675971"/>
          <a:ext cx="4389119" cy="257353"/>
        </a:xfrm>
        <a:prstGeom prst="round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36751" tIns="0" rIns="236751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>
              <a:latin typeface="Georgia" pitchFamily="18" charset="0"/>
            </a:rPr>
            <a:t>на належне матеріально-побутове забезпечення</a:t>
          </a:r>
          <a:endParaRPr lang="ru-RU" sz="1100" b="1" kern="1200" dirty="0">
            <a:latin typeface="Georgia" pitchFamily="18" charset="0"/>
          </a:endParaRPr>
        </a:p>
      </dsp:txBody>
      <dsp:txXfrm>
        <a:off x="447402" y="5675971"/>
        <a:ext cx="4389119" cy="257353"/>
      </dsp:txXfrm>
    </dsp:sp>
    <dsp:sp modelId="{1C3D1625-02AB-4C52-90DD-2F0DADEC1178}">
      <dsp:nvSpPr>
        <dsp:cNvPr id="0" name=""/>
        <dsp:cNvSpPr/>
      </dsp:nvSpPr>
      <dsp:spPr>
        <a:xfrm>
          <a:off x="0" y="6198108"/>
          <a:ext cx="8948056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060E73-A085-44F0-9166-C51570CE8C36}">
      <dsp:nvSpPr>
        <dsp:cNvPr id="0" name=""/>
        <dsp:cNvSpPr/>
      </dsp:nvSpPr>
      <dsp:spPr>
        <a:xfrm>
          <a:off x="421278" y="6193450"/>
          <a:ext cx="2871440" cy="255063"/>
        </a:xfrm>
        <a:prstGeom prst="round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36751" tIns="0" rIns="236751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>
              <a:latin typeface="Georgia" pitchFamily="18" charset="0"/>
            </a:rPr>
            <a:t>право на правову допомогу</a:t>
          </a:r>
          <a:endParaRPr lang="ru-RU" sz="1100" b="1" kern="1200" dirty="0">
            <a:latin typeface="Georgia" pitchFamily="18" charset="0"/>
          </a:endParaRPr>
        </a:p>
      </dsp:txBody>
      <dsp:txXfrm>
        <a:off x="421278" y="6193450"/>
        <a:ext cx="2871440" cy="255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857232"/>
            <a:ext cx="8078967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uk-UA" sz="4400" b="1" dirty="0" smtClean="0">
                <a:latin typeface="Bahnschrift" pitchFamily="34" charset="0"/>
              </a:rPr>
              <a:t>Правовий статус засуджених</a:t>
            </a:r>
            <a:endParaRPr lang="ru-RU" sz="4400" dirty="0">
              <a:latin typeface="Bahnschrift" pitchFamily="34" charset="0"/>
            </a:endParaRPr>
          </a:p>
        </p:txBody>
      </p:sp>
      <p:pic>
        <p:nvPicPr>
          <p:cNvPr id="5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571744"/>
            <a:ext cx="542928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285720" y="357166"/>
            <a:ext cx="4284617" cy="1714512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pitchFamily="34" charset="0"/>
              </a:rPr>
              <a:t>Правовий статус особи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285852" y="2571744"/>
            <a:ext cx="6143668" cy="278608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система закріплених у нормативно-правових актах і гарантованих державою прав, свобод, обов'язків, відповідальності, відповідно до яких індивід як суб'єкт права координує своє поведінку в суспільстві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>
            <a:stCxn id="2" idx="0"/>
          </p:cNvCxnSpPr>
          <p:nvPr/>
        </p:nvCxnSpPr>
        <p:spPr>
          <a:xfrm>
            <a:off x="4570337" y="1214422"/>
            <a:ext cx="1358985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5322099" y="1893083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1785918" y="714356"/>
            <a:ext cx="5821083" cy="6554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правовий статус засуджених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4143372" y="1428736"/>
            <a:ext cx="624580" cy="195657"/>
          </a:xfrm>
          <a:prstGeom prst="down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miter lim="800000"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000100" y="1857364"/>
            <a:ext cx="7215238" cy="2000264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як заснована на загальному статусі громадян України і закріплена в нормативно-правових актах різних галузей права сукупність їх прав, законних інтересів і обов'язків, що залежать від призначеного виду кримінального покарання та поведінки в період його відбування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AutoShape 9"/>
          <p:cNvCxnSpPr>
            <a:cxnSpLocks noChangeShapeType="1"/>
          </p:cNvCxnSpPr>
          <p:nvPr/>
        </p:nvCxnSpPr>
        <p:spPr bwMode="auto">
          <a:xfrm flipH="1">
            <a:off x="428596" y="1142984"/>
            <a:ext cx="1399059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1" name="AutoShape 10"/>
          <p:cNvCxnSpPr>
            <a:cxnSpLocks noChangeShapeType="1"/>
          </p:cNvCxnSpPr>
          <p:nvPr/>
        </p:nvCxnSpPr>
        <p:spPr bwMode="auto">
          <a:xfrm>
            <a:off x="428596" y="1142984"/>
            <a:ext cx="0" cy="213265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2" name="AutoShape 11"/>
          <p:cNvCxnSpPr>
            <a:cxnSpLocks noChangeShapeType="1"/>
          </p:cNvCxnSpPr>
          <p:nvPr/>
        </p:nvCxnSpPr>
        <p:spPr bwMode="auto">
          <a:xfrm>
            <a:off x="428596" y="3286124"/>
            <a:ext cx="474681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00034" y="4214818"/>
            <a:ext cx="4047277" cy="145764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правовий статус 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Georgia" pitchFamily="18" charset="0"/>
                <a:cs typeface="Arial" pitchFamily="34" charset="0"/>
              </a:rPr>
              <a:t>засуджених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 визначається 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законами України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, а також КВК України, виходячи з порядку і умов виконання та відбування конкретного виду покарання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AutoShape 13"/>
          <p:cNvCxnSpPr>
            <a:cxnSpLocks noChangeShapeType="1"/>
          </p:cNvCxnSpPr>
          <p:nvPr/>
        </p:nvCxnSpPr>
        <p:spPr bwMode="auto">
          <a:xfrm>
            <a:off x="7643834" y="1071546"/>
            <a:ext cx="134909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5" name="AutoShape 14"/>
          <p:cNvCxnSpPr>
            <a:cxnSpLocks noChangeShapeType="1"/>
          </p:cNvCxnSpPr>
          <p:nvPr/>
        </p:nvCxnSpPr>
        <p:spPr bwMode="auto">
          <a:xfrm>
            <a:off x="9001156" y="1071546"/>
            <a:ext cx="0" cy="213265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6" name="AutoShape 15"/>
          <p:cNvCxnSpPr>
            <a:cxnSpLocks noChangeShapeType="1"/>
          </p:cNvCxnSpPr>
          <p:nvPr/>
        </p:nvCxnSpPr>
        <p:spPr bwMode="auto">
          <a:xfrm flipH="1">
            <a:off x="8429652" y="3214686"/>
            <a:ext cx="537139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929190" y="4214818"/>
            <a:ext cx="3385222" cy="202504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правовий статус 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Georgia" pitchFamily="18" charset="0"/>
                <a:cs typeface="Arial" pitchFamily="34" charset="0"/>
              </a:rPr>
              <a:t>засуджених іноземців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 і осіб без громадянства визначається 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законами України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, а також міжнародними договорами України, згода на обов'язковість яких надана Верховною Радою України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00445" y="500042"/>
            <a:ext cx="7486265" cy="5417872"/>
            <a:chOff x="390" y="11520"/>
            <a:chExt cx="11241" cy="2906"/>
          </a:xfrm>
        </p:grpSpPr>
        <p:sp>
          <p:nvSpPr>
            <p:cNvPr id="3" name="AutoShape 2"/>
            <p:cNvSpPr>
              <a:spLocks noChangeArrowheads="1"/>
            </p:cNvSpPr>
            <p:nvPr/>
          </p:nvSpPr>
          <p:spPr bwMode="auto">
            <a:xfrm>
              <a:off x="2310" y="11520"/>
              <a:ext cx="7740" cy="1335"/>
            </a:xfrm>
            <a:prstGeom prst="flowChartDocument">
              <a:avLst/>
            </a:prstGeom>
            <a:solidFill>
              <a:srgbClr val="E5DFE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1" i="1" u="none" strike="noStrike" cap="none" normalizeH="0" baseline="0" dirty="0" smtClean="0">
                  <a:ln>
                    <a:noFill/>
                  </a:ln>
                  <a:solidFill>
                    <a:srgbClr val="943634"/>
                  </a:solidFill>
                  <a:effectLst/>
                  <a:latin typeface="Georgia" pitchFamily="18" charset="0"/>
                  <a:cs typeface="Arial" pitchFamily="34" charset="0"/>
                </a:rPr>
                <a:t>ЗМІСТ ПРАВОВОГО СТАТУСУ ЗАСУДЖЕНИХ СКЛАДАЮТЬ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390" y="13650"/>
              <a:ext cx="3600" cy="76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суб'єктивні права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4230" y="13650"/>
              <a:ext cx="3600" cy="76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D99594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sz="2400" dirty="0" smtClean="0">
                  <a:latin typeface="Georgia" pitchFamily="18" charset="0"/>
                  <a:cs typeface="Arial" pitchFamily="34" charset="0"/>
                </a:rPr>
                <a:t>законні інтереси</a:t>
              </a:r>
              <a:endParaRPr lang="ru-RU" sz="24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8031" y="13661"/>
              <a:ext cx="3600" cy="76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uk-UA" sz="2400" dirty="0" smtClean="0">
                  <a:latin typeface="Georgia" pitchFamily="18" charset="0"/>
                  <a:cs typeface="Arial" pitchFamily="34" charset="0"/>
                </a:rPr>
                <a:t>обов'язки засуджених</a:t>
              </a:r>
              <a:endParaRPr lang="ru-RU" sz="2400" dirty="0" smtClean="0">
                <a:latin typeface="Georgia" pitchFamily="18" charset="0"/>
                <a:cs typeface="Arial" pitchFamily="34" charset="0"/>
              </a:endParaRPr>
            </a:p>
          </p:txBody>
        </p:sp>
        <p:cxnSp>
          <p:nvCxnSpPr>
            <p:cNvPr id="7" name="AutoShape 6"/>
            <p:cNvCxnSpPr>
              <a:cxnSpLocks noChangeShapeType="1"/>
            </p:cNvCxnSpPr>
            <p:nvPr/>
          </p:nvCxnSpPr>
          <p:spPr bwMode="auto">
            <a:xfrm flipH="1">
              <a:off x="2310" y="12765"/>
              <a:ext cx="3750" cy="8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8" name="AutoShape 7"/>
            <p:cNvCxnSpPr>
              <a:cxnSpLocks noChangeShapeType="1"/>
            </p:cNvCxnSpPr>
            <p:nvPr/>
          </p:nvCxnSpPr>
          <p:spPr bwMode="auto">
            <a:xfrm>
              <a:off x="6060" y="12765"/>
              <a:ext cx="3765" cy="8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9" name="AutoShape 8"/>
            <p:cNvCxnSpPr>
              <a:cxnSpLocks noChangeShapeType="1"/>
            </p:cNvCxnSpPr>
            <p:nvPr/>
          </p:nvCxnSpPr>
          <p:spPr bwMode="auto">
            <a:xfrm>
              <a:off x="6060" y="12765"/>
              <a:ext cx="0" cy="8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28596" y="195943"/>
            <a:ext cx="8219015" cy="6348338"/>
            <a:chOff x="2130" y="915"/>
            <a:chExt cx="9195" cy="5897"/>
          </a:xfrm>
        </p:grpSpPr>
        <p:sp>
          <p:nvSpPr>
            <p:cNvPr id="3" name="AutoShape 2"/>
            <p:cNvSpPr>
              <a:spLocks noChangeArrowheads="1"/>
            </p:cNvSpPr>
            <p:nvPr/>
          </p:nvSpPr>
          <p:spPr bwMode="auto">
            <a:xfrm>
              <a:off x="5475" y="915"/>
              <a:ext cx="5475" cy="1185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Зміст суб'єктивного права включає в себе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" name="AutoShape 3"/>
            <p:cNvCxnSpPr>
              <a:cxnSpLocks noChangeShapeType="1"/>
            </p:cNvCxnSpPr>
            <p:nvPr/>
          </p:nvCxnSpPr>
          <p:spPr bwMode="auto">
            <a:xfrm flipH="1">
              <a:off x="2130" y="1530"/>
              <a:ext cx="3345" cy="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" name="AutoShape 4"/>
            <p:cNvCxnSpPr>
              <a:cxnSpLocks noChangeShapeType="1"/>
            </p:cNvCxnSpPr>
            <p:nvPr/>
          </p:nvCxnSpPr>
          <p:spPr bwMode="auto">
            <a:xfrm>
              <a:off x="2130" y="1530"/>
              <a:ext cx="0" cy="46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270" y="2625"/>
              <a:ext cx="8055" cy="111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можливість засудженого вільно користуватися соціальними благами у межах, встановлених правом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270" y="4095"/>
              <a:ext cx="8055" cy="154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2000" dirty="0" smtClean="0">
                  <a:latin typeface="Georgia" pitchFamily="18" charset="0"/>
                  <a:cs typeface="Arial" pitchFamily="34" charset="0"/>
                </a:rPr>
                <a:t>можливість вимагати виконання кореспондуючих даному праву обов'язків адміністрацією органів і установ виконання покарань, іншими суб'єктами кримінально-виконавчих та інших правовідносин</a:t>
              </a:r>
              <a:endParaRPr lang="ru-RU" sz="20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237" y="5852"/>
              <a:ext cx="8055" cy="9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2400" dirty="0" smtClean="0">
                  <a:latin typeface="Georgia" pitchFamily="18" charset="0"/>
                  <a:cs typeface="Arial" pitchFamily="34" charset="0"/>
                </a:rPr>
                <a:t>можливість звернутися за захистом свого суб'єктивного права</a:t>
              </a:r>
              <a:endParaRPr lang="ru-RU" sz="2400" dirty="0" smtClean="0">
                <a:latin typeface="Georgia" pitchFamily="18" charset="0"/>
                <a:cs typeface="Arial" pitchFamily="34" charset="0"/>
              </a:endParaRPr>
            </a:p>
          </p:txBody>
        </p:sp>
        <p:cxnSp>
          <p:nvCxnSpPr>
            <p:cNvPr id="9" name="AutoShape 8"/>
            <p:cNvCxnSpPr>
              <a:cxnSpLocks noChangeShapeType="1"/>
            </p:cNvCxnSpPr>
            <p:nvPr/>
          </p:nvCxnSpPr>
          <p:spPr bwMode="auto">
            <a:xfrm>
              <a:off x="2130" y="6210"/>
              <a:ext cx="114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" name="AutoShape 9"/>
            <p:cNvCxnSpPr>
              <a:cxnSpLocks noChangeShapeType="1"/>
            </p:cNvCxnSpPr>
            <p:nvPr/>
          </p:nvCxnSpPr>
          <p:spPr bwMode="auto">
            <a:xfrm>
              <a:off x="2130" y="4740"/>
              <a:ext cx="114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1" name="AutoShape 10"/>
            <p:cNvCxnSpPr>
              <a:cxnSpLocks noChangeShapeType="1"/>
            </p:cNvCxnSpPr>
            <p:nvPr/>
          </p:nvCxnSpPr>
          <p:spPr bwMode="auto">
            <a:xfrm>
              <a:off x="2130" y="3195"/>
              <a:ext cx="114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95944" y="0"/>
          <a:ext cx="8948056" cy="6609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18011" y="248194"/>
            <a:ext cx="8229600" cy="6322423"/>
            <a:chOff x="1485" y="705"/>
            <a:chExt cx="9795" cy="6450"/>
          </a:xfrm>
        </p:grpSpPr>
        <p:sp>
          <p:nvSpPr>
            <p:cNvPr id="3" name="AutoShape 2"/>
            <p:cNvSpPr>
              <a:spLocks noChangeArrowheads="1"/>
            </p:cNvSpPr>
            <p:nvPr/>
          </p:nvSpPr>
          <p:spPr bwMode="auto">
            <a:xfrm>
              <a:off x="1770" y="705"/>
              <a:ext cx="9210" cy="1035"/>
            </a:xfrm>
            <a:prstGeom prst="downArrowCallout">
              <a:avLst>
                <a:gd name="adj1" fmla="val 17220"/>
                <a:gd name="adj2" fmla="val 47706"/>
                <a:gd name="adj3" fmla="val 7921"/>
                <a:gd name="adj4" fmla="val 6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3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Засуджені зобов’язані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1485" y="2265"/>
              <a:ext cx="4650" cy="120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виконувати встановлені законодавством обов’язки громадян України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6630" y="2265"/>
              <a:ext cx="4650" cy="120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2000" dirty="0" smtClean="0">
                  <a:latin typeface="Georgia" pitchFamily="18" charset="0"/>
                  <a:cs typeface="Arial" pitchFamily="34" charset="0"/>
                </a:rPr>
                <a:t>неухильно додержуватися правил поведінки, які передбачені для засуджених</a:t>
              </a:r>
              <a:endParaRPr lang="ru-RU" sz="20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516" y="3867"/>
              <a:ext cx="4650" cy="103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2000" dirty="0" smtClean="0">
                  <a:latin typeface="Georgia" pitchFamily="18" charset="0"/>
                  <a:cs typeface="Arial" pitchFamily="34" charset="0"/>
                </a:rPr>
                <a:t>не посягати на права і свободи, честь і гідність інших осіб</a:t>
              </a:r>
              <a:endParaRPr lang="ru-RU" sz="20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6630" y="3840"/>
              <a:ext cx="4650" cy="124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2000" dirty="0" smtClean="0">
                  <a:latin typeface="Georgia" pitchFamily="18" charset="0"/>
                  <a:cs typeface="Arial" pitchFamily="34" charset="0"/>
                </a:rPr>
                <a:t>виконувати законні вимоги адміністрації органів і установ виконання покарань</a:t>
              </a:r>
              <a:endParaRPr lang="ru-RU" sz="20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575" y="5235"/>
              <a:ext cx="4650" cy="19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2000" dirty="0" smtClean="0">
                  <a:latin typeface="Georgia" pitchFamily="18" charset="0"/>
                  <a:cs typeface="Arial" pitchFamily="34" charset="0"/>
                </a:rPr>
                <a:t>ввічливо ставитися до персоналу, інших осіб, які відвідують установи виконання покарань, а також до інших засуджених</a:t>
              </a:r>
              <a:endParaRPr lang="ru-RU" sz="2000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6630" y="5430"/>
              <a:ext cx="4650" cy="133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2000" dirty="0" smtClean="0">
                  <a:latin typeface="Georgia" pitchFamily="18" charset="0"/>
                  <a:cs typeface="Arial" pitchFamily="34" charset="0"/>
                </a:rPr>
                <a:t>з’являтися за викликом адміністрації органів і установ виконання покарань</a:t>
              </a:r>
              <a:endParaRPr lang="ru-RU" sz="2000" dirty="0" smtClean="0">
                <a:latin typeface="Georgia" pitchFamily="18" charset="0"/>
                <a:cs typeface="Arial" pitchFamily="34" charset="0"/>
              </a:endParaRPr>
            </a:p>
          </p:txBody>
        </p:sp>
        <p:cxnSp>
          <p:nvCxnSpPr>
            <p:cNvPr id="10" name="AutoShape 9"/>
            <p:cNvCxnSpPr>
              <a:cxnSpLocks noChangeShapeType="1"/>
            </p:cNvCxnSpPr>
            <p:nvPr/>
          </p:nvCxnSpPr>
          <p:spPr bwMode="auto">
            <a:xfrm flipH="1">
              <a:off x="3690" y="1740"/>
              <a:ext cx="2700" cy="5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1" name="AutoShape 10"/>
            <p:cNvCxnSpPr>
              <a:cxnSpLocks noChangeShapeType="1"/>
            </p:cNvCxnSpPr>
            <p:nvPr/>
          </p:nvCxnSpPr>
          <p:spPr bwMode="auto">
            <a:xfrm>
              <a:off x="6315" y="1740"/>
              <a:ext cx="2355" cy="5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</TotalTime>
  <Words>412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2022-03-29T11:14:56Z</dcterms:created>
  <dcterms:modified xsi:type="dcterms:W3CDTF">2022-03-29T11:22:30Z</dcterms:modified>
</cp:coreProperties>
</file>