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image" Target="../media/image6.jpe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FAE29D-143D-438C-840A-3DD115C352F1}" type="doc">
      <dgm:prSet loTypeId="urn:microsoft.com/office/officeart/2005/8/layout/venn1" loCatId="relationship" qsTypeId="urn:microsoft.com/office/officeart/2005/8/quickstyle/3d1" qsCatId="3D" csTypeId="urn:microsoft.com/office/officeart/2005/8/colors/colorful2" csCatId="colorful" phldr="1"/>
      <dgm:spPr/>
    </dgm:pt>
    <dgm:pt modelId="{284CECD3-63A7-45BF-AF94-48F56C5D78AF}">
      <dgm:prSet phldrT="[Текст]" custT="1"/>
      <dgm:spPr/>
      <dgm:t>
        <a:bodyPr/>
        <a:lstStyle/>
        <a:p>
          <a:r>
            <a:rPr lang="uk-UA" sz="1600" b="1" dirty="0" smtClean="0">
              <a:latin typeface="Georgia" pitchFamily="18" charset="0"/>
            </a:rPr>
            <a:t>виклад навчального матеріалу</a:t>
          </a:r>
          <a:endParaRPr lang="ru-RU" sz="1600" b="1" i="0" dirty="0">
            <a:latin typeface="Georgia" pitchFamily="18" charset="0"/>
          </a:endParaRPr>
        </a:p>
      </dgm:t>
    </dgm:pt>
    <dgm:pt modelId="{E2F24E96-1CCF-47AE-9B2E-0FB80815B28C}" type="parTrans" cxnId="{C2BBE0EA-5CF4-4211-BC2E-5CC9C9ADCEF3}">
      <dgm:prSet/>
      <dgm:spPr/>
      <dgm:t>
        <a:bodyPr/>
        <a:lstStyle/>
        <a:p>
          <a:endParaRPr lang="ru-RU"/>
        </a:p>
      </dgm:t>
    </dgm:pt>
    <dgm:pt modelId="{38B04451-75FA-4FD3-8CA1-4FB64CFB7EA3}" type="sibTrans" cxnId="{C2BBE0EA-5CF4-4211-BC2E-5CC9C9ADCEF3}">
      <dgm:prSet/>
      <dgm:spPr/>
      <dgm:t>
        <a:bodyPr/>
        <a:lstStyle/>
        <a:p>
          <a:endParaRPr lang="ru-RU"/>
        </a:p>
      </dgm:t>
    </dgm:pt>
    <dgm:pt modelId="{4FDAAD37-F60B-4985-B12D-106338464968}">
      <dgm:prSet phldrT="[Текст]" custT="1"/>
      <dgm:spPr/>
      <dgm:t>
        <a:bodyPr/>
        <a:lstStyle/>
        <a:p>
          <a:r>
            <a:rPr lang="uk-UA" sz="1600" b="1" dirty="0" smtClean="0">
              <a:latin typeface="Georgia" pitchFamily="18" charset="0"/>
            </a:rPr>
            <a:t>дії учня з його засвоєння</a:t>
          </a:r>
          <a:endParaRPr lang="ru-RU" sz="1600" b="1" i="0" dirty="0">
            <a:latin typeface="Georgia" pitchFamily="18" charset="0"/>
          </a:endParaRPr>
        </a:p>
      </dgm:t>
    </dgm:pt>
    <dgm:pt modelId="{607881AB-AF2C-4021-8FD4-5EB108A90127}" type="parTrans" cxnId="{D6EF3605-800B-4E51-87C2-C916CD4173FD}">
      <dgm:prSet/>
      <dgm:spPr/>
      <dgm:t>
        <a:bodyPr/>
        <a:lstStyle/>
        <a:p>
          <a:endParaRPr lang="ru-RU"/>
        </a:p>
      </dgm:t>
    </dgm:pt>
    <dgm:pt modelId="{607CFF23-B9B3-435C-9C65-8BA8E7FE0355}" type="sibTrans" cxnId="{D6EF3605-800B-4E51-87C2-C916CD4173FD}">
      <dgm:prSet/>
      <dgm:spPr/>
      <dgm:t>
        <a:bodyPr/>
        <a:lstStyle/>
        <a:p>
          <a:endParaRPr lang="ru-RU"/>
        </a:p>
      </dgm:t>
    </dgm:pt>
    <dgm:pt modelId="{EE092456-6755-428D-83C5-FDC83E1A041B}">
      <dgm:prSet phldrT="[Текст]" custT="1"/>
      <dgm:spPr/>
      <dgm:t>
        <a:bodyPr/>
        <a:lstStyle/>
        <a:p>
          <a:r>
            <a:rPr lang="uk-UA" sz="1600" b="1" dirty="0" smtClean="0">
              <a:latin typeface="Georgia" pitchFamily="18" charset="0"/>
            </a:rPr>
            <a:t>форми контролю засвоєного</a:t>
          </a:r>
          <a:endParaRPr lang="ru-RU" sz="1500" b="1" dirty="0">
            <a:latin typeface="Georgia" pitchFamily="18" charset="0"/>
          </a:endParaRPr>
        </a:p>
      </dgm:t>
    </dgm:pt>
    <dgm:pt modelId="{2D165B01-62D8-48FA-9825-184B3FC554B8}" type="sibTrans" cxnId="{E8446C48-38C2-4A04-8E7B-5AFAA9DB0EFD}">
      <dgm:prSet/>
      <dgm:spPr/>
      <dgm:t>
        <a:bodyPr/>
        <a:lstStyle/>
        <a:p>
          <a:endParaRPr lang="ru-RU"/>
        </a:p>
      </dgm:t>
    </dgm:pt>
    <dgm:pt modelId="{8897BB72-0645-45DE-87C4-E44B66DADB3C}" type="parTrans" cxnId="{E8446C48-38C2-4A04-8E7B-5AFAA9DB0EFD}">
      <dgm:prSet/>
      <dgm:spPr/>
      <dgm:t>
        <a:bodyPr/>
        <a:lstStyle/>
        <a:p>
          <a:endParaRPr lang="ru-RU"/>
        </a:p>
      </dgm:t>
    </dgm:pt>
    <dgm:pt modelId="{EFE62330-2A00-40F4-9DA5-E6A3BCAB48AB}" type="pres">
      <dgm:prSet presAssocID="{33FAE29D-143D-438C-840A-3DD115C352F1}" presName="compositeShape" presStyleCnt="0">
        <dgm:presLayoutVars>
          <dgm:chMax val="7"/>
          <dgm:dir/>
          <dgm:resizeHandles val="exact"/>
        </dgm:presLayoutVars>
      </dgm:prSet>
      <dgm:spPr/>
    </dgm:pt>
    <dgm:pt modelId="{D909D361-410C-4461-9B28-62CF38D252FC}" type="pres">
      <dgm:prSet presAssocID="{284CECD3-63A7-45BF-AF94-48F56C5D78AF}" presName="circ1" presStyleLbl="vennNode1" presStyleIdx="0" presStyleCnt="3"/>
      <dgm:spPr/>
      <dgm:t>
        <a:bodyPr/>
        <a:lstStyle/>
        <a:p>
          <a:endParaRPr lang="ru-RU"/>
        </a:p>
      </dgm:t>
    </dgm:pt>
    <dgm:pt modelId="{2F1DBB62-B05D-461A-8ABA-A315C700EB9F}" type="pres">
      <dgm:prSet presAssocID="{284CECD3-63A7-45BF-AF94-48F56C5D78A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1120DF-C1FD-4AD2-9C4B-0B864CCDC608}" type="pres">
      <dgm:prSet presAssocID="{4FDAAD37-F60B-4985-B12D-106338464968}" presName="circ2" presStyleLbl="vennNode1" presStyleIdx="1" presStyleCnt="3"/>
      <dgm:spPr/>
      <dgm:t>
        <a:bodyPr/>
        <a:lstStyle/>
        <a:p>
          <a:endParaRPr lang="ru-RU"/>
        </a:p>
      </dgm:t>
    </dgm:pt>
    <dgm:pt modelId="{E6625B23-EDA0-4E44-82AA-AA88055C1AFF}" type="pres">
      <dgm:prSet presAssocID="{4FDAAD37-F60B-4985-B12D-10633846496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2F383A-2F24-440A-AB60-F1919B963270}" type="pres">
      <dgm:prSet presAssocID="{EE092456-6755-428D-83C5-FDC83E1A041B}" presName="circ3" presStyleLbl="vennNode1" presStyleIdx="2" presStyleCnt="3"/>
      <dgm:spPr/>
      <dgm:t>
        <a:bodyPr/>
        <a:lstStyle/>
        <a:p>
          <a:endParaRPr lang="ru-RU"/>
        </a:p>
      </dgm:t>
    </dgm:pt>
    <dgm:pt modelId="{BBE10ECD-0288-4CAE-930D-C53AFDE5421E}" type="pres">
      <dgm:prSet presAssocID="{EE092456-6755-428D-83C5-FDC83E1A041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EF3605-800B-4E51-87C2-C916CD4173FD}" srcId="{33FAE29D-143D-438C-840A-3DD115C352F1}" destId="{4FDAAD37-F60B-4985-B12D-106338464968}" srcOrd="1" destOrd="0" parTransId="{607881AB-AF2C-4021-8FD4-5EB108A90127}" sibTransId="{607CFF23-B9B3-435C-9C65-8BA8E7FE0355}"/>
    <dgm:cxn modelId="{E8446C48-38C2-4A04-8E7B-5AFAA9DB0EFD}" srcId="{33FAE29D-143D-438C-840A-3DD115C352F1}" destId="{EE092456-6755-428D-83C5-FDC83E1A041B}" srcOrd="2" destOrd="0" parTransId="{8897BB72-0645-45DE-87C4-E44B66DADB3C}" sibTransId="{2D165B01-62D8-48FA-9825-184B3FC554B8}"/>
    <dgm:cxn modelId="{570A9E80-7B28-48A6-8574-3789A1F79574}" type="presOf" srcId="{EE092456-6755-428D-83C5-FDC83E1A041B}" destId="{7B2F383A-2F24-440A-AB60-F1919B963270}" srcOrd="0" destOrd="0" presId="urn:microsoft.com/office/officeart/2005/8/layout/venn1"/>
    <dgm:cxn modelId="{34211B57-8668-4EB7-9E6E-5A016512A8C9}" type="presOf" srcId="{33FAE29D-143D-438C-840A-3DD115C352F1}" destId="{EFE62330-2A00-40F4-9DA5-E6A3BCAB48AB}" srcOrd="0" destOrd="0" presId="urn:microsoft.com/office/officeart/2005/8/layout/venn1"/>
    <dgm:cxn modelId="{C2BBE0EA-5CF4-4211-BC2E-5CC9C9ADCEF3}" srcId="{33FAE29D-143D-438C-840A-3DD115C352F1}" destId="{284CECD3-63A7-45BF-AF94-48F56C5D78AF}" srcOrd="0" destOrd="0" parTransId="{E2F24E96-1CCF-47AE-9B2E-0FB80815B28C}" sibTransId="{38B04451-75FA-4FD3-8CA1-4FB64CFB7EA3}"/>
    <dgm:cxn modelId="{4B72D97E-2F79-4346-91C3-4EBB061DE89B}" type="presOf" srcId="{4FDAAD37-F60B-4985-B12D-106338464968}" destId="{E6625B23-EDA0-4E44-82AA-AA88055C1AFF}" srcOrd="1" destOrd="0" presId="urn:microsoft.com/office/officeart/2005/8/layout/venn1"/>
    <dgm:cxn modelId="{F1BF9062-F68E-4AE2-BD55-3329E8EAFADC}" type="presOf" srcId="{4FDAAD37-F60B-4985-B12D-106338464968}" destId="{3A1120DF-C1FD-4AD2-9C4B-0B864CCDC608}" srcOrd="0" destOrd="0" presId="urn:microsoft.com/office/officeart/2005/8/layout/venn1"/>
    <dgm:cxn modelId="{A39CDF79-4574-4797-8187-422DA43C43DC}" type="presOf" srcId="{284CECD3-63A7-45BF-AF94-48F56C5D78AF}" destId="{D909D361-410C-4461-9B28-62CF38D252FC}" srcOrd="0" destOrd="0" presId="urn:microsoft.com/office/officeart/2005/8/layout/venn1"/>
    <dgm:cxn modelId="{BB81D853-E1FA-42CF-8479-1972E213398E}" type="presOf" srcId="{284CECD3-63A7-45BF-AF94-48F56C5D78AF}" destId="{2F1DBB62-B05D-461A-8ABA-A315C700EB9F}" srcOrd="1" destOrd="0" presId="urn:microsoft.com/office/officeart/2005/8/layout/venn1"/>
    <dgm:cxn modelId="{02A9B1A7-E85A-4ED7-A804-FA72DA031B32}" type="presOf" srcId="{EE092456-6755-428D-83C5-FDC83E1A041B}" destId="{BBE10ECD-0288-4CAE-930D-C53AFDE5421E}" srcOrd="1" destOrd="0" presId="urn:microsoft.com/office/officeart/2005/8/layout/venn1"/>
    <dgm:cxn modelId="{C55404FC-9F67-46EA-87EE-1E287B1EC069}" type="presParOf" srcId="{EFE62330-2A00-40F4-9DA5-E6A3BCAB48AB}" destId="{D909D361-410C-4461-9B28-62CF38D252FC}" srcOrd="0" destOrd="0" presId="urn:microsoft.com/office/officeart/2005/8/layout/venn1"/>
    <dgm:cxn modelId="{EC0B4FFB-FF79-425F-BC69-A8F29BECA9B3}" type="presParOf" srcId="{EFE62330-2A00-40F4-9DA5-E6A3BCAB48AB}" destId="{2F1DBB62-B05D-461A-8ABA-A315C700EB9F}" srcOrd="1" destOrd="0" presId="urn:microsoft.com/office/officeart/2005/8/layout/venn1"/>
    <dgm:cxn modelId="{83F0EC67-7739-4EC7-AC16-5D15FFF4578A}" type="presParOf" srcId="{EFE62330-2A00-40F4-9DA5-E6A3BCAB48AB}" destId="{3A1120DF-C1FD-4AD2-9C4B-0B864CCDC608}" srcOrd="2" destOrd="0" presId="urn:microsoft.com/office/officeart/2005/8/layout/venn1"/>
    <dgm:cxn modelId="{907D95A3-6B5D-472D-B0A8-B31012F33769}" type="presParOf" srcId="{EFE62330-2A00-40F4-9DA5-E6A3BCAB48AB}" destId="{E6625B23-EDA0-4E44-82AA-AA88055C1AFF}" srcOrd="3" destOrd="0" presId="urn:microsoft.com/office/officeart/2005/8/layout/venn1"/>
    <dgm:cxn modelId="{363D7B14-73AB-4F84-98A2-E7FE2A6BA77C}" type="presParOf" srcId="{EFE62330-2A00-40F4-9DA5-E6A3BCAB48AB}" destId="{7B2F383A-2F24-440A-AB60-F1919B963270}" srcOrd="4" destOrd="0" presId="urn:microsoft.com/office/officeart/2005/8/layout/venn1"/>
    <dgm:cxn modelId="{1486131D-9D06-4E39-927A-2877CC0179F4}" type="presParOf" srcId="{EFE62330-2A00-40F4-9DA5-E6A3BCAB48AB}" destId="{BBE10ECD-0288-4CAE-930D-C53AFDE5421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310971-D8AD-4C11-81AF-69DD5A3BEFBF}" type="doc">
      <dgm:prSet loTypeId="urn:microsoft.com/office/officeart/2005/8/layout/default" loCatId="list" qsTypeId="urn:microsoft.com/office/officeart/2005/8/quickstyle/3d1" qsCatId="3D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D5A46015-5C62-49E3-8F71-73AA7AB4B0FC}">
      <dgm:prSet phldrT="[Текст]" custT="1"/>
      <dgm:spPr/>
      <dgm:t>
        <a:bodyPr/>
        <a:lstStyle/>
        <a:p>
          <a:r>
            <a:rPr lang="uk-UA" sz="2400" b="1" dirty="0" smtClean="0">
              <a:latin typeface="Georgia" pitchFamily="18" charset="0"/>
            </a:rPr>
            <a:t>лінійні</a:t>
          </a:r>
          <a:endParaRPr lang="ru-RU" sz="2400" b="1" dirty="0">
            <a:latin typeface="Georgia" pitchFamily="18" charset="0"/>
          </a:endParaRPr>
        </a:p>
      </dgm:t>
    </dgm:pt>
    <dgm:pt modelId="{D0C3AA98-40B8-4767-866B-F8005071BBFC}" type="parTrans" cxnId="{3A5CFB70-EE28-41BA-BCD4-894C96AB7EC5}">
      <dgm:prSet/>
      <dgm:spPr/>
      <dgm:t>
        <a:bodyPr/>
        <a:lstStyle/>
        <a:p>
          <a:endParaRPr lang="ru-RU"/>
        </a:p>
      </dgm:t>
    </dgm:pt>
    <dgm:pt modelId="{BA2F2003-572A-460B-A3CC-35DDE8C3BD61}" type="sibTrans" cxnId="{3A5CFB70-EE28-41BA-BCD4-894C96AB7EC5}">
      <dgm:prSet/>
      <dgm:spPr/>
      <dgm:t>
        <a:bodyPr/>
        <a:lstStyle/>
        <a:p>
          <a:endParaRPr lang="ru-RU"/>
        </a:p>
      </dgm:t>
    </dgm:pt>
    <dgm:pt modelId="{04E7DA97-038E-4CE2-83A2-FB5B246C6BBA}">
      <dgm:prSet phldrT="[Текст]" custT="1"/>
      <dgm:spPr/>
      <dgm:t>
        <a:bodyPr/>
        <a:lstStyle/>
        <a:p>
          <a:r>
            <a:rPr lang="uk-UA" sz="2400" b="1" dirty="0" smtClean="0">
              <a:latin typeface="Georgia" pitchFamily="18" charset="0"/>
            </a:rPr>
            <a:t>розгалужені</a:t>
          </a:r>
          <a:endParaRPr lang="ru-RU" sz="2400" b="1" dirty="0">
            <a:latin typeface="Georgia" pitchFamily="18" charset="0"/>
          </a:endParaRPr>
        </a:p>
      </dgm:t>
    </dgm:pt>
    <dgm:pt modelId="{4CDC3D45-492C-41CB-8848-06115127A591}" type="parTrans" cxnId="{1F2B5E6D-4D4E-4F99-9BAD-9DDDB966A2F1}">
      <dgm:prSet/>
      <dgm:spPr/>
      <dgm:t>
        <a:bodyPr/>
        <a:lstStyle/>
        <a:p>
          <a:endParaRPr lang="ru-RU"/>
        </a:p>
      </dgm:t>
    </dgm:pt>
    <dgm:pt modelId="{512127C4-4E2C-41E4-AE5A-BC9B9F357232}" type="sibTrans" cxnId="{1F2B5E6D-4D4E-4F99-9BAD-9DDDB966A2F1}">
      <dgm:prSet/>
      <dgm:spPr/>
      <dgm:t>
        <a:bodyPr/>
        <a:lstStyle/>
        <a:p>
          <a:endParaRPr lang="ru-RU"/>
        </a:p>
      </dgm:t>
    </dgm:pt>
    <dgm:pt modelId="{BE590787-76C5-49A9-968A-5BB031D88E16}">
      <dgm:prSet phldrT="[Текст]" custT="1"/>
      <dgm:spPr/>
      <dgm:t>
        <a:bodyPr/>
        <a:lstStyle/>
        <a:p>
          <a:r>
            <a:rPr lang="uk-UA" sz="2400" b="1" dirty="0" smtClean="0">
              <a:latin typeface="Georgia" pitchFamily="18" charset="0"/>
            </a:rPr>
            <a:t>адаптивні</a:t>
          </a:r>
          <a:endParaRPr lang="ru-RU" sz="2400" b="1" dirty="0">
            <a:latin typeface="Georgia" pitchFamily="18" charset="0"/>
          </a:endParaRPr>
        </a:p>
      </dgm:t>
    </dgm:pt>
    <dgm:pt modelId="{65363D87-1545-49B9-AB15-7638DD8DAF9E}" type="parTrans" cxnId="{4444DD22-3B5A-4D90-B7FD-BFA9753B5A2F}">
      <dgm:prSet/>
      <dgm:spPr/>
      <dgm:t>
        <a:bodyPr/>
        <a:lstStyle/>
        <a:p>
          <a:endParaRPr lang="ru-RU"/>
        </a:p>
      </dgm:t>
    </dgm:pt>
    <dgm:pt modelId="{191D75AB-1418-4C6C-B25C-9164E12BB017}" type="sibTrans" cxnId="{4444DD22-3B5A-4D90-B7FD-BFA9753B5A2F}">
      <dgm:prSet/>
      <dgm:spPr/>
      <dgm:t>
        <a:bodyPr/>
        <a:lstStyle/>
        <a:p>
          <a:endParaRPr lang="ru-RU"/>
        </a:p>
      </dgm:t>
    </dgm:pt>
    <dgm:pt modelId="{FD836019-47DF-4A9F-8F46-CDA33F708DF9}" type="pres">
      <dgm:prSet presAssocID="{0C310971-D8AD-4C11-81AF-69DD5A3BEFBF}" presName="diagram" presStyleCnt="0">
        <dgm:presLayoutVars>
          <dgm:dir/>
          <dgm:resizeHandles val="exact"/>
        </dgm:presLayoutVars>
      </dgm:prSet>
      <dgm:spPr/>
    </dgm:pt>
    <dgm:pt modelId="{E87F18D9-1617-44C3-A287-B7DBC484D4AE}" type="pres">
      <dgm:prSet presAssocID="{D5A46015-5C62-49E3-8F71-73AA7AB4B0FC}" presName="node" presStyleLbl="node1" presStyleIdx="0" presStyleCnt="3">
        <dgm:presLayoutVars>
          <dgm:bulletEnabled val="1"/>
        </dgm:presLayoutVars>
      </dgm:prSet>
      <dgm:spPr/>
    </dgm:pt>
    <dgm:pt modelId="{9F2B3861-1FAB-43E3-A478-1DD916AE9464}" type="pres">
      <dgm:prSet presAssocID="{BA2F2003-572A-460B-A3CC-35DDE8C3BD61}" presName="sibTrans" presStyleCnt="0"/>
      <dgm:spPr/>
    </dgm:pt>
    <dgm:pt modelId="{07066638-E04F-440E-ACBF-3E240765A9B6}" type="pres">
      <dgm:prSet presAssocID="{04E7DA97-038E-4CE2-83A2-FB5B246C6BBA}" presName="node" presStyleLbl="node1" presStyleIdx="1" presStyleCnt="3">
        <dgm:presLayoutVars>
          <dgm:bulletEnabled val="1"/>
        </dgm:presLayoutVars>
      </dgm:prSet>
      <dgm:spPr/>
    </dgm:pt>
    <dgm:pt modelId="{8E215BF5-2433-4120-BD24-982A9A916CB6}" type="pres">
      <dgm:prSet presAssocID="{512127C4-4E2C-41E4-AE5A-BC9B9F357232}" presName="sibTrans" presStyleCnt="0"/>
      <dgm:spPr/>
    </dgm:pt>
    <dgm:pt modelId="{F25970F4-073B-4001-BFFA-E65029872847}" type="pres">
      <dgm:prSet presAssocID="{BE590787-76C5-49A9-968A-5BB031D88E16}" presName="node" presStyleLbl="node1" presStyleIdx="2" presStyleCnt="3">
        <dgm:presLayoutVars>
          <dgm:bulletEnabled val="1"/>
        </dgm:presLayoutVars>
      </dgm:prSet>
      <dgm:spPr/>
    </dgm:pt>
  </dgm:ptLst>
  <dgm:cxnLst>
    <dgm:cxn modelId="{1F2B5E6D-4D4E-4F99-9BAD-9DDDB966A2F1}" srcId="{0C310971-D8AD-4C11-81AF-69DD5A3BEFBF}" destId="{04E7DA97-038E-4CE2-83A2-FB5B246C6BBA}" srcOrd="1" destOrd="0" parTransId="{4CDC3D45-492C-41CB-8848-06115127A591}" sibTransId="{512127C4-4E2C-41E4-AE5A-BC9B9F357232}"/>
    <dgm:cxn modelId="{DBA53064-48AC-4811-B400-9A0C99D60DAA}" type="presOf" srcId="{04E7DA97-038E-4CE2-83A2-FB5B246C6BBA}" destId="{07066638-E04F-440E-ACBF-3E240765A9B6}" srcOrd="0" destOrd="0" presId="urn:microsoft.com/office/officeart/2005/8/layout/default"/>
    <dgm:cxn modelId="{2BF9CFAA-9C2F-4C7B-951A-70D41D09B969}" type="presOf" srcId="{0C310971-D8AD-4C11-81AF-69DD5A3BEFBF}" destId="{FD836019-47DF-4A9F-8F46-CDA33F708DF9}" srcOrd="0" destOrd="0" presId="urn:microsoft.com/office/officeart/2005/8/layout/default"/>
    <dgm:cxn modelId="{62D701BB-4DFA-4873-9881-84CC0BD07FA5}" type="presOf" srcId="{BE590787-76C5-49A9-968A-5BB031D88E16}" destId="{F25970F4-073B-4001-BFFA-E65029872847}" srcOrd="0" destOrd="0" presId="urn:microsoft.com/office/officeart/2005/8/layout/default"/>
    <dgm:cxn modelId="{3A5CFB70-EE28-41BA-BCD4-894C96AB7EC5}" srcId="{0C310971-D8AD-4C11-81AF-69DD5A3BEFBF}" destId="{D5A46015-5C62-49E3-8F71-73AA7AB4B0FC}" srcOrd="0" destOrd="0" parTransId="{D0C3AA98-40B8-4767-866B-F8005071BBFC}" sibTransId="{BA2F2003-572A-460B-A3CC-35DDE8C3BD61}"/>
    <dgm:cxn modelId="{6FCA48A0-3B70-46E8-AB68-9D7E00C029CC}" type="presOf" srcId="{D5A46015-5C62-49E3-8F71-73AA7AB4B0FC}" destId="{E87F18D9-1617-44C3-A287-B7DBC484D4AE}" srcOrd="0" destOrd="0" presId="urn:microsoft.com/office/officeart/2005/8/layout/default"/>
    <dgm:cxn modelId="{4444DD22-3B5A-4D90-B7FD-BFA9753B5A2F}" srcId="{0C310971-D8AD-4C11-81AF-69DD5A3BEFBF}" destId="{BE590787-76C5-49A9-968A-5BB031D88E16}" srcOrd="2" destOrd="0" parTransId="{65363D87-1545-49B9-AB15-7638DD8DAF9E}" sibTransId="{191D75AB-1418-4C6C-B25C-9164E12BB017}"/>
    <dgm:cxn modelId="{7544FBB8-EBE3-43F0-83D9-F693CABCA439}" type="presParOf" srcId="{FD836019-47DF-4A9F-8F46-CDA33F708DF9}" destId="{E87F18D9-1617-44C3-A287-B7DBC484D4AE}" srcOrd="0" destOrd="0" presId="urn:microsoft.com/office/officeart/2005/8/layout/default"/>
    <dgm:cxn modelId="{6D3F5408-2ECC-4CC8-BF18-6524B5097E81}" type="presParOf" srcId="{FD836019-47DF-4A9F-8F46-CDA33F708DF9}" destId="{9F2B3861-1FAB-43E3-A478-1DD916AE9464}" srcOrd="1" destOrd="0" presId="urn:microsoft.com/office/officeart/2005/8/layout/default"/>
    <dgm:cxn modelId="{9B0DC9CE-2BB1-4A95-94FF-DFB84ED9D272}" type="presParOf" srcId="{FD836019-47DF-4A9F-8F46-CDA33F708DF9}" destId="{07066638-E04F-440E-ACBF-3E240765A9B6}" srcOrd="2" destOrd="0" presId="urn:microsoft.com/office/officeart/2005/8/layout/default"/>
    <dgm:cxn modelId="{337BE634-B47A-42DE-84B7-01FFFBDFD9C9}" type="presParOf" srcId="{FD836019-47DF-4A9F-8F46-CDA33F708DF9}" destId="{8E215BF5-2433-4120-BD24-982A9A916CB6}" srcOrd="3" destOrd="0" presId="urn:microsoft.com/office/officeart/2005/8/layout/default"/>
    <dgm:cxn modelId="{67CDE4A2-02CB-45EC-82C0-2AFCE6B8D7F0}" type="presParOf" srcId="{FD836019-47DF-4A9F-8F46-CDA33F708DF9}" destId="{F25970F4-073B-4001-BFFA-E65029872847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2E7504-885C-4C80-B4A0-4AD2A4307F9C}" type="doc">
      <dgm:prSet loTypeId="urn:microsoft.com/office/officeart/2005/8/layout/vList6" loCatId="list" qsTypeId="urn:microsoft.com/office/officeart/2005/8/quickstyle/3d1" qsCatId="3D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19F29A01-DE9C-4430-A4C6-BAB91FE7CA16}">
      <dgm:prSet phldrT="[Текст]" custT="1"/>
      <dgm:spPr/>
      <dgm:t>
        <a:bodyPr/>
        <a:lstStyle/>
        <a:p>
          <a:r>
            <a:rPr lang="uk-UA" sz="2400" i="0" dirty="0" smtClean="0">
              <a:solidFill>
                <a:schemeClr val="tx1"/>
              </a:solidFill>
              <a:latin typeface="Georgia" pitchFamily="18" charset="0"/>
            </a:rPr>
            <a:t>Перший напрямок </a:t>
          </a:r>
          <a:endParaRPr lang="ru-RU" sz="2400" i="0" dirty="0">
            <a:solidFill>
              <a:schemeClr val="tx1"/>
            </a:solidFill>
            <a:latin typeface="Georgia" pitchFamily="18" charset="0"/>
          </a:endParaRPr>
        </a:p>
      </dgm:t>
    </dgm:pt>
    <dgm:pt modelId="{849A10E2-C3DF-4134-96EF-82FA59E7294E}" type="parTrans" cxnId="{6B26D171-176F-4204-B973-C705A1473827}">
      <dgm:prSet/>
      <dgm:spPr/>
      <dgm:t>
        <a:bodyPr/>
        <a:lstStyle/>
        <a:p>
          <a:endParaRPr lang="ru-RU"/>
        </a:p>
      </dgm:t>
    </dgm:pt>
    <dgm:pt modelId="{8C7EAE99-8F80-47F7-8DB4-7DD064F974DA}" type="sibTrans" cxnId="{6B26D171-176F-4204-B973-C705A1473827}">
      <dgm:prSet/>
      <dgm:spPr/>
      <dgm:t>
        <a:bodyPr/>
        <a:lstStyle/>
        <a:p>
          <a:endParaRPr lang="ru-RU"/>
        </a:p>
      </dgm:t>
    </dgm:pt>
    <dgm:pt modelId="{6F20B7C8-2CC2-48F7-AF75-64AAEC56E8DF}">
      <dgm:prSet phldrT="[Текст]" custT="1"/>
      <dgm:spPr/>
      <dgm:t>
        <a:bodyPr anchor="ctr"/>
        <a:lstStyle/>
        <a:p>
          <a:r>
            <a:rPr lang="uk-UA" sz="1500" b="1" dirty="0" smtClean="0">
              <a:latin typeface="Georgia" pitchFamily="18" charset="0"/>
            </a:rPr>
            <a:t>для моделювання хімічних процесів і явищ, використання комп’ютера в режимі інтерфейсу, комп’ютерної підтримки процесу викладання навчального матеріалу і контролю за його засвоєнням</a:t>
          </a:r>
          <a:endParaRPr lang="ru-RU" sz="1500" b="1" dirty="0">
            <a:latin typeface="Georgia" pitchFamily="18" charset="0"/>
          </a:endParaRPr>
        </a:p>
      </dgm:t>
    </dgm:pt>
    <dgm:pt modelId="{2812B012-99E2-484B-AF5F-87711F970885}" type="parTrans" cxnId="{F0387700-4B5A-4768-A83A-AFF2FB91ACDC}">
      <dgm:prSet/>
      <dgm:spPr/>
      <dgm:t>
        <a:bodyPr/>
        <a:lstStyle/>
        <a:p>
          <a:endParaRPr lang="ru-RU"/>
        </a:p>
      </dgm:t>
    </dgm:pt>
    <dgm:pt modelId="{4F67020E-A340-4329-A6CF-7105EA543E27}" type="sibTrans" cxnId="{F0387700-4B5A-4768-A83A-AFF2FB91ACDC}">
      <dgm:prSet/>
      <dgm:spPr/>
      <dgm:t>
        <a:bodyPr/>
        <a:lstStyle/>
        <a:p>
          <a:endParaRPr lang="ru-RU"/>
        </a:p>
      </dgm:t>
    </dgm:pt>
    <dgm:pt modelId="{EEE4EC6B-EFDD-468E-8BEF-087E786BF196}">
      <dgm:prSet phldrT="[Текст]" custT="1"/>
      <dgm:spPr/>
      <dgm:t>
        <a:bodyPr/>
        <a:lstStyle/>
        <a:p>
          <a:r>
            <a:rPr lang="uk-UA" sz="2400" i="0" dirty="0" smtClean="0">
              <a:solidFill>
                <a:schemeClr val="tx1"/>
              </a:solidFill>
              <a:latin typeface="Georgia" pitchFamily="18" charset="0"/>
            </a:rPr>
            <a:t>Третій напрямок </a:t>
          </a:r>
          <a:endParaRPr lang="ru-RU" sz="2400" i="0" dirty="0">
            <a:solidFill>
              <a:schemeClr val="tx1"/>
            </a:solidFill>
            <a:latin typeface="Georgia" pitchFamily="18" charset="0"/>
          </a:endParaRPr>
        </a:p>
      </dgm:t>
    </dgm:pt>
    <dgm:pt modelId="{25355E09-D9D5-4202-B8E4-410DD6BDB4B9}" type="parTrans" cxnId="{7A19974C-017C-4708-B24F-717BCF7578D4}">
      <dgm:prSet/>
      <dgm:spPr/>
      <dgm:t>
        <a:bodyPr/>
        <a:lstStyle/>
        <a:p>
          <a:endParaRPr lang="ru-RU"/>
        </a:p>
      </dgm:t>
    </dgm:pt>
    <dgm:pt modelId="{953E934D-9620-48EA-8723-7A7195D21C09}" type="sibTrans" cxnId="{7A19974C-017C-4708-B24F-717BCF7578D4}">
      <dgm:prSet/>
      <dgm:spPr/>
      <dgm:t>
        <a:bodyPr/>
        <a:lstStyle/>
        <a:p>
          <a:endParaRPr lang="ru-RU"/>
        </a:p>
      </dgm:t>
    </dgm:pt>
    <dgm:pt modelId="{DCA58B9F-621A-4C97-A3A5-2919E4F13C7D}">
      <dgm:prSet phldrT="[Текст]" custT="1"/>
      <dgm:spPr/>
      <dgm:t>
        <a:bodyPr anchor="ctr"/>
        <a:lstStyle/>
        <a:p>
          <a:r>
            <a:rPr lang="uk-UA" sz="1600" b="1" dirty="0" smtClean="0">
              <a:latin typeface="Georgia" pitchFamily="18" charset="0"/>
            </a:rPr>
            <a:t>програмна підтримка курсу</a:t>
          </a:r>
          <a:endParaRPr lang="ru-RU" sz="1600" b="1" dirty="0">
            <a:latin typeface="Georgia" pitchFamily="18" charset="0"/>
          </a:endParaRPr>
        </a:p>
      </dgm:t>
    </dgm:pt>
    <dgm:pt modelId="{B14A88D7-F0DE-4119-8EAF-AF58B416DF18}" type="parTrans" cxnId="{D9966D25-C267-4676-BA54-84CF4944317E}">
      <dgm:prSet/>
      <dgm:spPr/>
      <dgm:t>
        <a:bodyPr/>
        <a:lstStyle/>
        <a:p>
          <a:endParaRPr lang="ru-RU"/>
        </a:p>
      </dgm:t>
    </dgm:pt>
    <dgm:pt modelId="{C68535A1-D4CD-42B4-AEF4-085B3A2E9CA2}" type="sibTrans" cxnId="{D9966D25-C267-4676-BA54-84CF4944317E}">
      <dgm:prSet/>
      <dgm:spPr/>
      <dgm:t>
        <a:bodyPr/>
        <a:lstStyle/>
        <a:p>
          <a:endParaRPr lang="ru-RU"/>
        </a:p>
      </dgm:t>
    </dgm:pt>
    <dgm:pt modelId="{096EEC69-A988-4D03-BF80-2B135E34629B}">
      <dgm:prSet phldrT="[Текст]"/>
      <dgm:spPr/>
      <dgm:t>
        <a:bodyPr anchor="ctr"/>
        <a:lstStyle/>
        <a:p>
          <a:endParaRPr lang="ru-RU" sz="1400" dirty="0"/>
        </a:p>
      </dgm:t>
    </dgm:pt>
    <dgm:pt modelId="{D7718E8B-6EB8-4E4D-B170-0ABF91B4841B}" type="parTrans" cxnId="{F8FC8416-74F5-41A5-B590-A83E075A622F}">
      <dgm:prSet/>
      <dgm:spPr/>
    </dgm:pt>
    <dgm:pt modelId="{4DA7E77A-5C3B-4292-82B7-E3FE9315019D}" type="sibTrans" cxnId="{F8FC8416-74F5-41A5-B590-A83E075A622F}">
      <dgm:prSet/>
      <dgm:spPr/>
    </dgm:pt>
    <dgm:pt modelId="{82972EBD-B864-44F5-904D-35975593CF12}">
      <dgm:prSet custT="1"/>
      <dgm:spPr/>
      <dgm:t>
        <a:bodyPr/>
        <a:lstStyle/>
        <a:p>
          <a:r>
            <a:rPr lang="uk-UA" sz="2400" i="0" dirty="0" smtClean="0">
              <a:solidFill>
                <a:schemeClr val="tx1"/>
              </a:solidFill>
              <a:latin typeface="Georgia" pitchFamily="18" charset="0"/>
            </a:rPr>
            <a:t>Другий напрямок </a:t>
          </a:r>
          <a:endParaRPr lang="ru-RU" sz="2400" i="0" dirty="0">
            <a:solidFill>
              <a:schemeClr val="tx1"/>
            </a:solidFill>
            <a:latin typeface="Georgia" pitchFamily="18" charset="0"/>
          </a:endParaRPr>
        </a:p>
      </dgm:t>
    </dgm:pt>
    <dgm:pt modelId="{A4679AB6-C2C7-4D18-BD58-C1236564E868}" type="parTrans" cxnId="{7A325A8F-4B99-4752-A49B-B7FDDB046DC5}">
      <dgm:prSet/>
      <dgm:spPr/>
    </dgm:pt>
    <dgm:pt modelId="{2B542FF8-6DD4-4155-BB70-BEF81EE52300}" type="sibTrans" cxnId="{7A325A8F-4B99-4752-A49B-B7FDDB046DC5}">
      <dgm:prSet/>
      <dgm:spPr/>
    </dgm:pt>
    <dgm:pt modelId="{7268E639-D6A7-4024-AFDF-FE4B5CCC0C71}">
      <dgm:prSet custT="1"/>
      <dgm:spPr/>
      <dgm:t>
        <a:bodyPr anchor="ctr"/>
        <a:lstStyle/>
        <a:p>
          <a:r>
            <a:rPr lang="uk-UA" sz="1600" b="1" dirty="0" smtClean="0"/>
            <a:t>контроль і обробка даних хімічного експерименту</a:t>
          </a:r>
          <a:endParaRPr lang="ru-RU" sz="1600" b="1" dirty="0"/>
        </a:p>
      </dgm:t>
    </dgm:pt>
    <dgm:pt modelId="{7C06E86A-C4F1-4F6E-AFFF-77F0B2938EA0}" type="parTrans" cxnId="{333B43C3-1F16-4EFC-8FFA-366D9DA8173C}">
      <dgm:prSet/>
      <dgm:spPr/>
    </dgm:pt>
    <dgm:pt modelId="{5F3CA8A7-5274-40E3-B941-57AC8D87755F}" type="sibTrans" cxnId="{333B43C3-1F16-4EFC-8FFA-366D9DA8173C}">
      <dgm:prSet/>
      <dgm:spPr/>
    </dgm:pt>
    <dgm:pt modelId="{F9616CB8-E7F7-46B6-A13D-ECD7C47F6111}" type="pres">
      <dgm:prSet presAssocID="{DF2E7504-885C-4C80-B4A0-4AD2A4307F9C}" presName="Name0" presStyleCnt="0">
        <dgm:presLayoutVars>
          <dgm:dir/>
          <dgm:animLvl val="lvl"/>
          <dgm:resizeHandles/>
        </dgm:presLayoutVars>
      </dgm:prSet>
      <dgm:spPr/>
    </dgm:pt>
    <dgm:pt modelId="{30CAEB3D-2E3B-477A-BECB-C58E983B60B9}" type="pres">
      <dgm:prSet presAssocID="{19F29A01-DE9C-4430-A4C6-BAB91FE7CA16}" presName="linNode" presStyleCnt="0"/>
      <dgm:spPr/>
    </dgm:pt>
    <dgm:pt modelId="{788AAB1A-B665-41E1-BC95-13D1D62DDC54}" type="pres">
      <dgm:prSet presAssocID="{19F29A01-DE9C-4430-A4C6-BAB91FE7CA16}" presName="parentShp" presStyleLbl="node1" presStyleIdx="0" presStyleCnt="3" custScaleX="668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5B88C7-386C-47CD-8A2F-F35771AB52F4}" type="pres">
      <dgm:prSet presAssocID="{19F29A01-DE9C-4430-A4C6-BAB91FE7CA16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F9C8AB-5FEC-4813-B64E-F479A696EFCA}" type="pres">
      <dgm:prSet presAssocID="{8C7EAE99-8F80-47F7-8DB4-7DD064F974DA}" presName="spacing" presStyleCnt="0"/>
      <dgm:spPr/>
    </dgm:pt>
    <dgm:pt modelId="{452168B5-F248-4589-901D-884704D81CCD}" type="pres">
      <dgm:prSet presAssocID="{82972EBD-B864-44F5-904D-35975593CF12}" presName="linNode" presStyleCnt="0"/>
      <dgm:spPr/>
    </dgm:pt>
    <dgm:pt modelId="{F556B5C6-05BF-415C-B199-2709AF2F1AFE}" type="pres">
      <dgm:prSet presAssocID="{82972EBD-B864-44F5-904D-35975593CF12}" presName="parentShp" presStyleLbl="node1" presStyleIdx="1" presStyleCnt="3" custScaleX="668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675C63-1269-4954-9577-58C22F9D1C02}" type="pres">
      <dgm:prSet presAssocID="{82972EBD-B864-44F5-904D-35975593CF12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C85F85-DCD9-45D0-9323-DFD2A0DBFA11}" type="pres">
      <dgm:prSet presAssocID="{2B542FF8-6DD4-4155-BB70-BEF81EE52300}" presName="spacing" presStyleCnt="0"/>
      <dgm:spPr/>
    </dgm:pt>
    <dgm:pt modelId="{C60D8E41-BA20-4B03-8FCB-9FB37AE007B8}" type="pres">
      <dgm:prSet presAssocID="{EEE4EC6B-EFDD-468E-8BEF-087E786BF196}" presName="linNode" presStyleCnt="0"/>
      <dgm:spPr/>
    </dgm:pt>
    <dgm:pt modelId="{C81645C1-1A70-4863-94D4-8AF06E5E730B}" type="pres">
      <dgm:prSet presAssocID="{EEE4EC6B-EFDD-468E-8BEF-087E786BF196}" presName="parentShp" presStyleLbl="node1" presStyleIdx="2" presStyleCnt="3" custScaleX="625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199AA0-4675-4545-98A5-42121225C70D}" type="pres">
      <dgm:prSet presAssocID="{EEE4EC6B-EFDD-468E-8BEF-087E786BF196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3B43C3-1F16-4EFC-8FFA-366D9DA8173C}" srcId="{82972EBD-B864-44F5-904D-35975593CF12}" destId="{7268E639-D6A7-4024-AFDF-FE4B5CCC0C71}" srcOrd="0" destOrd="0" parTransId="{7C06E86A-C4F1-4F6E-AFFF-77F0B2938EA0}" sibTransId="{5F3CA8A7-5274-40E3-B941-57AC8D87755F}"/>
    <dgm:cxn modelId="{25A0B848-C854-4E86-AC81-97276238BE0A}" type="presOf" srcId="{096EEC69-A988-4D03-BF80-2B135E34629B}" destId="{16199AA0-4675-4545-98A5-42121225C70D}" srcOrd="0" destOrd="1" presId="urn:microsoft.com/office/officeart/2005/8/layout/vList6"/>
    <dgm:cxn modelId="{F8FC8416-74F5-41A5-B590-A83E075A622F}" srcId="{EEE4EC6B-EFDD-468E-8BEF-087E786BF196}" destId="{096EEC69-A988-4D03-BF80-2B135E34629B}" srcOrd="1" destOrd="0" parTransId="{D7718E8B-6EB8-4E4D-B170-0ABF91B4841B}" sibTransId="{4DA7E77A-5C3B-4292-82B7-E3FE9315019D}"/>
    <dgm:cxn modelId="{F0387700-4B5A-4768-A83A-AFF2FB91ACDC}" srcId="{19F29A01-DE9C-4430-A4C6-BAB91FE7CA16}" destId="{6F20B7C8-2CC2-48F7-AF75-64AAEC56E8DF}" srcOrd="0" destOrd="0" parTransId="{2812B012-99E2-484B-AF5F-87711F970885}" sibTransId="{4F67020E-A340-4329-A6CF-7105EA543E27}"/>
    <dgm:cxn modelId="{7A19974C-017C-4708-B24F-717BCF7578D4}" srcId="{DF2E7504-885C-4C80-B4A0-4AD2A4307F9C}" destId="{EEE4EC6B-EFDD-468E-8BEF-087E786BF196}" srcOrd="2" destOrd="0" parTransId="{25355E09-D9D5-4202-B8E4-410DD6BDB4B9}" sibTransId="{953E934D-9620-48EA-8723-7A7195D21C09}"/>
    <dgm:cxn modelId="{C85A6C9F-BD16-4C6D-9935-7D675FA3481D}" type="presOf" srcId="{7268E639-D6A7-4024-AFDF-FE4B5CCC0C71}" destId="{37675C63-1269-4954-9577-58C22F9D1C02}" srcOrd="0" destOrd="0" presId="urn:microsoft.com/office/officeart/2005/8/layout/vList6"/>
    <dgm:cxn modelId="{6B26D171-176F-4204-B973-C705A1473827}" srcId="{DF2E7504-885C-4C80-B4A0-4AD2A4307F9C}" destId="{19F29A01-DE9C-4430-A4C6-BAB91FE7CA16}" srcOrd="0" destOrd="0" parTransId="{849A10E2-C3DF-4134-96EF-82FA59E7294E}" sibTransId="{8C7EAE99-8F80-47F7-8DB4-7DD064F974DA}"/>
    <dgm:cxn modelId="{8AA52C4B-868C-4327-81FC-C38A20DCFF27}" type="presOf" srcId="{19F29A01-DE9C-4430-A4C6-BAB91FE7CA16}" destId="{788AAB1A-B665-41E1-BC95-13D1D62DDC54}" srcOrd="0" destOrd="0" presId="urn:microsoft.com/office/officeart/2005/8/layout/vList6"/>
    <dgm:cxn modelId="{D9966D25-C267-4676-BA54-84CF4944317E}" srcId="{EEE4EC6B-EFDD-468E-8BEF-087E786BF196}" destId="{DCA58B9F-621A-4C97-A3A5-2919E4F13C7D}" srcOrd="0" destOrd="0" parTransId="{B14A88D7-F0DE-4119-8EAF-AF58B416DF18}" sibTransId="{C68535A1-D4CD-42B4-AEF4-085B3A2E9CA2}"/>
    <dgm:cxn modelId="{E9D1BD7B-9E24-4E77-BACB-14F9C6273C70}" type="presOf" srcId="{DCA58B9F-621A-4C97-A3A5-2919E4F13C7D}" destId="{16199AA0-4675-4545-98A5-42121225C70D}" srcOrd="0" destOrd="0" presId="urn:microsoft.com/office/officeart/2005/8/layout/vList6"/>
    <dgm:cxn modelId="{3F0E8DF1-0C22-45A2-AFB8-7EBEE37F1EFE}" type="presOf" srcId="{82972EBD-B864-44F5-904D-35975593CF12}" destId="{F556B5C6-05BF-415C-B199-2709AF2F1AFE}" srcOrd="0" destOrd="0" presId="urn:microsoft.com/office/officeart/2005/8/layout/vList6"/>
    <dgm:cxn modelId="{6551FF76-EA87-4D76-92B1-B5137492EEA0}" type="presOf" srcId="{6F20B7C8-2CC2-48F7-AF75-64AAEC56E8DF}" destId="{9E5B88C7-386C-47CD-8A2F-F35771AB52F4}" srcOrd="0" destOrd="0" presId="urn:microsoft.com/office/officeart/2005/8/layout/vList6"/>
    <dgm:cxn modelId="{088FE86F-9614-4CA8-8EFC-6DD32EBA7712}" type="presOf" srcId="{EEE4EC6B-EFDD-468E-8BEF-087E786BF196}" destId="{C81645C1-1A70-4863-94D4-8AF06E5E730B}" srcOrd="0" destOrd="0" presId="urn:microsoft.com/office/officeart/2005/8/layout/vList6"/>
    <dgm:cxn modelId="{7A325A8F-4B99-4752-A49B-B7FDDB046DC5}" srcId="{DF2E7504-885C-4C80-B4A0-4AD2A4307F9C}" destId="{82972EBD-B864-44F5-904D-35975593CF12}" srcOrd="1" destOrd="0" parTransId="{A4679AB6-C2C7-4D18-BD58-C1236564E868}" sibTransId="{2B542FF8-6DD4-4155-BB70-BEF81EE52300}"/>
    <dgm:cxn modelId="{2AAFCA35-57EA-432C-8CC2-7E77A4DFCFCB}" type="presOf" srcId="{DF2E7504-885C-4C80-B4A0-4AD2A4307F9C}" destId="{F9616CB8-E7F7-46B6-A13D-ECD7C47F6111}" srcOrd="0" destOrd="0" presId="urn:microsoft.com/office/officeart/2005/8/layout/vList6"/>
    <dgm:cxn modelId="{277299FC-A4C3-4C04-8C07-AD71CEB49E49}" type="presParOf" srcId="{F9616CB8-E7F7-46B6-A13D-ECD7C47F6111}" destId="{30CAEB3D-2E3B-477A-BECB-C58E983B60B9}" srcOrd="0" destOrd="0" presId="urn:microsoft.com/office/officeart/2005/8/layout/vList6"/>
    <dgm:cxn modelId="{A2D5DCBF-B797-4E81-9F4A-B5BA6C0E281D}" type="presParOf" srcId="{30CAEB3D-2E3B-477A-BECB-C58E983B60B9}" destId="{788AAB1A-B665-41E1-BC95-13D1D62DDC54}" srcOrd="0" destOrd="0" presId="urn:microsoft.com/office/officeart/2005/8/layout/vList6"/>
    <dgm:cxn modelId="{7EB8FDD1-06B0-4D71-9573-EEA0DC69ACFD}" type="presParOf" srcId="{30CAEB3D-2E3B-477A-BECB-C58E983B60B9}" destId="{9E5B88C7-386C-47CD-8A2F-F35771AB52F4}" srcOrd="1" destOrd="0" presId="urn:microsoft.com/office/officeart/2005/8/layout/vList6"/>
    <dgm:cxn modelId="{27252AF7-C5AD-4CF2-A89C-97763EDA560C}" type="presParOf" srcId="{F9616CB8-E7F7-46B6-A13D-ECD7C47F6111}" destId="{4DF9C8AB-5FEC-4813-B64E-F479A696EFCA}" srcOrd="1" destOrd="0" presId="urn:microsoft.com/office/officeart/2005/8/layout/vList6"/>
    <dgm:cxn modelId="{8648D1A7-40F8-414A-AC98-D4DD5D7A5CAD}" type="presParOf" srcId="{F9616CB8-E7F7-46B6-A13D-ECD7C47F6111}" destId="{452168B5-F248-4589-901D-884704D81CCD}" srcOrd="2" destOrd="0" presId="urn:microsoft.com/office/officeart/2005/8/layout/vList6"/>
    <dgm:cxn modelId="{5163E9E6-3D1B-46C6-BFB8-7F0431441FDD}" type="presParOf" srcId="{452168B5-F248-4589-901D-884704D81CCD}" destId="{F556B5C6-05BF-415C-B199-2709AF2F1AFE}" srcOrd="0" destOrd="0" presId="urn:microsoft.com/office/officeart/2005/8/layout/vList6"/>
    <dgm:cxn modelId="{C7A18302-BD47-429D-BFCE-CBAFEAFDF076}" type="presParOf" srcId="{452168B5-F248-4589-901D-884704D81CCD}" destId="{37675C63-1269-4954-9577-58C22F9D1C02}" srcOrd="1" destOrd="0" presId="urn:microsoft.com/office/officeart/2005/8/layout/vList6"/>
    <dgm:cxn modelId="{85B47492-F3FD-478A-9072-DE97DCD11E27}" type="presParOf" srcId="{F9616CB8-E7F7-46B6-A13D-ECD7C47F6111}" destId="{93C85F85-DCD9-45D0-9323-DFD2A0DBFA11}" srcOrd="3" destOrd="0" presId="urn:microsoft.com/office/officeart/2005/8/layout/vList6"/>
    <dgm:cxn modelId="{CF8AB5A6-41C2-42EF-86E3-E1D1CB1E65D0}" type="presParOf" srcId="{F9616CB8-E7F7-46B6-A13D-ECD7C47F6111}" destId="{C60D8E41-BA20-4B03-8FCB-9FB37AE007B8}" srcOrd="4" destOrd="0" presId="urn:microsoft.com/office/officeart/2005/8/layout/vList6"/>
    <dgm:cxn modelId="{C6415694-3915-4F83-AF86-6ECB789C465D}" type="presParOf" srcId="{C60D8E41-BA20-4B03-8FCB-9FB37AE007B8}" destId="{C81645C1-1A70-4863-94D4-8AF06E5E730B}" srcOrd="0" destOrd="0" presId="urn:microsoft.com/office/officeart/2005/8/layout/vList6"/>
    <dgm:cxn modelId="{81A97428-66D0-45A3-B0D9-04C7D6027ADD}" type="presParOf" srcId="{C60D8E41-BA20-4B03-8FCB-9FB37AE007B8}" destId="{16199AA0-4675-4545-98A5-42121225C70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54AC29A-B961-44C5-B9F0-E9BFAF3557E2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2D8B94C-A2AC-4306-81B3-D6429A73C95E}">
      <dgm:prSet phldrT="[Текст]" custT="1"/>
      <dgm:spPr/>
      <dgm:t>
        <a:bodyPr/>
        <a:lstStyle/>
        <a:p>
          <a:r>
            <a:rPr lang="uk-UA" sz="2000" b="1" dirty="0" smtClean="0">
              <a:latin typeface="Georgia" pitchFamily="18" charset="0"/>
            </a:rPr>
            <a:t>наочне відтворення об’єктів і явищ мікросвіту</a:t>
          </a:r>
          <a:endParaRPr lang="ru-RU" sz="2000" b="1" dirty="0">
            <a:latin typeface="Georgia" pitchFamily="18" charset="0"/>
          </a:endParaRPr>
        </a:p>
      </dgm:t>
    </dgm:pt>
    <dgm:pt modelId="{7EDB7528-A478-4F63-8EB9-ACD4DC23012A}" type="parTrans" cxnId="{E50EBAA1-AE91-428D-956E-B97C08577C1E}">
      <dgm:prSet/>
      <dgm:spPr/>
      <dgm:t>
        <a:bodyPr/>
        <a:lstStyle/>
        <a:p>
          <a:endParaRPr lang="ru-RU"/>
        </a:p>
      </dgm:t>
    </dgm:pt>
    <dgm:pt modelId="{44361452-D474-40F7-9BC9-6F36F2246838}" type="sibTrans" cxnId="{E50EBAA1-AE91-428D-956E-B97C08577C1E}">
      <dgm:prSet/>
      <dgm:spPr/>
      <dgm:t>
        <a:bodyPr/>
        <a:lstStyle/>
        <a:p>
          <a:endParaRPr lang="ru-RU"/>
        </a:p>
      </dgm:t>
    </dgm:pt>
    <dgm:pt modelId="{2BA7A56B-0E66-4480-B2E1-92F1E28138A5}">
      <dgm:prSet phldrT="[Текст]" custT="1"/>
      <dgm:spPr/>
      <dgm:t>
        <a:bodyPr/>
        <a:lstStyle/>
        <a:p>
          <a:r>
            <a:rPr lang="uk-UA" sz="2000" b="1" dirty="0" smtClean="0">
              <a:latin typeface="Georgia" pitchFamily="18" charset="0"/>
            </a:rPr>
            <a:t>вивчення хімічних виробництв</a:t>
          </a:r>
          <a:endParaRPr lang="ru-RU" sz="2000" b="1" dirty="0">
            <a:latin typeface="Georgia" pitchFamily="18" charset="0"/>
          </a:endParaRPr>
        </a:p>
      </dgm:t>
    </dgm:pt>
    <dgm:pt modelId="{BF947A0C-F301-4FC5-969D-12F8B7E7F29E}" type="parTrans" cxnId="{1DF5F564-5B43-4028-B196-AED5A9EF9A95}">
      <dgm:prSet/>
      <dgm:spPr/>
      <dgm:t>
        <a:bodyPr/>
        <a:lstStyle/>
        <a:p>
          <a:endParaRPr lang="ru-RU"/>
        </a:p>
      </dgm:t>
    </dgm:pt>
    <dgm:pt modelId="{90D7CAF5-9AD1-48A4-B426-704AD7940E6E}" type="sibTrans" cxnId="{1DF5F564-5B43-4028-B196-AED5A9EF9A95}">
      <dgm:prSet/>
      <dgm:spPr/>
      <dgm:t>
        <a:bodyPr/>
        <a:lstStyle/>
        <a:p>
          <a:endParaRPr lang="ru-RU"/>
        </a:p>
      </dgm:t>
    </dgm:pt>
    <dgm:pt modelId="{EBC11590-7F22-40EB-B8A2-23B3A8744041}">
      <dgm:prSet phldrT="[Текст]" custT="1"/>
      <dgm:spPr/>
      <dgm:t>
        <a:bodyPr/>
        <a:lstStyle/>
        <a:p>
          <a:r>
            <a:rPr lang="uk-UA" sz="2000" b="1" dirty="0" smtClean="0">
              <a:latin typeface="Georgia" pitchFamily="18" charset="0"/>
            </a:rPr>
            <a:t>моделювання хімічного експерименту</a:t>
          </a:r>
          <a:endParaRPr lang="ru-RU" sz="2000" b="1" dirty="0">
            <a:latin typeface="Georgia" pitchFamily="18" charset="0"/>
          </a:endParaRPr>
        </a:p>
      </dgm:t>
    </dgm:pt>
    <dgm:pt modelId="{6AECB543-27F9-47E2-8594-5FCE76B8BB09}" type="parTrans" cxnId="{1D19116B-A487-4FF5-8059-E0ED9C653B85}">
      <dgm:prSet/>
      <dgm:spPr/>
      <dgm:t>
        <a:bodyPr/>
        <a:lstStyle/>
        <a:p>
          <a:endParaRPr lang="ru-RU"/>
        </a:p>
      </dgm:t>
    </dgm:pt>
    <dgm:pt modelId="{A1962F1F-210B-4DD2-8A65-30A3AD33C7AD}" type="sibTrans" cxnId="{1D19116B-A487-4FF5-8059-E0ED9C653B85}">
      <dgm:prSet/>
      <dgm:spPr/>
      <dgm:t>
        <a:bodyPr/>
        <a:lstStyle/>
        <a:p>
          <a:endParaRPr lang="ru-RU"/>
        </a:p>
      </dgm:t>
    </dgm:pt>
    <dgm:pt modelId="{D9585D02-6D27-4269-8807-4D19A18945D8}" type="pres">
      <dgm:prSet presAssocID="{054AC29A-B961-44C5-B9F0-E9BFAF3557E2}" presName="Name0" presStyleCnt="0">
        <dgm:presLayoutVars>
          <dgm:dir/>
          <dgm:resizeHandles val="exact"/>
        </dgm:presLayoutVars>
      </dgm:prSet>
      <dgm:spPr/>
    </dgm:pt>
    <dgm:pt modelId="{87F222A7-E572-4BF7-8DDF-20DE08DEDD3A}" type="pres">
      <dgm:prSet presAssocID="{52D8B94C-A2AC-4306-81B3-D6429A73C95E}" presName="compNode" presStyleCnt="0"/>
      <dgm:spPr/>
    </dgm:pt>
    <dgm:pt modelId="{81FC19DB-6BD0-4709-AC8B-446CBB3EF689}" type="pres">
      <dgm:prSet presAssocID="{52D8B94C-A2AC-4306-81B3-D6429A73C95E}" presName="pictRect" presStyleLbl="nod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F03F46B-1B94-459E-B8B2-2D5840D2264A}" type="pres">
      <dgm:prSet presAssocID="{52D8B94C-A2AC-4306-81B3-D6429A73C95E}" presName="textRec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D2238F-4698-48E1-8A4D-F6C6F4CCFD48}" type="pres">
      <dgm:prSet presAssocID="{44361452-D474-40F7-9BC9-6F36F2246838}" presName="sibTrans" presStyleLbl="sibTrans2D1" presStyleIdx="0" presStyleCnt="0"/>
      <dgm:spPr/>
    </dgm:pt>
    <dgm:pt modelId="{EA7E66DB-ADB4-4540-BB26-93589373D2FA}" type="pres">
      <dgm:prSet presAssocID="{2BA7A56B-0E66-4480-B2E1-92F1E28138A5}" presName="compNode" presStyleCnt="0"/>
      <dgm:spPr/>
    </dgm:pt>
    <dgm:pt modelId="{68928844-B01C-44A9-BFE2-42B26913443E}" type="pres">
      <dgm:prSet presAssocID="{2BA7A56B-0E66-4480-B2E1-92F1E28138A5}" presName="pictRect" presStyleLbl="nod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27AD2A9A-50BA-4068-8783-336640EB5CEC}" type="pres">
      <dgm:prSet presAssocID="{2BA7A56B-0E66-4480-B2E1-92F1E28138A5}" presName="textRec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4B5DE1-E284-480B-B5A7-45341F872887}" type="pres">
      <dgm:prSet presAssocID="{90D7CAF5-9AD1-48A4-B426-704AD7940E6E}" presName="sibTrans" presStyleLbl="sibTrans2D1" presStyleIdx="0" presStyleCnt="0"/>
      <dgm:spPr/>
    </dgm:pt>
    <dgm:pt modelId="{0531F70E-A8F5-4EBE-9CAA-D2021B7FB70E}" type="pres">
      <dgm:prSet presAssocID="{EBC11590-7F22-40EB-B8A2-23B3A8744041}" presName="compNode" presStyleCnt="0"/>
      <dgm:spPr/>
    </dgm:pt>
    <dgm:pt modelId="{1C2EC956-C450-42CC-9462-A1CF88E7E2C1}" type="pres">
      <dgm:prSet presAssocID="{EBC11590-7F22-40EB-B8A2-23B3A8744041}" presName="pictRect" presStyleLbl="nod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F2EA55A1-7A3F-4106-9E3B-86E03484CF9F}" type="pres">
      <dgm:prSet presAssocID="{EBC11590-7F22-40EB-B8A2-23B3A8744041}" presName="textRec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77C140-42EE-44DE-A901-4F31FD55C820}" type="presOf" srcId="{2BA7A56B-0E66-4480-B2E1-92F1E28138A5}" destId="{27AD2A9A-50BA-4068-8783-336640EB5CEC}" srcOrd="0" destOrd="0" presId="urn:microsoft.com/office/officeart/2005/8/layout/pList1"/>
    <dgm:cxn modelId="{7B4F1C03-6A2C-42AC-8B54-7E8646674879}" type="presOf" srcId="{44361452-D474-40F7-9BC9-6F36F2246838}" destId="{DDD2238F-4698-48E1-8A4D-F6C6F4CCFD48}" srcOrd="0" destOrd="0" presId="urn:microsoft.com/office/officeart/2005/8/layout/pList1"/>
    <dgm:cxn modelId="{1DF5F564-5B43-4028-B196-AED5A9EF9A95}" srcId="{054AC29A-B961-44C5-B9F0-E9BFAF3557E2}" destId="{2BA7A56B-0E66-4480-B2E1-92F1E28138A5}" srcOrd="1" destOrd="0" parTransId="{BF947A0C-F301-4FC5-969D-12F8B7E7F29E}" sibTransId="{90D7CAF5-9AD1-48A4-B426-704AD7940E6E}"/>
    <dgm:cxn modelId="{155BE323-6155-4ABC-89E1-6749DE552D90}" type="presOf" srcId="{054AC29A-B961-44C5-B9F0-E9BFAF3557E2}" destId="{D9585D02-6D27-4269-8807-4D19A18945D8}" srcOrd="0" destOrd="0" presId="urn:microsoft.com/office/officeart/2005/8/layout/pList1"/>
    <dgm:cxn modelId="{D496431B-102A-4EED-AAED-1874AED02B31}" type="presOf" srcId="{52D8B94C-A2AC-4306-81B3-D6429A73C95E}" destId="{DF03F46B-1B94-459E-B8B2-2D5840D2264A}" srcOrd="0" destOrd="0" presId="urn:microsoft.com/office/officeart/2005/8/layout/pList1"/>
    <dgm:cxn modelId="{E50EBAA1-AE91-428D-956E-B97C08577C1E}" srcId="{054AC29A-B961-44C5-B9F0-E9BFAF3557E2}" destId="{52D8B94C-A2AC-4306-81B3-D6429A73C95E}" srcOrd="0" destOrd="0" parTransId="{7EDB7528-A478-4F63-8EB9-ACD4DC23012A}" sibTransId="{44361452-D474-40F7-9BC9-6F36F2246838}"/>
    <dgm:cxn modelId="{F1ED56E2-052D-4AAA-A638-7F93EE97F84C}" type="presOf" srcId="{90D7CAF5-9AD1-48A4-B426-704AD7940E6E}" destId="{C74B5DE1-E284-480B-B5A7-45341F872887}" srcOrd="0" destOrd="0" presId="urn:microsoft.com/office/officeart/2005/8/layout/pList1"/>
    <dgm:cxn modelId="{1D19116B-A487-4FF5-8059-E0ED9C653B85}" srcId="{054AC29A-B961-44C5-B9F0-E9BFAF3557E2}" destId="{EBC11590-7F22-40EB-B8A2-23B3A8744041}" srcOrd="2" destOrd="0" parTransId="{6AECB543-27F9-47E2-8594-5FCE76B8BB09}" sibTransId="{A1962F1F-210B-4DD2-8A65-30A3AD33C7AD}"/>
    <dgm:cxn modelId="{240656E4-E053-4AAE-8840-D47F48FEB0DC}" type="presOf" srcId="{EBC11590-7F22-40EB-B8A2-23B3A8744041}" destId="{F2EA55A1-7A3F-4106-9E3B-86E03484CF9F}" srcOrd="0" destOrd="0" presId="urn:microsoft.com/office/officeart/2005/8/layout/pList1"/>
    <dgm:cxn modelId="{93E7B203-9E8A-4930-8411-4D893DCE2A5D}" type="presParOf" srcId="{D9585D02-6D27-4269-8807-4D19A18945D8}" destId="{87F222A7-E572-4BF7-8DDF-20DE08DEDD3A}" srcOrd="0" destOrd="0" presId="urn:microsoft.com/office/officeart/2005/8/layout/pList1"/>
    <dgm:cxn modelId="{E32A9364-5C71-46B6-9387-D8B65EE5FD21}" type="presParOf" srcId="{87F222A7-E572-4BF7-8DDF-20DE08DEDD3A}" destId="{81FC19DB-6BD0-4709-AC8B-446CBB3EF689}" srcOrd="0" destOrd="0" presId="urn:microsoft.com/office/officeart/2005/8/layout/pList1"/>
    <dgm:cxn modelId="{10A5CD3C-E8E9-4492-A11E-6613C7EF0109}" type="presParOf" srcId="{87F222A7-E572-4BF7-8DDF-20DE08DEDD3A}" destId="{DF03F46B-1B94-459E-B8B2-2D5840D2264A}" srcOrd="1" destOrd="0" presId="urn:microsoft.com/office/officeart/2005/8/layout/pList1"/>
    <dgm:cxn modelId="{6D8111C3-D187-4F2C-A163-15B6187B3916}" type="presParOf" srcId="{D9585D02-6D27-4269-8807-4D19A18945D8}" destId="{DDD2238F-4698-48E1-8A4D-F6C6F4CCFD48}" srcOrd="1" destOrd="0" presId="urn:microsoft.com/office/officeart/2005/8/layout/pList1"/>
    <dgm:cxn modelId="{8E297F57-B825-4A92-9476-22EEA3F810D2}" type="presParOf" srcId="{D9585D02-6D27-4269-8807-4D19A18945D8}" destId="{EA7E66DB-ADB4-4540-BB26-93589373D2FA}" srcOrd="2" destOrd="0" presId="urn:microsoft.com/office/officeart/2005/8/layout/pList1"/>
    <dgm:cxn modelId="{6CD0DB6E-AC7F-4D10-A39F-D3972F4FBDD7}" type="presParOf" srcId="{EA7E66DB-ADB4-4540-BB26-93589373D2FA}" destId="{68928844-B01C-44A9-BFE2-42B26913443E}" srcOrd="0" destOrd="0" presId="urn:microsoft.com/office/officeart/2005/8/layout/pList1"/>
    <dgm:cxn modelId="{119F7311-777B-476E-BCDA-D6A5C7B6DD1E}" type="presParOf" srcId="{EA7E66DB-ADB4-4540-BB26-93589373D2FA}" destId="{27AD2A9A-50BA-4068-8783-336640EB5CEC}" srcOrd="1" destOrd="0" presId="urn:microsoft.com/office/officeart/2005/8/layout/pList1"/>
    <dgm:cxn modelId="{A6A1DA9E-213E-4C7B-BCFC-B52F10B26FD9}" type="presParOf" srcId="{D9585D02-6D27-4269-8807-4D19A18945D8}" destId="{C74B5DE1-E284-480B-B5A7-45341F872887}" srcOrd="3" destOrd="0" presId="urn:microsoft.com/office/officeart/2005/8/layout/pList1"/>
    <dgm:cxn modelId="{08ECE519-E05E-482C-8BCE-40FFCEE7CC31}" type="presParOf" srcId="{D9585D02-6D27-4269-8807-4D19A18945D8}" destId="{0531F70E-A8F5-4EBE-9CAA-D2021B7FB70E}" srcOrd="4" destOrd="0" presId="urn:microsoft.com/office/officeart/2005/8/layout/pList1"/>
    <dgm:cxn modelId="{AB6A5B2B-2CB4-418A-BC74-27291AC26561}" type="presParOf" srcId="{0531F70E-A8F5-4EBE-9CAA-D2021B7FB70E}" destId="{1C2EC956-C450-42CC-9462-A1CF88E7E2C1}" srcOrd="0" destOrd="0" presId="urn:microsoft.com/office/officeart/2005/8/layout/pList1"/>
    <dgm:cxn modelId="{9A0847FB-66CB-4A9D-82C7-1E5492826558}" type="presParOf" srcId="{0531F70E-A8F5-4EBE-9CAA-D2021B7FB70E}" destId="{F2EA55A1-7A3F-4106-9E3B-86E03484CF9F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09D361-410C-4461-9B28-62CF38D252FC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Georgia" pitchFamily="18" charset="0"/>
            </a:rPr>
            <a:t>виклад навчального матеріалу</a:t>
          </a:r>
          <a:endParaRPr lang="ru-RU" sz="1600" b="1" i="0" kern="1200" dirty="0">
            <a:latin typeface="Georgia" pitchFamily="18" charset="0"/>
          </a:endParaRPr>
        </a:p>
      </dsp:txBody>
      <dsp:txXfrm>
        <a:off x="3119088" y="531800"/>
        <a:ext cx="1991423" cy="1222010"/>
      </dsp:txXfrm>
    </dsp:sp>
    <dsp:sp modelId="{3A1120DF-C1FD-4AD2-9C4B-0B864CCDC608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solidFill>
          <a:schemeClr val="accent2">
            <a:alpha val="50000"/>
            <a:hueOff val="2340759"/>
            <a:satOff val="-2919"/>
            <a:lumOff val="68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Georgia" pitchFamily="18" charset="0"/>
            </a:rPr>
            <a:t>дії учня з його засвоєння</a:t>
          </a:r>
          <a:endParaRPr lang="ru-RU" sz="1600" b="1" i="0" kern="1200" dirty="0">
            <a:latin typeface="Georgia" pitchFamily="18" charset="0"/>
          </a:endParaRPr>
        </a:p>
      </dsp:txBody>
      <dsp:txXfrm>
        <a:off x="4567396" y="2455334"/>
        <a:ext cx="1629346" cy="1493567"/>
      </dsp:txXfrm>
    </dsp:sp>
    <dsp:sp modelId="{7B2F383A-2F24-440A-AB60-F1919B963270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solidFill>
          <a:schemeClr val="accent2">
            <a:alpha val="50000"/>
            <a:hueOff val="4681519"/>
            <a:satOff val="-5839"/>
            <a:lumOff val="1373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Georgia" pitchFamily="18" charset="0"/>
            </a:rPr>
            <a:t>форми контролю засвоєного</a:t>
          </a:r>
          <a:endParaRPr lang="ru-RU" sz="1500" b="1" kern="1200" dirty="0">
            <a:latin typeface="Georgia" pitchFamily="18" charset="0"/>
          </a:endParaRPr>
        </a:p>
      </dsp:txBody>
      <dsp:txXfrm>
        <a:off x="2032857" y="2455334"/>
        <a:ext cx="1629346" cy="149356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7F18D9-1617-44C3-A287-B7DBC484D4AE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Georgia" pitchFamily="18" charset="0"/>
            </a:rPr>
            <a:t>лінійні</a:t>
          </a:r>
          <a:endParaRPr lang="ru-RU" sz="2400" b="1" kern="1200" dirty="0">
            <a:latin typeface="Georgia" pitchFamily="18" charset="0"/>
          </a:endParaRPr>
        </a:p>
      </dsp:txBody>
      <dsp:txXfrm>
        <a:off x="460905" y="1047"/>
        <a:ext cx="3479899" cy="2087939"/>
      </dsp:txXfrm>
    </dsp:sp>
    <dsp:sp modelId="{07066638-E04F-440E-ACBF-3E240765A9B6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3">
                <a:shade val="50000"/>
                <a:hueOff val="178370"/>
                <a:satOff val="-2846"/>
                <a:lumOff val="27405"/>
                <a:alphaOff val="0"/>
                <a:shade val="51000"/>
                <a:satMod val="130000"/>
              </a:schemeClr>
            </a:gs>
            <a:gs pos="80000">
              <a:schemeClr val="accent3">
                <a:shade val="50000"/>
                <a:hueOff val="178370"/>
                <a:satOff val="-2846"/>
                <a:lumOff val="27405"/>
                <a:alphaOff val="0"/>
                <a:shade val="93000"/>
                <a:satMod val="130000"/>
              </a:schemeClr>
            </a:gs>
            <a:gs pos="100000">
              <a:schemeClr val="accent3">
                <a:shade val="50000"/>
                <a:hueOff val="178370"/>
                <a:satOff val="-2846"/>
                <a:lumOff val="2740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Georgia" pitchFamily="18" charset="0"/>
            </a:rPr>
            <a:t>розгалужені</a:t>
          </a:r>
          <a:endParaRPr lang="ru-RU" sz="2400" b="1" kern="1200" dirty="0">
            <a:latin typeface="Georgia" pitchFamily="18" charset="0"/>
          </a:endParaRPr>
        </a:p>
      </dsp:txBody>
      <dsp:txXfrm>
        <a:off x="4288794" y="1047"/>
        <a:ext cx="3479899" cy="2087939"/>
      </dsp:txXfrm>
    </dsp:sp>
    <dsp:sp modelId="{F25970F4-073B-4001-BFFA-E65029872847}">
      <dsp:nvSpPr>
        <dsp:cNvPr id="0" name=""/>
        <dsp:cNvSpPr/>
      </dsp:nvSpPr>
      <dsp:spPr>
        <a:xfrm>
          <a:off x="2374850" y="2436976"/>
          <a:ext cx="3479899" cy="2087939"/>
        </a:xfrm>
        <a:prstGeom prst="rect">
          <a:avLst/>
        </a:prstGeom>
        <a:gradFill rotWithShape="0">
          <a:gsLst>
            <a:gs pos="0">
              <a:schemeClr val="accent3">
                <a:shade val="50000"/>
                <a:hueOff val="178370"/>
                <a:satOff val="-2846"/>
                <a:lumOff val="27405"/>
                <a:alphaOff val="0"/>
                <a:shade val="51000"/>
                <a:satMod val="130000"/>
              </a:schemeClr>
            </a:gs>
            <a:gs pos="80000">
              <a:schemeClr val="accent3">
                <a:shade val="50000"/>
                <a:hueOff val="178370"/>
                <a:satOff val="-2846"/>
                <a:lumOff val="27405"/>
                <a:alphaOff val="0"/>
                <a:shade val="93000"/>
                <a:satMod val="130000"/>
              </a:schemeClr>
            </a:gs>
            <a:gs pos="100000">
              <a:schemeClr val="accent3">
                <a:shade val="50000"/>
                <a:hueOff val="178370"/>
                <a:satOff val="-2846"/>
                <a:lumOff val="2740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Georgia" pitchFamily="18" charset="0"/>
            </a:rPr>
            <a:t>адаптивні</a:t>
          </a:r>
          <a:endParaRPr lang="ru-RU" sz="2400" b="1" kern="1200" dirty="0">
            <a:latin typeface="Georgia" pitchFamily="18" charset="0"/>
          </a:endParaRPr>
        </a:p>
      </dsp:txBody>
      <dsp:txXfrm>
        <a:off x="2374850" y="2436976"/>
        <a:ext cx="3479899" cy="208793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5B88C7-386C-47CD-8A2F-F35771AB52F4}">
      <dsp:nvSpPr>
        <dsp:cNvPr id="0" name=""/>
        <dsp:cNvSpPr/>
      </dsp:nvSpPr>
      <dsp:spPr>
        <a:xfrm>
          <a:off x="2746645" y="0"/>
          <a:ext cx="4937760" cy="14143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b="1" kern="1200" dirty="0" smtClean="0">
              <a:latin typeface="Georgia" pitchFamily="18" charset="0"/>
            </a:rPr>
            <a:t>для моделювання хімічних процесів і явищ, використання комп’ютера в режимі інтерфейсу, комп’ютерної підтримки процесу викладання навчального матеріалу і контролю за його засвоєнням</a:t>
          </a:r>
          <a:endParaRPr lang="ru-RU" sz="1500" b="1" kern="1200" dirty="0">
            <a:latin typeface="Georgia" pitchFamily="18" charset="0"/>
          </a:endParaRPr>
        </a:p>
      </dsp:txBody>
      <dsp:txXfrm>
        <a:off x="2746645" y="0"/>
        <a:ext cx="4937760" cy="1414363"/>
      </dsp:txXfrm>
    </dsp:sp>
    <dsp:sp modelId="{788AAB1A-B665-41E1-BC95-13D1D62DDC54}">
      <dsp:nvSpPr>
        <dsp:cNvPr id="0" name=""/>
        <dsp:cNvSpPr/>
      </dsp:nvSpPr>
      <dsp:spPr>
        <a:xfrm>
          <a:off x="545194" y="0"/>
          <a:ext cx="2201450" cy="1414363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i="0" kern="1200" dirty="0" smtClean="0">
              <a:solidFill>
                <a:schemeClr val="tx1"/>
              </a:solidFill>
              <a:latin typeface="Georgia" pitchFamily="18" charset="0"/>
            </a:rPr>
            <a:t>Перший напрямок </a:t>
          </a:r>
          <a:endParaRPr lang="ru-RU" sz="2400" i="0" kern="1200" dirty="0">
            <a:solidFill>
              <a:schemeClr val="tx1"/>
            </a:solidFill>
            <a:latin typeface="Georgia" pitchFamily="18" charset="0"/>
          </a:endParaRPr>
        </a:p>
      </dsp:txBody>
      <dsp:txXfrm>
        <a:off x="545194" y="0"/>
        <a:ext cx="2201450" cy="1414363"/>
      </dsp:txXfrm>
    </dsp:sp>
    <dsp:sp modelId="{37675C63-1269-4954-9577-58C22F9D1C02}">
      <dsp:nvSpPr>
        <dsp:cNvPr id="0" name=""/>
        <dsp:cNvSpPr/>
      </dsp:nvSpPr>
      <dsp:spPr>
        <a:xfrm>
          <a:off x="2746645" y="1555799"/>
          <a:ext cx="4937760" cy="14143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b="1" kern="1200" dirty="0" smtClean="0"/>
            <a:t>контроль і обробка даних хімічного експерименту</a:t>
          </a:r>
          <a:endParaRPr lang="ru-RU" sz="1600" b="1" kern="1200" dirty="0"/>
        </a:p>
      </dsp:txBody>
      <dsp:txXfrm>
        <a:off x="2746645" y="1555799"/>
        <a:ext cx="4937760" cy="1414363"/>
      </dsp:txXfrm>
    </dsp:sp>
    <dsp:sp modelId="{F556B5C6-05BF-415C-B199-2709AF2F1AFE}">
      <dsp:nvSpPr>
        <dsp:cNvPr id="0" name=""/>
        <dsp:cNvSpPr/>
      </dsp:nvSpPr>
      <dsp:spPr>
        <a:xfrm>
          <a:off x="545194" y="1555799"/>
          <a:ext cx="2201450" cy="1414363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109454"/>
                <a:satOff val="-716"/>
                <a:lumOff val="12277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109454"/>
                <a:satOff val="-716"/>
                <a:lumOff val="12277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109454"/>
                <a:satOff val="-716"/>
                <a:lumOff val="122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i="0" kern="1200" dirty="0" smtClean="0">
              <a:solidFill>
                <a:schemeClr val="tx1"/>
              </a:solidFill>
              <a:latin typeface="Georgia" pitchFamily="18" charset="0"/>
            </a:rPr>
            <a:t>Другий напрямок </a:t>
          </a:r>
          <a:endParaRPr lang="ru-RU" sz="2400" i="0" kern="1200" dirty="0">
            <a:solidFill>
              <a:schemeClr val="tx1"/>
            </a:solidFill>
            <a:latin typeface="Georgia" pitchFamily="18" charset="0"/>
          </a:endParaRPr>
        </a:p>
      </dsp:txBody>
      <dsp:txXfrm>
        <a:off x="545194" y="1555799"/>
        <a:ext cx="2201450" cy="1414363"/>
      </dsp:txXfrm>
    </dsp:sp>
    <dsp:sp modelId="{16199AA0-4675-4545-98A5-42121225C70D}">
      <dsp:nvSpPr>
        <dsp:cNvPr id="0" name=""/>
        <dsp:cNvSpPr/>
      </dsp:nvSpPr>
      <dsp:spPr>
        <a:xfrm>
          <a:off x="2674636" y="3111599"/>
          <a:ext cx="4937760" cy="14143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b="1" kern="1200" dirty="0" smtClean="0">
              <a:latin typeface="Georgia" pitchFamily="18" charset="0"/>
            </a:rPr>
            <a:t>програмна підтримка курсу</a:t>
          </a:r>
          <a:endParaRPr lang="ru-RU" sz="1600" b="1" kern="1200" dirty="0">
            <a:latin typeface="Georgia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>
        <a:off x="2674636" y="3111599"/>
        <a:ext cx="4937760" cy="1414363"/>
      </dsp:txXfrm>
    </dsp:sp>
    <dsp:sp modelId="{C81645C1-1A70-4863-94D4-8AF06E5E730B}">
      <dsp:nvSpPr>
        <dsp:cNvPr id="0" name=""/>
        <dsp:cNvSpPr/>
      </dsp:nvSpPr>
      <dsp:spPr>
        <a:xfrm>
          <a:off x="617203" y="3111599"/>
          <a:ext cx="2057432" cy="1414363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218909"/>
                <a:satOff val="-1431"/>
                <a:lumOff val="24554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218909"/>
                <a:satOff val="-1431"/>
                <a:lumOff val="24554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218909"/>
                <a:satOff val="-1431"/>
                <a:lumOff val="2455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i="0" kern="1200" dirty="0" smtClean="0">
              <a:solidFill>
                <a:schemeClr val="tx1"/>
              </a:solidFill>
              <a:latin typeface="Georgia" pitchFamily="18" charset="0"/>
            </a:rPr>
            <a:t>Третій напрямок </a:t>
          </a:r>
          <a:endParaRPr lang="ru-RU" sz="2400" i="0" kern="1200" dirty="0">
            <a:solidFill>
              <a:schemeClr val="tx1"/>
            </a:solidFill>
            <a:latin typeface="Georgia" pitchFamily="18" charset="0"/>
          </a:endParaRPr>
        </a:p>
      </dsp:txBody>
      <dsp:txXfrm>
        <a:off x="617203" y="3111599"/>
        <a:ext cx="2057432" cy="141436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FC19DB-6BD0-4709-AC8B-446CBB3EF689}">
      <dsp:nvSpPr>
        <dsp:cNvPr id="0" name=""/>
        <dsp:cNvSpPr/>
      </dsp:nvSpPr>
      <dsp:spPr>
        <a:xfrm>
          <a:off x="1620" y="670338"/>
          <a:ext cx="2570669" cy="1771191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03F46B-1B94-459E-B8B2-2D5840D2264A}">
      <dsp:nvSpPr>
        <dsp:cNvPr id="0" name=""/>
        <dsp:cNvSpPr/>
      </dsp:nvSpPr>
      <dsp:spPr>
        <a:xfrm>
          <a:off x="1620" y="2441530"/>
          <a:ext cx="2570669" cy="953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latin typeface="Georgia" pitchFamily="18" charset="0"/>
            </a:rPr>
            <a:t>наочне відтворення об’єктів і явищ мікросвіту</a:t>
          </a:r>
          <a:endParaRPr lang="ru-RU" sz="2000" b="1" kern="1200" dirty="0">
            <a:latin typeface="Georgia" pitchFamily="18" charset="0"/>
          </a:endParaRPr>
        </a:p>
      </dsp:txBody>
      <dsp:txXfrm>
        <a:off x="1620" y="2441530"/>
        <a:ext cx="2570669" cy="953718"/>
      </dsp:txXfrm>
    </dsp:sp>
    <dsp:sp modelId="{68928844-B01C-44A9-BFE2-42B26913443E}">
      <dsp:nvSpPr>
        <dsp:cNvPr id="0" name=""/>
        <dsp:cNvSpPr/>
      </dsp:nvSpPr>
      <dsp:spPr>
        <a:xfrm>
          <a:off x="2829465" y="670338"/>
          <a:ext cx="2570669" cy="1771191"/>
        </a:xfrm>
        <a:prstGeom prst="round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AD2A9A-50BA-4068-8783-336640EB5CEC}">
      <dsp:nvSpPr>
        <dsp:cNvPr id="0" name=""/>
        <dsp:cNvSpPr/>
      </dsp:nvSpPr>
      <dsp:spPr>
        <a:xfrm>
          <a:off x="2829465" y="2441530"/>
          <a:ext cx="2570669" cy="953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latin typeface="Georgia" pitchFamily="18" charset="0"/>
            </a:rPr>
            <a:t>вивчення хімічних виробництв</a:t>
          </a:r>
          <a:endParaRPr lang="ru-RU" sz="2000" b="1" kern="1200" dirty="0">
            <a:latin typeface="Georgia" pitchFamily="18" charset="0"/>
          </a:endParaRPr>
        </a:p>
      </dsp:txBody>
      <dsp:txXfrm>
        <a:off x="2829465" y="2441530"/>
        <a:ext cx="2570669" cy="953718"/>
      </dsp:txXfrm>
    </dsp:sp>
    <dsp:sp modelId="{1C2EC956-C450-42CC-9462-A1CF88E7E2C1}">
      <dsp:nvSpPr>
        <dsp:cNvPr id="0" name=""/>
        <dsp:cNvSpPr/>
      </dsp:nvSpPr>
      <dsp:spPr>
        <a:xfrm>
          <a:off x="5657309" y="670338"/>
          <a:ext cx="2570669" cy="1771191"/>
        </a:xfrm>
        <a:prstGeom prst="round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EA55A1-7A3F-4106-9E3B-86E03484CF9F}">
      <dsp:nvSpPr>
        <dsp:cNvPr id="0" name=""/>
        <dsp:cNvSpPr/>
      </dsp:nvSpPr>
      <dsp:spPr>
        <a:xfrm>
          <a:off x="5657309" y="2441530"/>
          <a:ext cx="2570669" cy="953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latin typeface="Georgia" pitchFamily="18" charset="0"/>
            </a:rPr>
            <a:t>моделювання хімічного експерименту</a:t>
          </a:r>
          <a:endParaRPr lang="ru-RU" sz="2000" b="1" kern="1200" dirty="0">
            <a:latin typeface="Georgia" pitchFamily="18" charset="0"/>
          </a:endParaRPr>
        </a:p>
      </dsp:txBody>
      <dsp:txXfrm>
        <a:off x="5657309" y="2441530"/>
        <a:ext cx="2570669" cy="953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1CEBA-9AC7-4B8F-B3ED-FA63BCAA096C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A1D8-8CC8-486F-A974-E6EB50333A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1CEBA-9AC7-4B8F-B3ED-FA63BCAA096C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A1D8-8CC8-486F-A974-E6EB50333A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1CEBA-9AC7-4B8F-B3ED-FA63BCAA096C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A1D8-8CC8-486F-A974-E6EB50333A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1CEBA-9AC7-4B8F-B3ED-FA63BCAA096C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A1D8-8CC8-486F-A974-E6EB50333A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1CEBA-9AC7-4B8F-B3ED-FA63BCAA096C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A1D8-8CC8-486F-A974-E6EB50333A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1CEBA-9AC7-4B8F-B3ED-FA63BCAA096C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A1D8-8CC8-486F-A974-E6EB50333A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1CEBA-9AC7-4B8F-B3ED-FA63BCAA096C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A1D8-8CC8-486F-A974-E6EB50333A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1CEBA-9AC7-4B8F-B3ED-FA63BCAA096C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A1D8-8CC8-486F-A974-E6EB50333A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1CEBA-9AC7-4B8F-B3ED-FA63BCAA096C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A1D8-8CC8-486F-A974-E6EB50333A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1CEBA-9AC7-4B8F-B3ED-FA63BCAA096C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A1D8-8CC8-486F-A974-E6EB50333A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1CEBA-9AC7-4B8F-B3ED-FA63BCAA096C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9A1D8-8CC8-486F-A974-E6EB50333A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1CEBA-9AC7-4B8F-B3ED-FA63BCAA096C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9A1D8-8CC8-486F-A974-E6EB50333A1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>
                <a:latin typeface="Georgia" pitchFamily="18" charset="0"/>
              </a:rPr>
              <a:t>ВИКОРИСТАННЯ ІНФОРМАЦІЙНИХ ТЕХНОЛОГІЙ У ПРОЦЕСІ</a:t>
            </a:r>
            <a:r>
              <a:rPr lang="uk-UA" b="1" dirty="0">
                <a:latin typeface="Georgia" pitchFamily="18" charset="0"/>
              </a:rPr>
              <a:t> </a:t>
            </a:r>
            <a:r>
              <a:rPr lang="uk-UA" b="1" i="1" dirty="0">
                <a:latin typeface="Georgia" pitchFamily="18" charset="0"/>
              </a:rPr>
              <a:t>НАВЧАННЯ ХІМІЇ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600" b="1" i="1" dirty="0">
                <a:latin typeface="Georgia" pitchFamily="18" charset="0"/>
              </a:rPr>
              <a:t>Інтерактивна дошка</a:t>
            </a:r>
            <a:r>
              <a:rPr lang="uk-UA" sz="3600" dirty="0">
                <a:latin typeface="Georgia" pitchFamily="18" charset="0"/>
              </a:rPr>
              <a:t> являє собою периферійний пристрій комп’ютера і виконує роль додаткового комп’ютерного монітора.</a:t>
            </a:r>
            <a:endParaRPr lang="ru-RU" sz="3600" dirty="0">
              <a:latin typeface="Georgia" pitchFamily="18" charset="0"/>
            </a:endParaRPr>
          </a:p>
        </p:txBody>
      </p:sp>
      <p:pic>
        <p:nvPicPr>
          <p:cNvPr id="4" name="Содержимое 3" descr="1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2420888"/>
            <a:ext cx="4392488" cy="3563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latin typeface="Georgia" pitchFamily="18" charset="0"/>
              </a:rPr>
              <a:t>Можливості програмно-технічних комплексів з інтерактивними дошками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00100" lvl="1" indent="-342900">
              <a:buFont typeface="+mj-lt"/>
              <a:buAutoNum type="arabicPeriod"/>
            </a:pPr>
            <a:r>
              <a:rPr lang="ru-RU" sz="1400" b="1" dirty="0">
                <a:latin typeface="Georgia" pitchFamily="18" charset="0"/>
              </a:rPr>
              <a:t>Забезпечує можливість управління комп’ютером безпосередньо із поверхні дошки — дотик рукою до поверхні або іншим твердим предметом сприймається як дія лівої кнопки мишки. 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sz="1400" b="1" dirty="0">
                <a:latin typeface="Georgia" pitchFamily="18" charset="0"/>
              </a:rPr>
              <a:t>Широкі можливості коментування будь-якої інформації за допомогою цифрових фломастерів — поверх тексту, графічного зображення, фото- й відеокадрів.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sz="1400" b="1" dirty="0">
                <a:latin typeface="Georgia" pitchFamily="18" charset="0"/>
              </a:rPr>
              <a:t>Можливість написання тексту на поверхні дошки за допомогою цифрових фломастерів або набору тексту з екранної клавіатури, стирання або прибирання написаного, збереження в пам’яті комп’ютера всієї інформації, що знаходиться на поверхні дошки. 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sz="1400" b="1" dirty="0">
                <a:latin typeface="Georgia" pitchFamily="18" charset="0"/>
              </a:rPr>
              <a:t>Редагування інформації в реальному часі, збереження змін, друк на принтері, розсилка електронною поштою. </a:t>
            </a:r>
          </a:p>
          <a:p>
            <a:pPr>
              <a:buNone/>
            </a:pPr>
            <a:r>
              <a:rPr lang="ru-RU" sz="1400" b="1" i="1" dirty="0">
                <a:latin typeface="Georgia" pitchFamily="18" charset="0"/>
              </a:rPr>
              <a:t>Додаткові </a:t>
            </a:r>
            <a:r>
              <a:rPr lang="ru-RU" sz="1600" b="1" i="1" dirty="0">
                <a:latin typeface="Georgia" pitchFamily="18" charset="0"/>
              </a:rPr>
              <a:t>можливості:</a:t>
            </a:r>
            <a:endParaRPr lang="ru-RU" sz="1600" b="1" dirty="0">
              <a:latin typeface="Georgia" pitchFamily="18" charset="0"/>
            </a:endParaRPr>
          </a:p>
          <a:p>
            <a:pPr lvl="1">
              <a:buFont typeface="+mj-lt"/>
              <a:buAutoNum type="arabicPeriod"/>
            </a:pPr>
            <a:r>
              <a:rPr lang="ru-RU" sz="1600" b="1" dirty="0">
                <a:latin typeface="Georgia" pitchFamily="18" charset="0"/>
              </a:rPr>
              <a:t>Система безпроводного управління комп’ютером з поверхні інтерактивної дошки.  </a:t>
            </a:r>
          </a:p>
          <a:p>
            <a:pPr lvl="1">
              <a:buFont typeface="+mj-lt"/>
              <a:buAutoNum type="arabicPeriod"/>
            </a:pPr>
            <a:r>
              <a:rPr lang="ru-RU" sz="1600" b="1" dirty="0">
                <a:latin typeface="Georgia" pitchFamily="18" charset="0"/>
              </a:rPr>
              <a:t>Корисні дрібниці: розпізнавання рукописних літер (латиниця) і цифр та їх перетворення на друковані, освітлення та затемнення дошки, зашторювання дошки, регулювання та вибір кольору і товщини дошки, можливість швидкого малювання прямих ліній і геометричних фігур </a:t>
            </a:r>
            <a:r>
              <a:rPr lang="ru-RU" sz="1600" b="1" dirty="0" smtClean="0">
                <a:latin typeface="Georgia" pitchFamily="18" charset="0"/>
              </a:rPr>
              <a:t>тощо.</a:t>
            </a:r>
            <a:endParaRPr lang="ru-RU" sz="1600" b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Педагогічні програмні засоби </a:t>
            </a:r>
            <a:r>
              <a:rPr lang="uk-UA" sz="3200" b="1" dirty="0">
                <a:latin typeface="Georgia" pitchFamily="18" charset="0"/>
              </a:rPr>
              <a:t>(ППЗ</a:t>
            </a:r>
            <a:r>
              <a:rPr lang="uk-UA" sz="3200" b="1" dirty="0" smtClean="0">
                <a:latin typeface="Georgia" pitchFamily="18" charset="0"/>
              </a:rPr>
              <a:t>)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4" name="Содержимое 3" descr="11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988840"/>
            <a:ext cx="3311105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Users\User\Pictures\1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844824"/>
            <a:ext cx="3672408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Програмно-методичний комплекс «Таблиця Менделєєва» (</a:t>
            </a:r>
            <a:r>
              <a:rPr lang="ru-RU" sz="3200" b="1" dirty="0">
                <a:latin typeface="Georgia" pitchFamily="18" charset="0"/>
              </a:rPr>
              <a:t>ChemEL</a:t>
            </a:r>
            <a:r>
              <a:rPr lang="uk-UA" sz="3200" b="1" dirty="0">
                <a:latin typeface="Georgia" pitchFamily="18" charset="0"/>
              </a:rPr>
              <a:t>) </a:t>
            </a:r>
            <a:endParaRPr lang="ru-RU" sz="3200" b="1" dirty="0">
              <a:latin typeface="Georgia" pitchFamily="18" charset="0"/>
            </a:endParaRPr>
          </a:p>
        </p:txBody>
      </p:sp>
      <p:pic>
        <p:nvPicPr>
          <p:cNvPr id="4" name="Содержимое 3" descr="11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844824"/>
            <a:ext cx="3672408" cy="3672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 anchor="t">
            <a:normAutofit fontScale="90000"/>
          </a:bodyPr>
          <a:lstStyle/>
          <a:p>
            <a:pPr lvl="0"/>
            <a:r>
              <a:rPr lang="uk-UA" sz="3600" b="1" dirty="0" smtClean="0">
                <a:latin typeface="Georgia" pitchFamily="18" charset="0"/>
              </a:rPr>
              <a:t>Напрями застосування комп’ютерних моделей у навчанні хімії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060575"/>
          <a:ext cx="8229600" cy="4065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Технологія роботи з Інтернет на уроках хімії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4" name="Содержимое 3" descr="12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988840"/>
            <a:ext cx="4759611" cy="31673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Робота </a:t>
            </a:r>
            <a:r>
              <a:rPr lang="uk-UA" sz="3200" b="1" dirty="0">
                <a:latin typeface="Georgia" pitchFamily="18" charset="0"/>
              </a:rPr>
              <a:t>із ресурсами Інтернету на </a:t>
            </a:r>
            <a:r>
              <a:rPr lang="uk-UA" sz="3200" b="1" dirty="0" smtClean="0">
                <a:latin typeface="Georgia" pitchFamily="18" charset="0"/>
              </a:rPr>
              <a:t>уроці хімії</a:t>
            </a:r>
            <a:endParaRPr lang="ru-RU" sz="3200" b="1" dirty="0">
              <a:latin typeface="Georgia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sz="2200" dirty="0">
                <a:latin typeface="Georgia" pitchFamily="18" charset="0"/>
              </a:rPr>
              <a:t>в режимі </a:t>
            </a:r>
            <a:r>
              <a:rPr lang="uk-UA" sz="2200" dirty="0" err="1">
                <a:latin typeface="Georgia" pitchFamily="18" charset="0"/>
              </a:rPr>
              <a:t>onlіne</a:t>
            </a:r>
            <a:endParaRPr lang="ru-RU" sz="2200" dirty="0">
              <a:latin typeface="Georgia" pitchFamily="18" charset="0"/>
            </a:endParaRPr>
          </a:p>
        </p:txBody>
      </p:sp>
      <p:pic>
        <p:nvPicPr>
          <p:cNvPr id="8" name="Содержимое 7" descr="12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043608" y="3068960"/>
            <a:ext cx="3900195" cy="16977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 anchor="ctr">
            <a:normAutofit fontScale="92500" lnSpcReduction="20000"/>
          </a:bodyPr>
          <a:lstStyle/>
          <a:p>
            <a:pPr algn="ctr"/>
            <a:r>
              <a:rPr lang="uk-UA" dirty="0"/>
              <a:t>з </a:t>
            </a:r>
            <a:r>
              <a:rPr lang="uk-UA" dirty="0">
                <a:latin typeface="Georgia" pitchFamily="18" charset="0"/>
              </a:rPr>
              <a:t>опосередкованим доступом в Інтернет</a:t>
            </a:r>
            <a:endParaRPr lang="ru-RU" dirty="0">
              <a:latin typeface="Georgia" pitchFamily="18" charset="0"/>
            </a:endParaRPr>
          </a:p>
        </p:txBody>
      </p:sp>
      <p:pic>
        <p:nvPicPr>
          <p:cNvPr id="9" name="Содержимое 8" descr="126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580112" y="2708920"/>
            <a:ext cx="2178075" cy="2178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Навчальні електронні ресурси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628800"/>
            <a:ext cx="7481427" cy="420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>
                <a:latin typeface="Georgia" pitchFamily="18" charset="0"/>
              </a:rPr>
              <a:t>		Сьогодні </a:t>
            </a:r>
            <a:r>
              <a:rPr lang="uk-UA" dirty="0">
                <a:latin typeface="Georgia" pitchFamily="18" charset="0"/>
              </a:rPr>
              <a:t>комп’ютери стають неодмінним атрибутом нашого життя, інформаційні технології створюють нові можливості отримання людиною знань. ІТ істотно підсилюють мотивацію вивчення хімії, підвищують рівень індивідуалізації навчання, інтенсифікують процес навчання тощо.</a:t>
            </a:r>
            <a:endParaRPr lang="ru-RU" dirty="0">
              <a:latin typeface="Georgia" pitchFamily="18" charset="0"/>
            </a:endParaRPr>
          </a:p>
          <a:p>
            <a:pPr>
              <a:buNone/>
            </a:pPr>
            <a:r>
              <a:rPr lang="uk-UA" dirty="0" smtClean="0">
                <a:latin typeface="Georgia" pitchFamily="18" charset="0"/>
              </a:rPr>
              <a:t>		Актуальність </a:t>
            </a:r>
            <a:r>
              <a:rPr lang="uk-UA" dirty="0">
                <a:latin typeface="Georgia" pitchFamily="18" charset="0"/>
              </a:rPr>
              <a:t>використання ІТ в навчанні хімії обумовлено тим, що в комп’ютерних технологіях закладені невичерпні можливості для навчання учнів на якісно новому рівні. Вони надають широкі можливості для розвитку особи учнів і реалізації їх здібностей. Використання анімації і звукового супроводу в навчальних програмах впливають на декілька каналів сприйняття інформації, що дозволяє враховувати особливості кожного учня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2520280"/>
          </a:xfrm>
        </p:spPr>
        <p:txBody>
          <a:bodyPr/>
          <a:lstStyle/>
          <a:p>
            <a:r>
              <a:rPr lang="uk-UA" dirty="0" smtClean="0">
                <a:latin typeface="Georgia" pitchFamily="18" charset="0"/>
              </a:rPr>
              <a:t>Дякую </a:t>
            </a:r>
            <a:r>
              <a:rPr lang="uk-UA" smtClean="0">
                <a:latin typeface="Georgia" pitchFamily="18" charset="0"/>
              </a:rPr>
              <a:t>за увагу!</a:t>
            </a:r>
            <a:endParaRPr lang="ru-RU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uk-UA" sz="4000" i="1" dirty="0">
                <a:latin typeface="Georgia" pitchFamily="18" charset="0"/>
              </a:rPr>
              <a:t>ПЛАН</a:t>
            </a:r>
            <a:endParaRPr lang="ru-RU" sz="4000" dirty="0">
              <a:latin typeface="Georgia" pitchFamily="18" charset="0"/>
            </a:endParaRPr>
          </a:p>
          <a:p>
            <a:pPr>
              <a:buNone/>
            </a:pPr>
            <a:r>
              <a:rPr lang="uk-UA" sz="4000" b="1" dirty="0">
                <a:latin typeface="Georgia" pitchFamily="18" charset="0"/>
              </a:rPr>
              <a:t> </a:t>
            </a:r>
            <a:endParaRPr lang="ru-RU" sz="4000" dirty="0">
              <a:latin typeface="Georgia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uk-UA" sz="3800" dirty="0">
                <a:latin typeface="Georgia" pitchFamily="18" charset="0"/>
              </a:rPr>
              <a:t>Програмоване навчання як альтернатива традиційного навчання.</a:t>
            </a:r>
            <a:endParaRPr lang="ru-RU" sz="3800" dirty="0">
              <a:latin typeface="Georgia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uk-UA" sz="3800" dirty="0">
                <a:latin typeface="Georgia" pitchFamily="18" charset="0"/>
              </a:rPr>
              <a:t>Поняття «інформаційні технології».</a:t>
            </a:r>
            <a:endParaRPr lang="ru-RU" sz="3800" dirty="0">
              <a:latin typeface="Georgia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uk-UA" sz="3800" dirty="0">
                <a:latin typeface="Georgia" pitchFamily="18" charset="0"/>
              </a:rPr>
              <a:t>Основні напрямки використання інформаційних технологій.</a:t>
            </a:r>
            <a:endParaRPr lang="ru-RU" sz="3800" dirty="0">
              <a:latin typeface="Georgia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uk-UA" sz="3800" dirty="0">
                <a:latin typeface="Georgia" pitchFamily="18" charset="0"/>
              </a:rPr>
              <a:t>Мультимедійна дошка як засіб продуктивного засвоєння навчального матеріалу.</a:t>
            </a:r>
            <a:endParaRPr lang="ru-RU" sz="3800" dirty="0">
              <a:latin typeface="Georgia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uk-UA" sz="3800" dirty="0">
                <a:latin typeface="Georgia" pitchFamily="18" charset="0"/>
              </a:rPr>
              <a:t>Можливості педагогічних програмованих засобів (ППЗ).</a:t>
            </a:r>
            <a:endParaRPr lang="ru-RU" sz="3800" dirty="0">
              <a:latin typeface="Georgia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uk-UA" sz="3800" dirty="0">
                <a:latin typeface="Georgia" pitchFamily="18" charset="0"/>
              </a:rPr>
              <a:t>Застосування комп’ютерних моделей у навчанні хімії.</a:t>
            </a:r>
            <a:endParaRPr lang="ru-RU" sz="3800" dirty="0">
              <a:latin typeface="Georgia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uk-UA" sz="3800" dirty="0">
                <a:latin typeface="Georgia" pitchFamily="18" charset="0"/>
              </a:rPr>
              <a:t>Технологія роботи з Інтернет на уроках хімії.</a:t>
            </a:r>
            <a:endParaRPr lang="ru-RU" sz="38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b="1" dirty="0" smtClean="0">
                <a:latin typeface="Georgia" pitchFamily="18" charset="0"/>
              </a:rPr>
              <a:t>Навчальна програма як основний компонент </a:t>
            </a:r>
            <a:r>
              <a:rPr lang="uk-UA" sz="3200" b="1" dirty="0">
                <a:latin typeface="Georgia" pitchFamily="18" charset="0"/>
              </a:rPr>
              <a:t>програмованого навчання </a:t>
            </a: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Структура програмованого навчання</a:t>
            </a: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71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8266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>
                          <a:latin typeface="Georgia"/>
                          <a:ea typeface="Calibri"/>
                          <a:cs typeface="Times New Roman"/>
                        </a:rPr>
                        <a:t>Учитель (підручник, комп’ютерна програма)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>
                          <a:latin typeface="Georgia"/>
                          <a:ea typeface="Calibri"/>
                          <a:cs typeface="Times New Roman"/>
                        </a:rPr>
                        <a:t>Учень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66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Georgia"/>
                          <a:ea typeface="Calibri"/>
                          <a:cs typeface="Times New Roman"/>
                        </a:rPr>
                        <a:t>Надає першу порцію навчального матеріалу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Georgia"/>
                          <a:ea typeface="Calibri"/>
                          <a:cs typeface="Times New Roman"/>
                        </a:rPr>
                        <a:t>Сприймає інформацію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66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Georgia"/>
                          <a:ea typeface="Calibri"/>
                          <a:cs typeface="Times New Roman"/>
                        </a:rPr>
                        <a:t>Пояснює першу порцію матеріалу та дії, пов’язані з ним.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Georgia"/>
                          <a:ea typeface="Calibri"/>
                          <a:cs typeface="Times New Roman"/>
                        </a:rPr>
                        <a:t>Виконує дії щодо засвоєння першої порції інформації 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66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Georgia"/>
                          <a:ea typeface="Calibri"/>
                          <a:cs typeface="Times New Roman"/>
                        </a:rPr>
                        <a:t>Ставить контрольні питання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Georgia"/>
                          <a:ea typeface="Calibri"/>
                          <a:cs typeface="Times New Roman"/>
                        </a:rPr>
                        <a:t>Відповідає на питання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66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Georgia"/>
                          <a:ea typeface="Calibri"/>
                          <a:cs typeface="Times New Roman"/>
                        </a:rPr>
                        <a:t>Якщо відповідь правильна, надає наступну порцію матеріалу, якщо неправильна або відсутня – пояснює помилку, повертає до роботи з першою порцією інформації.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Georgia"/>
                          <a:ea typeface="Calibri"/>
                          <a:cs typeface="Times New Roman"/>
                        </a:rPr>
                        <a:t>Переходить до наступної порції матеріалу. Якщо відповідь неправильна, повертається до вивчення першої порції.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>
                <a:latin typeface="Georgia" pitchFamily="18" charset="0"/>
              </a:rPr>
              <a:t>Програми навчання, що використовуються в освітньому процесі</a:t>
            </a: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Порівняльна характеристика програмованого навчання</a:t>
            </a: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86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848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 dirty="0">
                          <a:latin typeface="Georgia"/>
                          <a:ea typeface="Calibri"/>
                          <a:cs typeface="Times New Roman"/>
                        </a:rPr>
                        <a:t>Переваги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>
                          <a:latin typeface="Georgia"/>
                          <a:ea typeface="Calibri"/>
                          <a:cs typeface="Times New Roman"/>
                        </a:rPr>
                        <a:t>Недоліки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48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Georgia"/>
                          <a:ea typeface="Calibri"/>
                          <a:cs typeface="Times New Roman"/>
                        </a:rPr>
                        <a:t>Дозування матеріалу полегшує його засвоєння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600" b="1" dirty="0">
                          <a:latin typeface="Georgia"/>
                          <a:ea typeface="Calibri"/>
                          <a:cs typeface="Times New Roman"/>
                        </a:rPr>
                        <a:t>Не будь-який матеріал піддається покроковій обробці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48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Georgia"/>
                          <a:ea typeface="Calibri"/>
                          <a:cs typeface="Times New Roman"/>
                        </a:rPr>
                        <a:t>Активна самостійна робота учня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Georgia"/>
                          <a:ea typeface="Calibri"/>
                          <a:cs typeface="Times New Roman"/>
                        </a:rPr>
                        <a:t>Обмеження розумового розвитку учня репродуктивними операціями, не стимулює творчість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48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Georgia"/>
                          <a:ea typeface="Calibri"/>
                          <a:cs typeface="Times New Roman"/>
                        </a:rPr>
                        <a:t>Постійний контроль засвоєння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Georgia"/>
                          <a:ea typeface="Calibri"/>
                          <a:cs typeface="Times New Roman"/>
                        </a:rPr>
                        <a:t>Дефіцит спілкування й емоцій у навчанні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48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Georgia"/>
                          <a:ea typeface="Calibri"/>
                          <a:cs typeface="Times New Roman"/>
                        </a:rPr>
                        <a:t>Індивідуалізація темпу навчання, обсягу навчального матеріалу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Georgia"/>
                          <a:ea typeface="Calibri"/>
                          <a:cs typeface="Times New Roman"/>
                        </a:rPr>
                        <a:t>Не розкриває самого процесу засвоєння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48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latin typeface="Georgia"/>
                          <a:ea typeface="Calibri"/>
                          <a:cs typeface="Times New Roman"/>
                        </a:rPr>
                        <a:t>Можливість використання технічних автоматизованих пристроїв навчання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latin typeface="Georgia"/>
                          <a:ea typeface="Calibri"/>
                          <a:cs typeface="Times New Roman"/>
                        </a:rPr>
                        <a:t>Має обмеження у застосування (через складності матеріального та організаційного забезпечення)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Поняття «Інформаційні технології»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6" name="Содержимое 5" descr="11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916832"/>
            <a:ext cx="5972286" cy="3888432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Можливості автоматизованої </a:t>
            </a:r>
            <a:r>
              <a:rPr lang="uk-UA" sz="3200" b="1" dirty="0">
                <a:latin typeface="Georgia" pitchFamily="18" charset="0"/>
              </a:rPr>
              <a:t>навчальної системи</a:t>
            </a:r>
            <a:endParaRPr lang="ru-RU" sz="3200" b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Autofit/>
          </a:bodyPr>
          <a:lstStyle/>
          <a:p>
            <a:pPr lvl="1">
              <a:buFont typeface="Courier New" pitchFamily="49" charset="0"/>
              <a:buChar char="o"/>
            </a:pPr>
            <a:r>
              <a:rPr lang="uk-UA" sz="2000" dirty="0">
                <a:latin typeface="Georgia" pitchFamily="18" charset="0"/>
              </a:rPr>
              <a:t>виявлення вихідного рівня ЗУН учнів, їхніх індивідуальних особливостей;</a:t>
            </a:r>
            <a:endParaRPr lang="ru-RU" sz="2000" dirty="0">
              <a:latin typeface="Georgia" pitchFamily="18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uk-UA" sz="2000" dirty="0">
                <a:latin typeface="Georgia" pitchFamily="18" charset="0"/>
              </a:rPr>
              <a:t>підготовку навчального матеріалу (пояснювальних текстів і ілюстрацій проблем, що досліджуються,  навчальних і контрольних завдань);</a:t>
            </a:r>
            <a:endParaRPr lang="ru-RU" sz="2000" dirty="0">
              <a:latin typeface="Georgia" pitchFamily="18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uk-UA" sz="2000" dirty="0">
                <a:latin typeface="Georgia" pitchFamily="18" charset="0"/>
              </a:rPr>
              <a:t>надання навчального матеріалу, адаптацію його за рівнем складності;</a:t>
            </a:r>
            <a:endParaRPr lang="ru-RU" sz="2000" dirty="0">
              <a:latin typeface="Georgia" pitchFamily="18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uk-UA" sz="2000" dirty="0">
                <a:latin typeface="Georgia" pitchFamily="18" charset="0"/>
              </a:rPr>
              <a:t>керування пізнавальною діяльністю учнів;</a:t>
            </a:r>
            <a:endParaRPr lang="ru-RU" sz="2000" dirty="0">
              <a:latin typeface="Georgia" pitchFamily="18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uk-UA" sz="2000" dirty="0">
                <a:latin typeface="Georgia" pitchFamily="18" charset="0"/>
              </a:rPr>
              <a:t>визначення показників їхньої працездатності;</a:t>
            </a:r>
            <a:endParaRPr lang="ru-RU" sz="2000" dirty="0">
              <a:latin typeface="Georgia" pitchFamily="18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uk-UA" sz="2000" dirty="0">
                <a:latin typeface="Georgia" pitchFamily="18" charset="0"/>
              </a:rPr>
              <a:t>підсумковий контроль якості засвоєння;</a:t>
            </a:r>
            <a:endParaRPr lang="ru-RU" sz="2000" dirty="0">
              <a:latin typeface="Georgia" pitchFamily="18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uk-UA" sz="2000" dirty="0">
                <a:latin typeface="Georgia" pitchFamily="18" charset="0"/>
              </a:rPr>
              <a:t>реєстрацію і статистичний аналіз показників процесу засвоєння матеріалу кожним учнем і групою в цілому (характер і час виконання окремих завдань, загальний час роботи, число помилок тощо).</a:t>
            </a:r>
            <a:endParaRPr lang="ru-RU" sz="20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Основні напрямки використання інформаційних технологій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517</Words>
  <Application>Microsoft Office PowerPoint</Application>
  <PresentationFormat>Экран (4:3)</PresentationFormat>
  <Paragraphs>81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ВИКОРИСТАННЯ ІНФОРМАЦІЙНИХ ТЕХНОЛОГІЙ У ПРОЦЕСІ НАВЧАННЯ ХІМІЇ </vt:lpstr>
      <vt:lpstr>Слайд 2</vt:lpstr>
      <vt:lpstr>Навчальна програма як основний компонент програмованого навчання </vt:lpstr>
      <vt:lpstr>Структура програмованого навчання</vt:lpstr>
      <vt:lpstr>Програми навчання, що використовуються в освітньому процесі</vt:lpstr>
      <vt:lpstr>Порівняльна характеристика програмованого навчання</vt:lpstr>
      <vt:lpstr>Поняття «Інформаційні технології»</vt:lpstr>
      <vt:lpstr>Можливості автоматизованої навчальної системи</vt:lpstr>
      <vt:lpstr>Основні напрямки використання інформаційних технологій</vt:lpstr>
      <vt:lpstr>Інтерактивна дошка являє собою периферійний пристрій комп’ютера і виконує роль додаткового комп’ютерного монітора.</vt:lpstr>
      <vt:lpstr>Можливості програмно-технічних комплексів з інтерактивними дошками</vt:lpstr>
      <vt:lpstr>Педагогічні програмні засоби (ППЗ)</vt:lpstr>
      <vt:lpstr>Програмно-методичний комплекс «Таблиця Менделєєва» (ChemEL) </vt:lpstr>
      <vt:lpstr>Напрями застосування комп’ютерних моделей у навчанні хімії </vt:lpstr>
      <vt:lpstr>Технологія роботи з Інтернет на уроках хімії</vt:lpstr>
      <vt:lpstr>Робота із ресурсами Інтернету на уроці хімії</vt:lpstr>
      <vt:lpstr>Навчальні електронні ресурси</vt:lpstr>
      <vt:lpstr>Слайд 18</vt:lpstr>
      <vt:lpstr>Дякую за увагу!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ВИКОРИСТАННЯ ІНФОРМАЦІЙНИХ ТЕХНОЛОГІЙ У ПРОЦЕСІ НАВЧАННЯ ХІМІЇ </dc:title>
  <dc:creator>User</dc:creator>
  <cp:lastModifiedBy>User</cp:lastModifiedBy>
  <cp:revision>56</cp:revision>
  <dcterms:created xsi:type="dcterms:W3CDTF">2020-10-28T10:26:29Z</dcterms:created>
  <dcterms:modified xsi:type="dcterms:W3CDTF">2020-10-28T16:41:55Z</dcterms:modified>
</cp:coreProperties>
</file>