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08CD0-A524-4E96-BDD4-02496374ECC1}" type="doc">
      <dgm:prSet loTypeId="urn:microsoft.com/office/officeart/2005/8/layout/vProcess5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UA"/>
        </a:p>
      </dgm:t>
    </dgm:pt>
    <dgm:pt modelId="{DD5CE8D2-0C2C-4E7A-A665-CCA2141DE6AA}">
      <dgm:prSet phldrT="[Текст]"/>
      <dgm:spPr/>
      <dgm:t>
        <a:bodyPr/>
        <a:lstStyle/>
        <a:p>
          <a:r>
            <a:rPr lang="uk-UA" dirty="0"/>
            <a:t>І етап. </a:t>
          </a:r>
        </a:p>
        <a:p>
          <a:r>
            <a:rPr lang="uk-UA" dirty="0"/>
            <a:t>1. Прослухайте музичний твір…</a:t>
          </a:r>
        </a:p>
        <a:p>
          <a:r>
            <a:rPr lang="uk-UA" dirty="0"/>
            <a:t>2. Яка подія, що сталася останнім часом пригадується під час прослуховування?</a:t>
          </a:r>
        </a:p>
        <a:p>
          <a:r>
            <a:rPr lang="uk-UA" dirty="0"/>
            <a:t>3.  Зосередьтесь на спогадах про маму, </a:t>
          </a:r>
          <a:r>
            <a:rPr lang="uk-UA" dirty="0" err="1"/>
            <a:t>дослідіть</a:t>
          </a:r>
          <a:r>
            <a:rPr lang="uk-UA" dirty="0"/>
            <a:t> ті емоції, які виникають. Які спогади прокидаються?</a:t>
          </a:r>
        </a:p>
        <a:p>
          <a:r>
            <a:rPr lang="uk-UA" dirty="0"/>
            <a:t>4. Сфокусуйте свою увагу на сфері Вашої роботи/навчання. Які події Вам згадуються, які емоції вони викликають?</a:t>
          </a:r>
        </a:p>
        <a:p>
          <a:r>
            <a:rPr lang="uk-UA" dirty="0"/>
            <a:t>5. Занотуйте основні моменти. </a:t>
          </a:r>
          <a:endParaRPr lang="ru-UA" dirty="0"/>
        </a:p>
      </dgm:t>
    </dgm:pt>
    <dgm:pt modelId="{B3DEBE3D-4754-42F5-8547-E0F696AE39CE}" type="parTrans" cxnId="{0DBF370D-0D6A-44A3-9F5E-802439C746B4}">
      <dgm:prSet/>
      <dgm:spPr/>
      <dgm:t>
        <a:bodyPr/>
        <a:lstStyle/>
        <a:p>
          <a:endParaRPr lang="ru-UA"/>
        </a:p>
      </dgm:t>
    </dgm:pt>
    <dgm:pt modelId="{A07EB123-AEE4-470C-9079-5724EB05EC20}" type="sibTrans" cxnId="{0DBF370D-0D6A-44A3-9F5E-802439C746B4}">
      <dgm:prSet/>
      <dgm:spPr/>
      <dgm:t>
        <a:bodyPr/>
        <a:lstStyle/>
        <a:p>
          <a:endParaRPr lang="ru-UA"/>
        </a:p>
      </dgm:t>
    </dgm:pt>
    <dgm:pt modelId="{60F670DD-3983-4FA9-8491-F6164DF48F64}">
      <dgm:prSet phldrT="[Текст]"/>
      <dgm:spPr/>
      <dgm:t>
        <a:bodyPr/>
        <a:lstStyle/>
        <a:p>
          <a:r>
            <a:rPr lang="uk-UA" dirty="0"/>
            <a:t>ІІ етап. </a:t>
          </a:r>
        </a:p>
        <a:p>
          <a:r>
            <a:rPr lang="uk-UA" dirty="0"/>
            <a:t>1. Намалюйте на аркуші паперу велике коло. Визначте його центр. Центр кола символізує «Я»/ подія/ мама/ робота/навчання</a:t>
          </a:r>
        </a:p>
        <a:p>
          <a:r>
            <a:rPr lang="uk-UA" dirty="0"/>
            <a:t>2. Сфокусуйте увагу на намальованій Вами формі і подумайте, яку наступну дію вона вам підказує.</a:t>
          </a:r>
          <a:endParaRPr lang="ru-UA" dirty="0"/>
        </a:p>
      </dgm:t>
    </dgm:pt>
    <dgm:pt modelId="{B7362F41-7C27-4F26-8ACF-971FB55767E0}" type="parTrans" cxnId="{7E19CCEB-9367-4CD0-B6B9-F0EB8CA1B2CD}">
      <dgm:prSet/>
      <dgm:spPr/>
      <dgm:t>
        <a:bodyPr/>
        <a:lstStyle/>
        <a:p>
          <a:endParaRPr lang="ru-UA"/>
        </a:p>
      </dgm:t>
    </dgm:pt>
    <dgm:pt modelId="{BBFB35C0-F716-4271-BBDD-FB8E27E7160A}" type="sibTrans" cxnId="{7E19CCEB-9367-4CD0-B6B9-F0EB8CA1B2CD}">
      <dgm:prSet/>
      <dgm:spPr/>
      <dgm:t>
        <a:bodyPr/>
        <a:lstStyle/>
        <a:p>
          <a:endParaRPr lang="ru-UA"/>
        </a:p>
      </dgm:t>
    </dgm:pt>
    <dgm:pt modelId="{45B0F7EF-DE32-4CC6-83D8-0398F091A3DE}" type="pres">
      <dgm:prSet presAssocID="{DFE08CD0-A524-4E96-BDD4-02496374ECC1}" presName="outerComposite" presStyleCnt="0">
        <dgm:presLayoutVars>
          <dgm:chMax val="5"/>
          <dgm:dir/>
          <dgm:resizeHandles val="exact"/>
        </dgm:presLayoutVars>
      </dgm:prSet>
      <dgm:spPr/>
    </dgm:pt>
    <dgm:pt modelId="{879C08BD-7E91-4199-B7F5-341C9FDD5619}" type="pres">
      <dgm:prSet presAssocID="{DFE08CD0-A524-4E96-BDD4-02496374ECC1}" presName="dummyMaxCanvas" presStyleCnt="0">
        <dgm:presLayoutVars/>
      </dgm:prSet>
      <dgm:spPr/>
    </dgm:pt>
    <dgm:pt modelId="{3CF4D457-90CC-48DA-BDFC-E49BD8F885D8}" type="pres">
      <dgm:prSet presAssocID="{DFE08CD0-A524-4E96-BDD4-02496374ECC1}" presName="TwoNodes_1" presStyleLbl="node1" presStyleIdx="0" presStyleCnt="2">
        <dgm:presLayoutVars>
          <dgm:bulletEnabled val="1"/>
        </dgm:presLayoutVars>
      </dgm:prSet>
      <dgm:spPr/>
    </dgm:pt>
    <dgm:pt modelId="{5F57F9C1-4F86-4BDB-BC55-05658852E693}" type="pres">
      <dgm:prSet presAssocID="{DFE08CD0-A524-4E96-BDD4-02496374ECC1}" presName="TwoNodes_2" presStyleLbl="node1" presStyleIdx="1" presStyleCnt="2">
        <dgm:presLayoutVars>
          <dgm:bulletEnabled val="1"/>
        </dgm:presLayoutVars>
      </dgm:prSet>
      <dgm:spPr/>
    </dgm:pt>
    <dgm:pt modelId="{8584B10C-A8D2-4AE8-8F7C-C5678335277D}" type="pres">
      <dgm:prSet presAssocID="{DFE08CD0-A524-4E96-BDD4-02496374ECC1}" presName="TwoConn_1-2" presStyleLbl="fgAccFollowNode1" presStyleIdx="0" presStyleCnt="1">
        <dgm:presLayoutVars>
          <dgm:bulletEnabled val="1"/>
        </dgm:presLayoutVars>
      </dgm:prSet>
      <dgm:spPr/>
    </dgm:pt>
    <dgm:pt modelId="{8031E650-2D43-4C12-9B55-5D4F74AC4BDC}" type="pres">
      <dgm:prSet presAssocID="{DFE08CD0-A524-4E96-BDD4-02496374ECC1}" presName="TwoNodes_1_text" presStyleLbl="node1" presStyleIdx="1" presStyleCnt="2">
        <dgm:presLayoutVars>
          <dgm:bulletEnabled val="1"/>
        </dgm:presLayoutVars>
      </dgm:prSet>
      <dgm:spPr/>
    </dgm:pt>
    <dgm:pt modelId="{07DCC36C-CD05-48EC-902C-2CBF4DCF782B}" type="pres">
      <dgm:prSet presAssocID="{DFE08CD0-A524-4E96-BDD4-02496374ECC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DBF370D-0D6A-44A3-9F5E-802439C746B4}" srcId="{DFE08CD0-A524-4E96-BDD4-02496374ECC1}" destId="{DD5CE8D2-0C2C-4E7A-A665-CCA2141DE6AA}" srcOrd="0" destOrd="0" parTransId="{B3DEBE3D-4754-42F5-8547-E0F696AE39CE}" sibTransId="{A07EB123-AEE4-470C-9079-5724EB05EC20}"/>
    <dgm:cxn modelId="{F54E3E35-4065-4957-A79D-D38A9F017B10}" type="presOf" srcId="{60F670DD-3983-4FA9-8491-F6164DF48F64}" destId="{5F57F9C1-4F86-4BDB-BC55-05658852E693}" srcOrd="0" destOrd="0" presId="urn:microsoft.com/office/officeart/2005/8/layout/vProcess5"/>
    <dgm:cxn modelId="{BB6B5938-3B93-4BE5-A0AA-3D6634190473}" type="presOf" srcId="{DD5CE8D2-0C2C-4E7A-A665-CCA2141DE6AA}" destId="{8031E650-2D43-4C12-9B55-5D4F74AC4BDC}" srcOrd="1" destOrd="0" presId="urn:microsoft.com/office/officeart/2005/8/layout/vProcess5"/>
    <dgm:cxn modelId="{84292A65-13CE-48DE-9EA5-9CD1D9798049}" type="presOf" srcId="{60F670DD-3983-4FA9-8491-F6164DF48F64}" destId="{07DCC36C-CD05-48EC-902C-2CBF4DCF782B}" srcOrd="1" destOrd="0" presId="urn:microsoft.com/office/officeart/2005/8/layout/vProcess5"/>
    <dgm:cxn modelId="{3844CD7A-258F-4C2B-A1B1-15ED22CE35F2}" type="presOf" srcId="{A07EB123-AEE4-470C-9079-5724EB05EC20}" destId="{8584B10C-A8D2-4AE8-8F7C-C5678335277D}" srcOrd="0" destOrd="0" presId="urn:microsoft.com/office/officeart/2005/8/layout/vProcess5"/>
    <dgm:cxn modelId="{4D948D95-4CD5-4283-800F-59DE727AF780}" type="presOf" srcId="{DD5CE8D2-0C2C-4E7A-A665-CCA2141DE6AA}" destId="{3CF4D457-90CC-48DA-BDFC-E49BD8F885D8}" srcOrd="0" destOrd="0" presId="urn:microsoft.com/office/officeart/2005/8/layout/vProcess5"/>
    <dgm:cxn modelId="{7E19CCEB-9367-4CD0-B6B9-F0EB8CA1B2CD}" srcId="{DFE08CD0-A524-4E96-BDD4-02496374ECC1}" destId="{60F670DD-3983-4FA9-8491-F6164DF48F64}" srcOrd="1" destOrd="0" parTransId="{B7362F41-7C27-4F26-8ACF-971FB55767E0}" sibTransId="{BBFB35C0-F716-4271-BBDD-FB8E27E7160A}"/>
    <dgm:cxn modelId="{32437CEF-BD26-4B6A-805A-996982AE3D47}" type="presOf" srcId="{DFE08CD0-A524-4E96-BDD4-02496374ECC1}" destId="{45B0F7EF-DE32-4CC6-83D8-0398F091A3DE}" srcOrd="0" destOrd="0" presId="urn:microsoft.com/office/officeart/2005/8/layout/vProcess5"/>
    <dgm:cxn modelId="{2ED6278D-BD14-4CB3-9EFB-E1E5AE189558}" type="presParOf" srcId="{45B0F7EF-DE32-4CC6-83D8-0398F091A3DE}" destId="{879C08BD-7E91-4199-B7F5-341C9FDD5619}" srcOrd="0" destOrd="0" presId="urn:microsoft.com/office/officeart/2005/8/layout/vProcess5"/>
    <dgm:cxn modelId="{12FCE95A-7436-4EC8-8660-2F26B268080B}" type="presParOf" srcId="{45B0F7EF-DE32-4CC6-83D8-0398F091A3DE}" destId="{3CF4D457-90CC-48DA-BDFC-E49BD8F885D8}" srcOrd="1" destOrd="0" presId="urn:microsoft.com/office/officeart/2005/8/layout/vProcess5"/>
    <dgm:cxn modelId="{7D3FE1B0-EFEB-405F-B1FC-023D0A5BAF12}" type="presParOf" srcId="{45B0F7EF-DE32-4CC6-83D8-0398F091A3DE}" destId="{5F57F9C1-4F86-4BDB-BC55-05658852E693}" srcOrd="2" destOrd="0" presId="urn:microsoft.com/office/officeart/2005/8/layout/vProcess5"/>
    <dgm:cxn modelId="{90A68D78-0366-4BB4-9B7D-5F7BD50B1F4B}" type="presParOf" srcId="{45B0F7EF-DE32-4CC6-83D8-0398F091A3DE}" destId="{8584B10C-A8D2-4AE8-8F7C-C5678335277D}" srcOrd="3" destOrd="0" presId="urn:microsoft.com/office/officeart/2005/8/layout/vProcess5"/>
    <dgm:cxn modelId="{EDEEAA18-69DA-49BD-90AC-BC4EA87BF618}" type="presParOf" srcId="{45B0F7EF-DE32-4CC6-83D8-0398F091A3DE}" destId="{8031E650-2D43-4C12-9B55-5D4F74AC4BDC}" srcOrd="4" destOrd="0" presId="urn:microsoft.com/office/officeart/2005/8/layout/vProcess5"/>
    <dgm:cxn modelId="{841A2840-675E-421F-A34D-096D8DF78F6B}" type="presParOf" srcId="{45B0F7EF-DE32-4CC6-83D8-0398F091A3DE}" destId="{07DCC36C-CD05-48EC-902C-2CBF4DCF782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D457-90CC-48DA-BDFC-E49BD8F885D8}">
      <dsp:nvSpPr>
        <dsp:cNvPr id="0" name=""/>
        <dsp:cNvSpPr/>
      </dsp:nvSpPr>
      <dsp:spPr>
        <a:xfrm>
          <a:off x="0" y="0"/>
          <a:ext cx="6012815" cy="1737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 етап.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1. Прослухайте музичний твір…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2. Яка подія, що сталася останнім часом пригадується під час прослуховування?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3.  Зосередьтесь на спогадах про маму, </a:t>
          </a:r>
          <a:r>
            <a:rPr lang="uk-UA" sz="1000" kern="1200" dirty="0" err="1"/>
            <a:t>дослідіть</a:t>
          </a:r>
          <a:r>
            <a:rPr lang="uk-UA" sz="1000" kern="1200" dirty="0"/>
            <a:t> ті емоції, які виникають. Які спогади прокидаються?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4. Сфокусуйте свою увагу на сфері Вашої роботи/навчання. Які події Вам згадуються, які емоції вони викликають?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5. Занотуйте основні моменти. </a:t>
          </a:r>
          <a:endParaRPr lang="ru-UA" sz="1000" kern="1200" dirty="0"/>
        </a:p>
      </dsp:txBody>
      <dsp:txXfrm>
        <a:off x="50899" y="50899"/>
        <a:ext cx="4216626" cy="1636038"/>
      </dsp:txXfrm>
    </dsp:sp>
    <dsp:sp modelId="{5F57F9C1-4F86-4BDB-BC55-05658852E693}">
      <dsp:nvSpPr>
        <dsp:cNvPr id="0" name=""/>
        <dsp:cNvSpPr/>
      </dsp:nvSpPr>
      <dsp:spPr>
        <a:xfrm>
          <a:off x="1061084" y="2124021"/>
          <a:ext cx="6012815" cy="1737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ІІ етап.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1. Намалюйте на аркуші паперу велике коло. Визначте його центр. Центр кола символізує «Я»/ подія/ мама/ робота/навчання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000" kern="1200" dirty="0"/>
            <a:t>2. Сфокусуйте увагу на намальованій Вами формі і подумайте, яку наступну дію вона вам підказує.</a:t>
          </a:r>
          <a:endParaRPr lang="ru-UA" sz="1000" kern="1200" dirty="0"/>
        </a:p>
      </dsp:txBody>
      <dsp:txXfrm>
        <a:off x="1111983" y="2174920"/>
        <a:ext cx="3720338" cy="1636038"/>
      </dsp:txXfrm>
    </dsp:sp>
    <dsp:sp modelId="{8584B10C-A8D2-4AE8-8F7C-C5678335277D}">
      <dsp:nvSpPr>
        <dsp:cNvPr id="0" name=""/>
        <dsp:cNvSpPr/>
      </dsp:nvSpPr>
      <dsp:spPr>
        <a:xfrm>
          <a:off x="4883221" y="1366132"/>
          <a:ext cx="1129593" cy="112959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3600" kern="1200"/>
        </a:p>
      </dsp:txBody>
      <dsp:txXfrm>
        <a:off x="5137379" y="1366132"/>
        <a:ext cx="621277" cy="850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6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1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4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1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4/18/2024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08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16" r:id="rId8"/>
    <p:sldLayoutId id="2147483817" r:id="rId9"/>
    <p:sldLayoutId id="2147483818" r:id="rId10"/>
    <p:sldLayoutId id="21474838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rive.google.com/file/d/12iVFfT7hDjTfpKNLYEmiO-qlNE8E9Uv4/view?usp=drive_lin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B9544DE-D5D2-419F-97F9-C3CB8C31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898C9B-7323-4559-9424-018A10D7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F416-93F9-4408-8290-31CD0680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8" y="1122363"/>
            <a:ext cx="6614161" cy="2387600"/>
          </a:xfrm>
        </p:spPr>
        <p:txBody>
          <a:bodyPr>
            <a:normAutofit/>
          </a:bodyPr>
          <a:lstStyle/>
          <a:p>
            <a:pPr algn="l"/>
            <a:endParaRPr lang="ru-UA" dirty="0"/>
          </a:p>
          <a:p>
            <a:r>
              <a:rPr lang="uk-UA" dirty="0"/>
              <a:t>Мандала </a:t>
            </a:r>
            <a:br>
              <a:rPr lang="uk-UA" dirty="0"/>
            </a:br>
            <a:r>
              <a:rPr lang="uk-UA" dirty="0"/>
              <a:t>«Музика емоцій»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2B90A9-861E-4647-88A8-7DD7FCAEF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8" y="3602038"/>
            <a:ext cx="6614161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hlinkClick r:id="rId2"/>
              </a:rPr>
              <a:t>https://drive.google.com/file/d/12iVFfT7hDjTfpKNLYEmiO-qlNE8E9Uv4/view?usp=drive_link</a:t>
            </a:r>
            <a:endParaRPr lang="uk-UA" dirty="0"/>
          </a:p>
          <a:p>
            <a:pPr algn="l"/>
            <a:r>
              <a:rPr lang="uk-UA" dirty="0"/>
              <a:t>23.04.24.</a:t>
            </a:r>
          </a:p>
          <a:p>
            <a:pPr algn="l"/>
            <a:r>
              <a:rPr lang="uk-UA"/>
              <a:t>Група 6.2313-сп-с2</a:t>
            </a:r>
            <a:endParaRPr lang="uk-UA" dirty="0"/>
          </a:p>
          <a:p>
            <a:pPr algn="l"/>
            <a:endParaRPr lang="ru-UA" dirty="0"/>
          </a:p>
        </p:txBody>
      </p:sp>
      <p:grpSp>
        <p:nvGrpSpPr>
          <p:cNvPr id="29" name="decorative circles">
            <a:extLst>
              <a:ext uri="{FF2B5EF4-FFF2-40B4-BE49-F238E27FC236}">
                <a16:creationId xmlns:a16="http://schemas.microsoft.com/office/drawing/2014/main" id="{CD3F8757-46C7-43B2-B5EF-9B85B5C83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37008" y="433142"/>
            <a:ext cx="1122760" cy="6178301"/>
            <a:chOff x="8437008" y="433142"/>
            <a:chExt cx="1122760" cy="61783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C558EDF-DA7F-481C-8D08-2A7156D3F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75160" y="825175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DCDAD58-A043-493E-A51B-5A32AB1C5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28229" y="433142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56CBC24-7B7A-405B-8EB6-1A5FD7BE4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437008" y="5719481"/>
              <a:ext cx="226735" cy="22673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EFB3FA-A08C-47F2-B71D-3556F253C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93327" y="6145002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36554C6-9AC1-4C2E-AE7F-040BCB6C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96963" y="5817067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92A0E4-9D61-EF7A-FDFF-5FA8CA4B7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65" r="40084" b="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951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F416-93F9-4408-8290-31CD0680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ru-UA" dirty="0"/>
          </a:p>
          <a:p>
            <a:r>
              <a:rPr lang="uk-UA" dirty="0"/>
              <a:t>Мандала «Музика емоцій»</a:t>
            </a:r>
            <a:endParaRPr lang="ru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2A0E4-9D61-EF7A-FDFF-5FA8CA4B7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5" r="40084" b="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pic>
        <p:nvPicPr>
          <p:cNvPr id="18" name="Объект 5">
            <a:extLst>
              <a:ext uri="{FF2B5EF4-FFF2-40B4-BE49-F238E27FC236}">
                <a16:creationId xmlns:a16="http://schemas.microsoft.com/office/drawing/2014/main" id="{02BB5EF9-037E-4189-A2C2-087F95AB6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7497" t="31642" r="24225" b="10458"/>
          <a:stretch/>
        </p:blipFill>
        <p:spPr>
          <a:xfrm>
            <a:off x="-647700" y="1698372"/>
            <a:ext cx="12900025" cy="5045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8E39B-A3AD-40F8-9A24-A359E4302D51}"/>
              </a:ext>
            </a:extLst>
          </p:cNvPr>
          <p:cNvSpPr txBox="1"/>
          <p:nvPr/>
        </p:nvSpPr>
        <p:spPr>
          <a:xfrm>
            <a:off x="2028825" y="3429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- Музичний твір, обладнання для прослуховування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2973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F416-93F9-4408-8290-31CD0680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ru-UA" dirty="0"/>
          </a:p>
          <a:p>
            <a:r>
              <a:rPr lang="uk-UA" dirty="0"/>
              <a:t>Мандала «Музика емоцій»</a:t>
            </a:r>
            <a:endParaRPr lang="ru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2A0E4-9D61-EF7A-FDFF-5FA8CA4B7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5" r="40084" b="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3CEF053-AE9A-451C-8625-BDC8240D7788}"/>
              </a:ext>
            </a:extLst>
          </p:cNvPr>
          <p:cNvGraphicFramePr/>
          <p:nvPr/>
        </p:nvGraphicFramePr>
        <p:xfrm>
          <a:off x="1276350" y="2090287"/>
          <a:ext cx="7073900" cy="38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Объект 8">
            <a:extLst>
              <a:ext uri="{FF2B5EF4-FFF2-40B4-BE49-F238E27FC236}">
                <a16:creationId xmlns:a16="http://schemas.microsoft.com/office/drawing/2014/main" id="{19442709-334C-47FF-8ADF-DC2A9101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" y="1845547"/>
            <a:ext cx="10659110" cy="4351338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2056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F416-93F9-4408-8290-31CD0680C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endParaRPr lang="ru-UA" dirty="0"/>
          </a:p>
          <a:p>
            <a:r>
              <a:rPr lang="uk-UA" dirty="0"/>
              <a:t>Мандала «Музика емоцій»</a:t>
            </a:r>
            <a:endParaRPr lang="ru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2A0E4-9D61-EF7A-FDFF-5FA8CA4B70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5" r="40084" b="1"/>
          <a:stretch/>
        </p:blipFill>
        <p:spPr>
          <a:xfrm>
            <a:off x="8608738" y="357441"/>
            <a:ext cx="3580214" cy="5994304"/>
          </a:xfrm>
          <a:custGeom>
            <a:avLst/>
            <a:gdLst/>
            <a:ahLst/>
            <a:cxnLst/>
            <a:rect l="l" t="t" r="r" b="b"/>
            <a:pathLst>
              <a:path w="3735324" h="6254002">
                <a:moveTo>
                  <a:pt x="3127001" y="0"/>
                </a:moveTo>
                <a:cubicBezTo>
                  <a:pt x="3288907" y="0"/>
                  <a:pt x="3447939" y="12305"/>
                  <a:pt x="3603212" y="36030"/>
                </a:cubicBezTo>
                <a:lnTo>
                  <a:pt x="3735324" y="59623"/>
                </a:lnTo>
                <a:lnTo>
                  <a:pt x="3735324" y="6194380"/>
                </a:lnTo>
                <a:lnTo>
                  <a:pt x="3603212" y="6217972"/>
                </a:lnTo>
                <a:cubicBezTo>
                  <a:pt x="3447939" y="6241698"/>
                  <a:pt x="3288907" y="6254002"/>
                  <a:pt x="3127001" y="6254002"/>
                </a:cubicBezTo>
                <a:cubicBezTo>
                  <a:pt x="1400006" y="6254002"/>
                  <a:pt x="0" y="4853996"/>
                  <a:pt x="0" y="3127001"/>
                </a:cubicBezTo>
                <a:cubicBezTo>
                  <a:pt x="0" y="1400006"/>
                  <a:pt x="1400006" y="0"/>
                  <a:pt x="3127001" y="0"/>
                </a:cubicBez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65FB76-5AB5-45D5-AA85-231F1990BB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94" r="25625" b="7778"/>
          <a:stretch/>
        </p:blipFill>
        <p:spPr>
          <a:xfrm>
            <a:off x="177038" y="365125"/>
            <a:ext cx="11390122" cy="61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5700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7098</TotalTime>
  <Words>170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Gill Sans Nova</vt:lpstr>
      <vt:lpstr>ConfettiVTI</vt:lpstr>
      <vt:lpstr> Мандала  «Музика емоцій»</vt:lpstr>
      <vt:lpstr> Мандала «Музика емоцій»</vt:lpstr>
      <vt:lpstr> Мандала «Музика емоцій»</vt:lpstr>
      <vt:lpstr> Мандала «Музика емоцій»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Мандала  «Музика емоцій»</dc:title>
  <dc:creator>Олександр Дудка</dc:creator>
  <cp:lastModifiedBy>Олександр Дудка</cp:lastModifiedBy>
  <cp:revision>3</cp:revision>
  <dcterms:created xsi:type="dcterms:W3CDTF">2024-04-18T11:10:55Z</dcterms:created>
  <dcterms:modified xsi:type="dcterms:W3CDTF">2024-04-23T09:28:57Z</dcterms:modified>
</cp:coreProperties>
</file>