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60" r:id="rId2"/>
    <p:sldId id="268" r:id="rId3"/>
    <p:sldId id="256" r:id="rId4"/>
    <p:sldId id="297" r:id="rId5"/>
    <p:sldId id="267" r:id="rId6"/>
    <p:sldId id="292" r:id="rId7"/>
    <p:sldId id="310" r:id="rId8"/>
    <p:sldId id="309" r:id="rId9"/>
    <p:sldId id="290" r:id="rId10"/>
    <p:sldId id="308" r:id="rId11"/>
    <p:sldId id="293" r:id="rId12"/>
    <p:sldId id="307" r:id="rId13"/>
    <p:sldId id="300" r:id="rId14"/>
    <p:sldId id="304" r:id="rId15"/>
    <p:sldId id="291" r:id="rId16"/>
    <p:sldId id="281" r:id="rId17"/>
    <p:sldId id="311" r:id="rId18"/>
    <p:sldId id="315" r:id="rId19"/>
    <p:sldId id="320" r:id="rId20"/>
    <p:sldId id="295" r:id="rId21"/>
    <p:sldId id="314" r:id="rId22"/>
    <p:sldId id="299" r:id="rId23"/>
    <p:sldId id="323" r:id="rId24"/>
    <p:sldId id="298" r:id="rId25"/>
    <p:sldId id="312" r:id="rId26"/>
    <p:sldId id="319" r:id="rId27"/>
    <p:sldId id="286" r:id="rId28"/>
    <p:sldId id="327" r:id="rId29"/>
    <p:sldId id="326" r:id="rId30"/>
    <p:sldId id="313" r:id="rId31"/>
    <p:sldId id="321" r:id="rId32"/>
    <p:sldId id="294" r:id="rId33"/>
    <p:sldId id="288" r:id="rId34"/>
    <p:sldId id="285" r:id="rId35"/>
    <p:sldId id="318" r:id="rId36"/>
    <p:sldId id="322" r:id="rId37"/>
    <p:sldId id="325" r:id="rId38"/>
    <p:sldId id="284" r:id="rId39"/>
    <p:sldId id="324" r:id="rId40"/>
    <p:sldId id="287" r:id="rId41"/>
    <p:sldId id="317" r:id="rId42"/>
    <p:sldId id="301" r:id="rId43"/>
    <p:sldId id="306" r:id="rId44"/>
    <p:sldId id="316" r:id="rId45"/>
    <p:sldId id="257" r:id="rId46"/>
    <p:sldId id="259" r:id="rId47"/>
    <p:sldId id="275" r:id="rId48"/>
    <p:sldId id="261" r:id="rId49"/>
    <p:sldId id="273" r:id="rId50"/>
    <p:sldId id="270" r:id="rId51"/>
    <p:sldId id="271" r:id="rId52"/>
    <p:sldId id="274" r:id="rId53"/>
    <p:sldId id="272" r:id="rId54"/>
    <p:sldId id="26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524" autoAdjust="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2328"/>
            <a:ext cx="9144000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Політико-територіальний вимір держави</a:t>
            </a:r>
            <a:r>
              <a:rPr lang="uk-UA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 держави в системі ТОН.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uk-UA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кордонів держави.</a:t>
            </a:r>
            <a:endParaRPr lang="uk-UA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C:\Users\asus\Desktop\матеріал до лекції 3 від 22 лютого 2023 р\eb43d4eb68e43c8f59a3a5091c1efc3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6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D:\КУРСИ 2020\ТОН 2022 р\ТОН 2021\ЛПБ ТОН №3 2021\графіч матер до лекції 3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62" y="-153243"/>
            <a:ext cx="29718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УРСИ 2020\ТОН 2022 р\ТОН 2021\ЛПБ ТОН №3 2021\графіч матер до лекції 3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" y="4802932"/>
            <a:ext cx="29718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УРСИ 2020\ТОН 2022 р\ТОН 2021\ЛПБ ТОН №3 2021\графіч матер до лекції 3\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81" y="116632"/>
            <a:ext cx="297180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УРСИ 2020\ТОН 2022 р\ТОН 2021\ЛПБ ТОН №3 2021\графіч матер до лекції 3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36393"/>
            <a:ext cx="2971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УРСИ 2020\ТОН 2022 р\ТОН 2021\ЛПБ ТОН №3 2021\графіч матер до лекції 3\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85" y="3539330"/>
            <a:ext cx="297180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УРСИ 2020\ТОН 2022 р\ТОН 2021\ЛПБ ТОН №3 2021\графіч матер до лекції 3\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62" y="3421279"/>
            <a:ext cx="2971800" cy="32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УРСИ 2020\ТОН 2022 р\ТОН 2021\ЛПБ ТОН №3 2021\графіч матер до лекції 3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" y="2049679"/>
            <a:ext cx="2971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УРСИ 2020\ТОН 2022 р\ТОН 2021\ЛПБ ТОН №3 2021\графіч матер до лекції 3\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9266"/>
            <a:ext cx="29718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4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asus\Desktop\матеріал до лекції 3 від 22 лютого 2023 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5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1" descr="D:\КУРСИ 2020\ТОН 2022 р\ТОН 2021\ЛПБ ТОН №3 2021\графіч матер до лекції 3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5597"/>
            <a:ext cx="7560840" cy="60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9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5" descr="D:\КУРСИ 2020\ТОН 2022 р\ТОН 2021\ЛПБ ТОН №3 2021\графіч матер до лекції 3\slid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0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7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C:\Users\asus\Desktop\матеріал до лекції 3 від 22 лютого 2023 р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1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3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НД 2020\ДИСТАНЦІЙНЕ МУДЛОВОДСТВО\КУРСИ 2020\ТОН 2021\ЛПБ ТОН №3 2021\графіч матер до лекції 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" y="655595"/>
            <a:ext cx="9109395" cy="68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3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9" descr="D:\КУРСИ 2020\ТОН 2022 р\ТОН 2021\ЛПБ ТОН №3 2021\графіч матер до лекції 3\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899554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8" descr="D:\КУРСИ 2020\ТОН 2022 р\ТОН 2021\ЛПБ ТОН №3 2021\графіч матер до лекції 3\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628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6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2" descr="D:\КУРСИ 2020\ТОН 2022 р\ТОН 2021\ЛПБ ТОН №3 2021\графіч матер до лекції 3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3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5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411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6166" y="1002182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1" y="5157192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92" y="2166072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57163" y="2017483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028384" y="2671508"/>
            <a:ext cx="314324" cy="116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731899">
            <a:off x="7235158" y="4634523"/>
            <a:ext cx="1900778" cy="23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699797" y="4671551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2689292"/>
            <a:ext cx="393953" cy="231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79512" y="5654788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3" descr="D:\КУРСИ 2020\ТОН 2022 р\ТОН 2021\ЛПБ ТОН №3 2021\графіч матер до лекції 3\рфуокн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5597"/>
            <a:ext cx="8280920" cy="61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9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C:\Users\asus\Desktop\матеріал до лекції 3 від 22 лютого 2023 р\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32"/>
            <a:ext cx="9144000" cy="62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4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2" descr="D:\КУРСИ 2020\ТОН 2022 р\ТОН 2021\ЛПБ ТОН №3 2021\графіч матер до лекції 3\крф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308"/>
            <a:ext cx="9144000" cy="60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6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:\Users\asus\Desktop\матеріал до лекції 3 від 22 лютого 2023 р\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8" y="655597"/>
            <a:ext cx="9207068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2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5" name="Picture 7" descr="C:\Users\asus\Desktop\матеріал до лекції 3 від 22 лютого 2023 р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16"/>
            <a:ext cx="9144000" cy="62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08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C:\Users\asus\Desktop\матеріал до лекції 3 від 22 лютого 2023 р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97"/>
            <a:ext cx="9143999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C:\Users\asus\Desktop\матеріал до лекції 3 від 22 лютого 2023 р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7" y="476672"/>
            <a:ext cx="917057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1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D:\НД 2020\ДИСТАНЦІЙНЕ МУДЛОВОДСТВО\КУРСИ 2020\ТОН 2021\ЛПБ ТОН №3 2021\графіч матер до лекції 3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7" y="768125"/>
            <a:ext cx="4081600" cy="26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Д 2020\ДИСТАНЦІЙНЕ МУДЛОВОДСТВО\КУРСИ 2020\ТОН 2021\ЛПБ ТОН №3 2021\графіч матер до лекції 3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70" y="188640"/>
            <a:ext cx="4078188" cy="37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НД 2020\ДИСТАНЦІЙНЕ МУДЛОВОДСТВО\КУРСИ 2020\ТОН 2021\ЛПБ ТОН №3 2021\графіч матер до лекції 3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2808"/>
            <a:ext cx="4438228" cy="32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НД 2020\ДИСТАНЦІЙНЕ МУДЛОВОДСТВО\КУРСИ 2020\ТОН 2021\ЛПБ ТОН №3 2021\графіч матер до лекції 3\фу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28" y="4142048"/>
            <a:ext cx="4466072" cy="24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16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D:\НД 2020\ДИСТАНЦІЙНЕ МУДЛОВОДСТВО\КУРСИ 2020\ТОН 2021\ЛПБ ТОН №3 2021\графіч матер до лекції 3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" y="9267"/>
            <a:ext cx="9124720" cy="68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1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D:\НД 2020\ДИСТАНЦІЙНЕ МУДЛОВОДСТВО\КУРСИ 2020\ТОН 2021\ЛПБ ТОН №3 2021\графіч матер до лекції 3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046" y="3062211"/>
            <a:ext cx="746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 організація населення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0460" y="46882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2" y="1595700"/>
            <a:ext cx="61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географія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37137">
            <a:off x="3758606" y="2243073"/>
            <a:ext cx="484632" cy="916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434308">
            <a:off x="5991783" y="37653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8827978">
            <a:off x="7236295" y="37573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D:\НД 2020\ДИСТАНЦІЙНЕ МУДЛОВОДСТВО\КУРСИ 2020\ТОН 2021\ЛПБ ТОН №3 2021\графіч матер до лекції 3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53"/>
            <a:ext cx="9144000" cy="66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83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1" descr="D:\КУРСИ 2020\ТОН 2022 р\ТОН 2021\ЛПБ ТОН №3 2021\графіч матер до лекції 3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6"/>
            <a:ext cx="9159877" cy="6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85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4" descr="D:\КУРСИ 2020\ТОН 2022 р\ТОН 2021\ЛПБ ТОН №3 2021\графіч матер до лекції 3\фу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" y="634992"/>
            <a:ext cx="9042993" cy="62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7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D:\НД 2020\ДИСТАНЦІЙНЕ МУДЛОВОДСТВО\КУРСИ 2020\ТОН 2021\ЛПБ ТОН №3 2021\графіч матер до лекції 3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66"/>
            <a:ext cx="8928992" cy="68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0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ОН 2021\ЛПБ ТОН №3 2021\графіч матер до лекції 3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6"/>
            <a:ext cx="8830716" cy="68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5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3" descr="D:\КУРСИ 2020\ТОН 2022 р\ТОН 2021\ЛПБ ТОН №3 2021\графіч матер до лекції 3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2" y="257249"/>
            <a:ext cx="7056783" cy="66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48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Users\asus\Desktop\матеріал до лекції 3 від 22 лютого 2023 р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2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55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D:\НД 2020\ДИСТАНЦІЙНЕ МУДЛОВОДСТВО\КУРСИ 2020\ТОН 2021\ЛПБ ТОН №3 2021\графіч матер до лекції 3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8938"/>
            <a:ext cx="6023457" cy="68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08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ОН 2021\ЛПБ ТОН №3 2021\графіч матер до лекції 3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5597"/>
            <a:ext cx="864096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58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C:\Users\asus\Desktop\матеріал до лекції 3 від 22 лютого 2023 р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3717"/>
            <a:ext cx="6156176" cy="67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6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D:\НД 2020\ДИСТАНЦІЙНЕ МУДЛОВОДСТВО\КУРСИ 2020\ТОН 2021\ЛПБ ТОН №2 2021\матер до леції 2-3\держава територф до лекції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3040"/>
            <a:ext cx="854242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25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ОН 2021\ЛПБ ТОН №3 2021\графіч матер до лекції 3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62308" cy="62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74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D:\КУРСИ 2020\ТОН 2022 р\ТОН 2021\ЛПБ ТОН №3 2021\графіч матер до лекції 3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56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КУРСИ 2020\ТОН 2022 р\ТОН 2021\ЛПБ ТОН №3 2021\графіч матер до лекції 3\5331b1380d0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296347" cy="57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92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16" descr="D:\КУРСИ 2020\ТОН 2022 р\ТОН 2021\ЛПБ ТОН №3 2021\графіч матер до лекції 3\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9" y="1340768"/>
            <a:ext cx="91638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77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17" descr="D:\КУРСИ 2020\ТОН 2022 р\ТОН 2021\ЛПБ ТОН №3 2021\графіч матер до лекції 3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74" y="980728"/>
            <a:ext cx="679951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0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ОН 2021\ЛПБ ТОН №2 2021\матер до леції 2-3\територіально політичні систе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5" y="836712"/>
            <a:ext cx="844893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НД 2020\ДИСТАНЦІЙНЕ МУДЛОВОДСТВО\КУРСИ 2020\ТОН 2021\ЛПБ ТОН №2 2021\матер до леції 2-3\тПС схема до лекції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" y="1268760"/>
            <a:ext cx="88872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D:\НД 2020\ДИСТАНЦІЙНЕ МУДЛОВОДСТВО\КУРСИ 2020\ТОН 2021\ЛПБ ТОН №2 2021\матер до леції 2-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7" y="2780928"/>
            <a:ext cx="4609952" cy="34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НД 2020\ДИСТАНЦІЙНЕ МУДЛОВОДСТВО\КУРСИ 2020\ТОН 2021\ЛПБ ТОН №2 2021\матер до леції 2-3\2ф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5208"/>
            <a:ext cx="6483025" cy="25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43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ОН 2021\ЛПБ ТОН №2 2021\матер до леції 2-3\форми держави до леції 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1" y="794558"/>
            <a:ext cx="89830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ОН 2021\ЛПБ ТОН №2 2021\матер до леції 2-3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44948" cy="54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1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asus\Desktop\матеріал до лекції 3 від 22 лютого 2023 р\10kl_t2_obchestvo_konsp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6" y="655597"/>
            <a:ext cx="8890218" cy="60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5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ОН 2021\ЛПБ ТОН №2 2021\матер до леції 2-3\2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085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65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ОН 2021\ЛПБ ТОН №2 2021\матер до леції 2-3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4889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НД 2020\ДИСТАНЦІЙНЕ МУДЛОВОДСТВО\КУРСИ 2020\ТОН 2021\ЛПБ ТОН №2 2021\матер до леції 2-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22" y="3645024"/>
            <a:ext cx="4906478" cy="28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89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D:\НД 2020\ДИСТАНЦІЙНЕ МУДЛОВОДСТВО\КУРСИ 2020\ТОН 2021\ЛПБ ТОН №2 2021\матер до леції 2-3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75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2 2021\матер до леції 2-3\уніт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588"/>
            <a:ext cx="4401840" cy="32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Д 2020\ДИСТАНЦІЙНЕ МУДЛОВОДСТВО\КУРСИ 2020\ТОН 2021\ЛПБ ТОН №2 2021\матер до леції 2-3\ук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8160"/>
            <a:ext cx="4215176" cy="27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Д 2020\ДИСТАНЦІЙНЕ МУДЛОВОДСТВО\КУРСИ 2020\ТОН 2021\ЛПБ ТОН №2 2021\матер до леції 2-3\фран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68" y="657588"/>
            <a:ext cx="3469148" cy="43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41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ОН 2021\ЛПБ ТОН №2 2021\матер до леції 2-3\адмін тер устрій ук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04856" cy="51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4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asus\Desktop\матеріал до лекції 3 від 22 лютого 2023 р\10kl_t2_obchestvo_konsp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874"/>
            <a:ext cx="9144000" cy="20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Desktop\матеріал до лекції 3 від 22 лютого 2023 р\slid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201"/>
            <a:ext cx="9143999" cy="4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asus\Desktop\матеріал до лекції 3 від 22 лютого 2023 р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83"/>
            <a:ext cx="9144000" cy="63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6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asus\Desktop\матеріал до лекції 3 від 22 лютого 2023 р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3999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2 2021\матер до леції 2-3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75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1045</TotalTime>
  <Words>157</Words>
  <Application>Microsoft Office PowerPoint</Application>
  <PresentationFormat>Экран (4:3)</PresentationFormat>
  <Paragraphs>74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106</cp:revision>
  <dcterms:created xsi:type="dcterms:W3CDTF">2020-01-28T20:23:37Z</dcterms:created>
  <dcterms:modified xsi:type="dcterms:W3CDTF">2023-02-23T08:56:36Z</dcterms:modified>
</cp:coreProperties>
</file>