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>
      <p:cViewPr>
        <p:scale>
          <a:sx n="79" d="100"/>
          <a:sy n="79" d="100"/>
        </p:scale>
        <p:origin x="-1469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354CA-D41E-4658-893E-BF4B3CEE51D5}" type="datetimeFigureOut">
              <a:rPr lang="ru-RU" smtClean="0"/>
              <a:pPr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CE350-82D8-4A11-A7D7-B6DE9158E8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sz="66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ЛІСОВА ФІТОПАТАЛОГІЯ</a:t>
            </a:r>
            <a:endParaRPr lang="ru-RU" sz="66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rockhaus_and_Efron_Encyclopedic_Dictionary_b7_336-0.jpg"/>
          <p:cNvPicPr>
            <a:picLocks noChangeAspect="1"/>
          </p:cNvPicPr>
          <p:nvPr/>
        </p:nvPicPr>
        <p:blipFill>
          <a:blip r:embed="rId2" cstate="print"/>
          <a:srcRect t="2969"/>
          <a:stretch>
            <a:fillRect/>
          </a:stretch>
        </p:blipFill>
        <p:spPr>
          <a:xfrm>
            <a:off x="1428728" y="1500174"/>
            <a:ext cx="6878691" cy="4989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85728"/>
            <a:ext cx="8640960" cy="6311624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/>
              <a:t>Метою </a:t>
            </a:r>
            <a:r>
              <a:rPr lang="uk-UA" dirty="0"/>
              <a:t>викладання навчальної дисципліни “Лісова фітопатологія” є професійна підготовка майбутнього фахівця з  лісового господарства до самостійного вирішення питань щодо захисту лісостанів та зелених насаджень від інфекційних збудників хвороб та несприятливих факторів навколишнього середовища.</a:t>
            </a:r>
            <a:endParaRPr lang="ru-RU" dirty="0"/>
          </a:p>
          <a:p>
            <a:r>
              <a:rPr lang="uk-UA" dirty="0"/>
              <a:t>Основними</a:t>
            </a:r>
            <a:r>
              <a:rPr lang="uk-UA" b="1" dirty="0"/>
              <a:t> завданнями </a:t>
            </a:r>
            <a:r>
              <a:rPr lang="uk-UA" dirty="0"/>
              <a:t>викладання дисципліни “Лісова фітопатологія” є: формування у здобувачів вищої освіти системи знань  про основні групи та типи інфекційних та неінфекційних хвороб деревних і декоративних рослин, їх впливу на погіршення стану, зниження стійкості, продуктивності лісостанів та їх захисних санітарно-гігієнічних властивостей, а також надання знань про сучасні засоби і методи захисту об’єктів лісового господарства; формування практичних навичок ідентифікації основних неінфекційних та інфекційних хвороб лісових культур та їх збудників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6573"/>
            <a:ext cx="8229600" cy="796908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rgbClr val="00B0F0"/>
                </a:solidFill>
              </a:rPr>
              <a:t>Заплановані робочою програмою результати навчання та компетентності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23253"/>
            <a:ext cx="83792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СК-4 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Здатність аналізувати стан дерев, лісостанів, особливості їх росту і розвитку на основі вивчення дослідних даних, літературних джерел та нормативно-довідкових матеріалів.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СК-5 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Здатність вирішувати поставлені завдання зі створення насаджень, їх вирощування та формування на основі вивчення літературних та нормативних джерел передового виробничого досвіду.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СК-7</a:t>
            </a:r>
            <a:r>
              <a:rPr lang="uk-UA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 Здатність вирішувати поставлені завдання з інвентаризації лісів, оцінювати лісові ресурси та продукцію. 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</a:t>
            </a:r>
            <a:r>
              <a:rPr lang="uk-UA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11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 Здатність планувати й реалізовувати ефективні заходи з організації господарства, підвищення продуктивності насаджень та їх біологічної стійкості, ощадливого, на екологічних засадах, використання лісових ресурсів.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СК-</a:t>
            </a:r>
            <a:r>
              <a:rPr lang="uk-UA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17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 Здатність застосовувати </a:t>
            </a:r>
            <a:r>
              <a:rPr lang="uk-UA" dirty="0" err="1">
                <a:latin typeface="Arial Narrow" panose="020B0606020202030204" pitchFamily="34" charset="0"/>
                <a:ea typeface="Times New Roman" panose="02020603050405020304" pitchFamily="18" charset="0"/>
              </a:rPr>
              <a:t>професійно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-профільні знання та практичні навички задля вирощування посадкового матеріалу декоративних рослин, створення і експлуатації об’єктів ландшафтного дизайну, оцінки й аналізу стану рослинних ресурсів. 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СК-</a:t>
            </a:r>
            <a:r>
              <a:rPr lang="uk-UA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19</a:t>
            </a:r>
            <a:r>
              <a:rPr lang="uk-UA" dirty="0">
                <a:latin typeface="Arial Narrow" panose="020B0606020202030204" pitchFamily="34" charset="0"/>
                <a:ea typeface="Times New Roman" panose="02020603050405020304" pitchFamily="18" charset="0"/>
              </a:rPr>
              <a:t> Здатність проводити інвентаризацію та атестацію створених штучних фітоценозів й об’єктів ландшафтного дизайну.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16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50_content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1" y="0"/>
            <a:ext cx="3500430" cy="6938351"/>
          </a:xfrm>
        </p:spPr>
      </p:pic>
      <p:pic>
        <p:nvPicPr>
          <p:cNvPr id="5" name="Рисунок 4" descr="1516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786478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iodobry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572" y="0"/>
            <a:ext cx="6500428" cy="4357694"/>
          </a:xfrm>
          <a:prstGeom prst="rect">
            <a:avLst/>
          </a:prstGeom>
        </p:spPr>
      </p:pic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22727"/>
          <a:stretch>
            <a:fillRect/>
          </a:stretch>
        </p:blipFill>
        <p:spPr>
          <a:xfrm>
            <a:off x="0" y="2661494"/>
            <a:ext cx="3929090" cy="419650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258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ЛІСОВА ФІТОПАТАЛОГІЯ</vt:lpstr>
      <vt:lpstr>Презентация PowerPoint</vt:lpstr>
      <vt:lpstr>Заплановані робочою програмою результати навчання та компетентності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РОСЛИН </dc:title>
  <dc:creator>Admin</dc:creator>
  <cp:lastModifiedBy>Пользователь Windows</cp:lastModifiedBy>
  <cp:revision>6</cp:revision>
  <dcterms:created xsi:type="dcterms:W3CDTF">2020-02-25T13:09:00Z</dcterms:created>
  <dcterms:modified xsi:type="dcterms:W3CDTF">2025-11-24T18:16:51Z</dcterms:modified>
</cp:coreProperties>
</file>