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32" d="100"/>
          <a:sy n="132" d="100"/>
        </p:scale>
        <p:origin x="120" y="5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Використання Git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Розподілена система контролю версій</a:t>
            </a:r>
          </a:p>
          <a:p>
            <a:r>
              <a:t>Автор: Лінус Торвальдс (2005 р.)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Висновки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 Git – </a:t>
            </a:r>
            <a:r>
              <a:rPr dirty="0" err="1"/>
              <a:t>стандарт</a:t>
            </a:r>
            <a:r>
              <a:rPr dirty="0"/>
              <a:t> у </a:t>
            </a:r>
            <a:r>
              <a:rPr dirty="0" err="1"/>
              <a:t>сучасній</a:t>
            </a:r>
            <a:r>
              <a:rPr dirty="0"/>
              <a:t> </a:t>
            </a:r>
            <a:r>
              <a:rPr lang="uk-UA" dirty="0"/>
              <a:t>веб</a:t>
            </a:r>
            <a:r>
              <a:rPr dirty="0" err="1"/>
              <a:t>розробці</a:t>
            </a:r>
            <a:endParaRPr dirty="0"/>
          </a:p>
          <a:p>
            <a:r>
              <a:rPr dirty="0"/>
              <a:t> </a:t>
            </a:r>
            <a:r>
              <a:rPr dirty="0" err="1"/>
              <a:t>Забезпечує</a:t>
            </a:r>
            <a:r>
              <a:rPr dirty="0"/>
              <a:t> </a:t>
            </a:r>
            <a:r>
              <a:rPr dirty="0" err="1"/>
              <a:t>надійність</a:t>
            </a:r>
            <a:r>
              <a:rPr dirty="0"/>
              <a:t> і </a:t>
            </a:r>
            <a:r>
              <a:rPr dirty="0" err="1"/>
              <a:t>гнучкість</a:t>
            </a:r>
            <a:endParaRPr dirty="0"/>
          </a:p>
          <a:p>
            <a:r>
              <a:rPr dirty="0"/>
              <a:t> </a:t>
            </a:r>
            <a:r>
              <a:rPr dirty="0" err="1"/>
              <a:t>Полегшує</a:t>
            </a:r>
            <a:r>
              <a:rPr dirty="0"/>
              <a:t> </a:t>
            </a:r>
            <a:r>
              <a:rPr dirty="0" err="1"/>
              <a:t>командну</a:t>
            </a:r>
            <a:r>
              <a:rPr dirty="0"/>
              <a:t> </a:t>
            </a:r>
            <a:r>
              <a:rPr dirty="0" err="1"/>
              <a:t>роботу</a:t>
            </a:r>
            <a:endParaRPr dirty="0"/>
          </a:p>
          <a:p>
            <a:r>
              <a:rPr dirty="0"/>
              <a:t> </a:t>
            </a:r>
            <a:r>
              <a:rPr dirty="0" err="1"/>
              <a:t>Економить</a:t>
            </a:r>
            <a:r>
              <a:rPr dirty="0"/>
              <a:t> </a:t>
            </a:r>
            <a:r>
              <a:rPr dirty="0" err="1"/>
              <a:t>час</a:t>
            </a:r>
            <a:r>
              <a:rPr dirty="0"/>
              <a:t> і </a:t>
            </a:r>
            <a:r>
              <a:rPr dirty="0" err="1"/>
              <a:t>мінімізує</a:t>
            </a:r>
            <a:r>
              <a:rPr dirty="0"/>
              <a:t> </a:t>
            </a:r>
            <a:r>
              <a:rPr dirty="0" err="1"/>
              <a:t>ризики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Навіщо потрібен Git?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Зберігає</a:t>
            </a:r>
            <a:r>
              <a:rPr dirty="0"/>
              <a:t> </a:t>
            </a:r>
            <a:r>
              <a:rPr dirty="0" err="1"/>
              <a:t>історію</a:t>
            </a:r>
            <a:r>
              <a:rPr dirty="0"/>
              <a:t> </a:t>
            </a:r>
            <a:r>
              <a:rPr dirty="0" err="1"/>
              <a:t>змін</a:t>
            </a:r>
            <a:endParaRPr dirty="0"/>
          </a:p>
          <a:p>
            <a:r>
              <a:rPr dirty="0" err="1"/>
              <a:t>Дозволяє</a:t>
            </a:r>
            <a:r>
              <a:rPr dirty="0"/>
              <a:t> </a:t>
            </a:r>
            <a:r>
              <a:rPr dirty="0" err="1"/>
              <a:t>працювати</a:t>
            </a:r>
            <a:r>
              <a:rPr dirty="0"/>
              <a:t> в </a:t>
            </a:r>
            <a:r>
              <a:rPr dirty="0" err="1"/>
              <a:t>команді</a:t>
            </a:r>
            <a:endParaRPr dirty="0"/>
          </a:p>
          <a:p>
            <a:r>
              <a:rPr dirty="0" err="1"/>
              <a:t>Легко</a:t>
            </a:r>
            <a:r>
              <a:rPr dirty="0"/>
              <a:t> </a:t>
            </a:r>
            <a:r>
              <a:rPr dirty="0" err="1"/>
              <a:t>повертатися</a:t>
            </a:r>
            <a:r>
              <a:rPr dirty="0"/>
              <a:t> </a:t>
            </a:r>
            <a:r>
              <a:rPr dirty="0" err="1"/>
              <a:t>до</a:t>
            </a:r>
            <a:r>
              <a:rPr dirty="0"/>
              <a:t> </a:t>
            </a:r>
            <a:r>
              <a:rPr dirty="0" err="1"/>
              <a:t>попередніх</a:t>
            </a:r>
            <a:r>
              <a:rPr dirty="0"/>
              <a:t> </a:t>
            </a:r>
            <a:r>
              <a:rPr dirty="0" err="1"/>
              <a:t>версій</a:t>
            </a:r>
            <a:endParaRPr dirty="0"/>
          </a:p>
          <a:p>
            <a:r>
              <a:rPr dirty="0" err="1"/>
              <a:t>Підтримує</a:t>
            </a:r>
            <a:r>
              <a:rPr dirty="0"/>
              <a:t> </a:t>
            </a:r>
            <a:r>
              <a:rPr dirty="0" err="1"/>
              <a:t>паралельну</a:t>
            </a:r>
            <a:r>
              <a:rPr dirty="0"/>
              <a:t> </a:t>
            </a:r>
            <a:r>
              <a:rPr dirty="0" err="1"/>
              <a:t>розробку</a:t>
            </a:r>
            <a:r>
              <a:rPr dirty="0"/>
              <a:t> (</a:t>
            </a:r>
            <a:r>
              <a:rPr dirty="0" err="1"/>
              <a:t>гілки</a:t>
            </a:r>
            <a:r>
              <a:rPr dirty="0"/>
              <a:t>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Основні поняття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/>
              <a:t>репозиторій (</a:t>
            </a:r>
            <a:r>
              <a:rPr lang="uk-UA" dirty="0" err="1"/>
              <a:t>repository</a:t>
            </a:r>
            <a:r>
              <a:rPr lang="uk-UA" dirty="0"/>
              <a:t>) – місце, де зберігається історія змін проєкту</a:t>
            </a:r>
          </a:p>
          <a:p>
            <a:r>
              <a:rPr lang="uk-UA" dirty="0" err="1"/>
              <a:t>комміт</a:t>
            </a:r>
            <a:r>
              <a:rPr lang="uk-UA" dirty="0"/>
              <a:t> (</a:t>
            </a:r>
            <a:r>
              <a:rPr lang="uk-UA" dirty="0" err="1"/>
              <a:t>commit</a:t>
            </a:r>
            <a:r>
              <a:rPr lang="uk-UA" dirty="0"/>
              <a:t>) – зафіксований стан файлів із коментарем, що описує зміни</a:t>
            </a:r>
          </a:p>
          <a:p>
            <a:r>
              <a:rPr lang="uk-UA" dirty="0"/>
              <a:t>гілка (</a:t>
            </a:r>
            <a:r>
              <a:rPr lang="uk-UA" dirty="0" err="1"/>
              <a:t>branch</a:t>
            </a:r>
            <a:r>
              <a:rPr lang="uk-UA" dirty="0"/>
              <a:t>) – незалежна лінія розробки. За замовчуванням створюється гілка </a:t>
            </a:r>
            <a:r>
              <a:rPr lang="uk-UA" dirty="0" err="1"/>
              <a:t>main</a:t>
            </a:r>
            <a:r>
              <a:rPr lang="uk-UA" dirty="0"/>
              <a:t> (раніше </a:t>
            </a:r>
            <a:r>
              <a:rPr lang="uk-UA" dirty="0" err="1"/>
              <a:t>master</a:t>
            </a:r>
            <a:r>
              <a:rPr lang="uk-UA" dirty="0"/>
              <a:t>)</a:t>
            </a:r>
          </a:p>
          <a:p>
            <a:r>
              <a:rPr lang="uk-UA" dirty="0"/>
              <a:t>злиття (</a:t>
            </a:r>
            <a:r>
              <a:rPr lang="uk-UA" dirty="0" err="1"/>
              <a:t>merge</a:t>
            </a:r>
            <a:r>
              <a:rPr lang="uk-UA" dirty="0"/>
              <a:t>) – поєднання змін з різних гілок</a:t>
            </a:r>
          </a:p>
          <a:p>
            <a:r>
              <a:rPr lang="uk-UA" dirty="0"/>
              <a:t>віддалений репозиторій (</a:t>
            </a:r>
            <a:r>
              <a:rPr lang="uk-UA" dirty="0" err="1"/>
              <a:t>remote</a:t>
            </a:r>
            <a:r>
              <a:rPr lang="uk-UA" dirty="0"/>
              <a:t>) – копія репозиторію на сервері (наприклад, </a:t>
            </a:r>
            <a:r>
              <a:rPr lang="uk-UA" dirty="0" err="1"/>
              <a:t>GitHub</a:t>
            </a:r>
            <a:r>
              <a:rPr lang="uk-UA" dirty="0"/>
              <a:t>, </a:t>
            </a:r>
            <a:r>
              <a:rPr lang="uk-UA" dirty="0" err="1"/>
              <a:t>GitLab</a:t>
            </a:r>
            <a:r>
              <a:rPr lang="uk-UA" dirty="0"/>
              <a:t>, </a:t>
            </a:r>
            <a:r>
              <a:rPr lang="uk-UA" dirty="0" err="1"/>
              <a:t>Bitbucket</a:t>
            </a:r>
            <a:r>
              <a:rPr lang="uk-UA" dirty="0"/>
              <a:t>)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Життєвий цикл файлу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Untracked – новий файл</a:t>
            </a:r>
          </a:p>
          <a:p>
            <a:r>
              <a:t>2. Staged – доданий у git add</a:t>
            </a:r>
          </a:p>
          <a:p>
            <a:r>
              <a:t>3. Committed – зафіксований у репозиторії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Базові команди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git </a:t>
            </a:r>
            <a:r>
              <a:rPr dirty="0" err="1"/>
              <a:t>init</a:t>
            </a:r>
            <a:r>
              <a:rPr dirty="0"/>
              <a:t> – </a:t>
            </a:r>
            <a:r>
              <a:rPr dirty="0" err="1"/>
              <a:t>створити</a:t>
            </a:r>
            <a:r>
              <a:rPr dirty="0"/>
              <a:t> </a:t>
            </a:r>
            <a:r>
              <a:rPr dirty="0" err="1"/>
              <a:t>репозиторій</a:t>
            </a:r>
            <a:endParaRPr dirty="0"/>
          </a:p>
          <a:p>
            <a:r>
              <a:rPr dirty="0"/>
              <a:t>git clone &lt;</a:t>
            </a:r>
            <a:r>
              <a:rPr dirty="0" err="1"/>
              <a:t>url</a:t>
            </a:r>
            <a:r>
              <a:rPr dirty="0"/>
              <a:t>&gt; – </a:t>
            </a:r>
            <a:r>
              <a:rPr dirty="0" err="1"/>
              <a:t>клонувати</a:t>
            </a:r>
            <a:r>
              <a:rPr dirty="0"/>
              <a:t> </a:t>
            </a:r>
            <a:r>
              <a:rPr dirty="0" err="1"/>
              <a:t>проект</a:t>
            </a:r>
            <a:endParaRPr lang="uk-UA" dirty="0"/>
          </a:p>
          <a:p>
            <a:r>
              <a:rPr lang="en-US" dirty="0"/>
              <a:t>git status </a:t>
            </a:r>
            <a:r>
              <a:rPr lang="uk-UA" dirty="0"/>
              <a:t>–</a:t>
            </a:r>
            <a:r>
              <a:rPr lang="en-US" dirty="0"/>
              <a:t> </a:t>
            </a:r>
            <a:r>
              <a:rPr lang="en-US" dirty="0" err="1"/>
              <a:t>перевірити</a:t>
            </a:r>
            <a:r>
              <a:rPr lang="en-US" dirty="0"/>
              <a:t> </a:t>
            </a:r>
            <a:r>
              <a:rPr lang="en-US" dirty="0" err="1"/>
              <a:t>стан</a:t>
            </a:r>
            <a:r>
              <a:rPr lang="en-US" dirty="0"/>
              <a:t> </a:t>
            </a:r>
            <a:r>
              <a:rPr lang="en-US" dirty="0" err="1"/>
              <a:t>файлів</a:t>
            </a:r>
            <a:endParaRPr dirty="0"/>
          </a:p>
          <a:p>
            <a:r>
              <a:rPr dirty="0"/>
              <a:t>git add &lt;file&gt; – </a:t>
            </a:r>
            <a:r>
              <a:rPr dirty="0" err="1"/>
              <a:t>додати</a:t>
            </a:r>
            <a:r>
              <a:rPr dirty="0"/>
              <a:t> у staged</a:t>
            </a:r>
          </a:p>
          <a:p>
            <a:r>
              <a:rPr dirty="0"/>
              <a:t>git commit -m "</a:t>
            </a:r>
            <a:r>
              <a:rPr lang="en-US" dirty="0"/>
              <a:t>Add </a:t>
            </a:r>
            <a:r>
              <a:rPr dirty="0"/>
              <a:t>..." – </a:t>
            </a:r>
            <a:r>
              <a:rPr dirty="0" err="1"/>
              <a:t>зафіксувати</a:t>
            </a:r>
            <a:r>
              <a:rPr dirty="0"/>
              <a:t> </a:t>
            </a:r>
            <a:r>
              <a:rPr dirty="0" err="1"/>
              <a:t>зміни</a:t>
            </a:r>
            <a:r>
              <a:rPr lang="uk-UA" dirty="0"/>
              <a:t>, </a:t>
            </a:r>
            <a:r>
              <a:rPr lang="en-US" dirty="0" err="1"/>
              <a:t>зробити</a:t>
            </a:r>
            <a:r>
              <a:rPr lang="en-US" dirty="0"/>
              <a:t> </a:t>
            </a:r>
            <a:r>
              <a:rPr lang="en-US" dirty="0" err="1"/>
              <a:t>комміт</a:t>
            </a:r>
            <a:r>
              <a:rPr lang="en-US" dirty="0"/>
              <a:t> </a:t>
            </a:r>
            <a:r>
              <a:rPr lang="en-US" dirty="0" err="1"/>
              <a:t>із</a:t>
            </a:r>
            <a:r>
              <a:rPr lang="en-US" dirty="0"/>
              <a:t> </a:t>
            </a:r>
            <a:r>
              <a:rPr lang="en-US" dirty="0" err="1"/>
              <a:t>повідомленням</a:t>
            </a:r>
            <a:r>
              <a:rPr lang="en-US" dirty="0"/>
              <a:t> Add ...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Віддалені репозиторії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git remote add origin &lt;url&gt;</a:t>
            </a:r>
          </a:p>
          <a:p>
            <a:r>
              <a:t>git push origin main</a:t>
            </a:r>
          </a:p>
          <a:p>
            <a:r>
              <a:t>git pull origin main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Гілки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git branch feature – </a:t>
            </a:r>
            <a:r>
              <a:rPr dirty="0" err="1"/>
              <a:t>створити</a:t>
            </a:r>
            <a:r>
              <a:rPr dirty="0"/>
              <a:t> </a:t>
            </a:r>
            <a:r>
              <a:rPr dirty="0" err="1"/>
              <a:t>гілку</a:t>
            </a:r>
            <a:endParaRPr dirty="0"/>
          </a:p>
          <a:p>
            <a:r>
              <a:rPr dirty="0"/>
              <a:t>git checkout feature – </a:t>
            </a:r>
            <a:r>
              <a:rPr dirty="0" err="1"/>
              <a:t>перейти</a:t>
            </a:r>
            <a:r>
              <a:rPr dirty="0"/>
              <a:t> в </a:t>
            </a:r>
            <a:r>
              <a:rPr dirty="0" err="1"/>
              <a:t>гілку</a:t>
            </a:r>
            <a:endParaRPr dirty="0"/>
          </a:p>
          <a:p>
            <a:r>
              <a:rPr dirty="0"/>
              <a:t>git merge feature – </a:t>
            </a:r>
            <a:r>
              <a:rPr dirty="0" err="1"/>
              <a:t>злити</a:t>
            </a:r>
            <a:r>
              <a:rPr dirty="0"/>
              <a:t> </a:t>
            </a:r>
            <a:r>
              <a:rPr dirty="0" err="1"/>
              <a:t>зміни</a:t>
            </a:r>
            <a:endParaRPr dirty="0"/>
          </a:p>
          <a:p>
            <a:r>
              <a:rPr dirty="0" err="1"/>
              <a:t>Можливі</a:t>
            </a:r>
            <a:r>
              <a:rPr dirty="0"/>
              <a:t> </a:t>
            </a:r>
            <a:r>
              <a:rPr dirty="0" err="1"/>
              <a:t>конфлікти</a:t>
            </a:r>
            <a:r>
              <a:rPr dirty="0"/>
              <a:t> → </a:t>
            </a:r>
            <a:r>
              <a:rPr dirty="0" err="1"/>
              <a:t>треба</a:t>
            </a:r>
            <a:r>
              <a:rPr dirty="0"/>
              <a:t> </a:t>
            </a:r>
            <a:r>
              <a:rPr dirty="0" err="1"/>
              <a:t>вирішувати</a:t>
            </a:r>
            <a:r>
              <a:rPr dirty="0"/>
              <a:t> </a:t>
            </a:r>
            <a:r>
              <a:rPr dirty="0" err="1"/>
              <a:t>вручну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Типові сценарії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Індивідуальна</a:t>
            </a:r>
            <a:r>
              <a:rPr dirty="0"/>
              <a:t> </a:t>
            </a:r>
            <a:r>
              <a:rPr dirty="0" err="1"/>
              <a:t>робота</a:t>
            </a:r>
            <a:endParaRPr dirty="0"/>
          </a:p>
          <a:p>
            <a:r>
              <a:rPr dirty="0" err="1"/>
              <a:t>Командна</a:t>
            </a:r>
            <a:r>
              <a:rPr dirty="0"/>
              <a:t> </a:t>
            </a:r>
            <a:r>
              <a:rPr dirty="0" err="1"/>
              <a:t>розробка</a:t>
            </a:r>
            <a:endParaRPr dirty="0"/>
          </a:p>
          <a:p>
            <a:r>
              <a:rPr dirty="0"/>
              <a:t>Open-source (fork + pull request)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Рекомендації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Часті</a:t>
            </a:r>
            <a:r>
              <a:rPr dirty="0"/>
              <a:t>, </a:t>
            </a:r>
            <a:r>
              <a:rPr dirty="0" err="1"/>
              <a:t>невеликі</a:t>
            </a:r>
            <a:r>
              <a:rPr dirty="0"/>
              <a:t> </a:t>
            </a:r>
            <a:r>
              <a:rPr dirty="0" err="1"/>
              <a:t>комміти</a:t>
            </a:r>
            <a:endParaRPr dirty="0"/>
          </a:p>
          <a:p>
            <a:r>
              <a:rPr dirty="0" err="1"/>
              <a:t>Осмислені</a:t>
            </a:r>
            <a:r>
              <a:rPr dirty="0"/>
              <a:t> </a:t>
            </a:r>
            <a:r>
              <a:rPr dirty="0" err="1"/>
              <a:t>повідомлення</a:t>
            </a:r>
            <a:r>
              <a:rPr dirty="0"/>
              <a:t> (git commit -m)</a:t>
            </a:r>
          </a:p>
          <a:p>
            <a:r>
              <a:rPr dirty="0" err="1"/>
              <a:t>Окремі</a:t>
            </a:r>
            <a:r>
              <a:rPr dirty="0"/>
              <a:t> </a:t>
            </a:r>
            <a:r>
              <a:rPr dirty="0" err="1"/>
              <a:t>гілки</a:t>
            </a:r>
            <a:r>
              <a:rPr dirty="0"/>
              <a:t> </a:t>
            </a:r>
            <a:r>
              <a:rPr dirty="0" err="1"/>
              <a:t>для</a:t>
            </a:r>
            <a:r>
              <a:rPr dirty="0"/>
              <a:t> </a:t>
            </a:r>
            <a:r>
              <a:rPr dirty="0" err="1"/>
              <a:t>нових</a:t>
            </a:r>
            <a:r>
              <a:rPr dirty="0"/>
              <a:t> </a:t>
            </a:r>
            <a:r>
              <a:rPr dirty="0" err="1"/>
              <a:t>фіч</a:t>
            </a:r>
            <a:endParaRPr dirty="0"/>
          </a:p>
          <a:p>
            <a:r>
              <a:rPr dirty="0" err="1"/>
              <a:t>Регулярна</a:t>
            </a:r>
            <a:r>
              <a:rPr dirty="0"/>
              <a:t> </a:t>
            </a:r>
            <a:r>
              <a:rPr dirty="0" err="1"/>
              <a:t>синхронізація</a:t>
            </a:r>
            <a:r>
              <a:rPr dirty="0"/>
              <a:t> з GitHub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284</Words>
  <Application>Microsoft Office PowerPoint</Application>
  <PresentationFormat>Екран (4:3)</PresentationFormat>
  <Paragraphs>47</Paragraphs>
  <Slides>10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Використання Git</vt:lpstr>
      <vt:lpstr>Навіщо потрібен Git?</vt:lpstr>
      <vt:lpstr>Основні поняття</vt:lpstr>
      <vt:lpstr>Життєвий цикл файлу</vt:lpstr>
      <vt:lpstr>Базові команди</vt:lpstr>
      <vt:lpstr>Віддалені репозиторії</vt:lpstr>
      <vt:lpstr>Гілки</vt:lpstr>
      <vt:lpstr>Типові сценарії</vt:lpstr>
      <vt:lpstr>Рекомендації</vt:lpstr>
      <vt:lpstr>Висновки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Admin</cp:lastModifiedBy>
  <cp:revision>5</cp:revision>
  <dcterms:created xsi:type="dcterms:W3CDTF">2013-01-27T09:14:16Z</dcterms:created>
  <dcterms:modified xsi:type="dcterms:W3CDTF">2025-09-05T19:42:25Z</dcterms:modified>
  <cp:category/>
</cp:coreProperties>
</file>