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9C0-97AC-4533-B211-F8AA80200C61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A378FD1-2882-4946-B2AF-D5F0BC2B28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786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9C0-97AC-4533-B211-F8AA80200C61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A378FD1-2882-4946-B2AF-D5F0BC2B28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4124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9C0-97AC-4533-B211-F8AA80200C61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A378FD1-2882-4946-B2AF-D5F0BC2B281E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310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9C0-97AC-4533-B211-F8AA80200C61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A378FD1-2882-4946-B2AF-D5F0BC2B28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52712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9C0-97AC-4533-B211-F8AA80200C61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A378FD1-2882-4946-B2AF-D5F0BC2B281E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466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9C0-97AC-4533-B211-F8AA80200C61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A378FD1-2882-4946-B2AF-D5F0BC2B28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11435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9C0-97AC-4533-B211-F8AA80200C61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8FD1-2882-4946-B2AF-D5F0BC2B28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9395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9C0-97AC-4533-B211-F8AA80200C61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8FD1-2882-4946-B2AF-D5F0BC2B28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48332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9C0-97AC-4533-B211-F8AA80200C61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8FD1-2882-4946-B2AF-D5F0BC2B28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431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9C0-97AC-4533-B211-F8AA80200C61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A378FD1-2882-4946-B2AF-D5F0BC2B28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3545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9C0-97AC-4533-B211-F8AA80200C61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A378FD1-2882-4946-B2AF-D5F0BC2B28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4603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9C0-97AC-4533-B211-F8AA80200C61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A378FD1-2882-4946-B2AF-D5F0BC2B28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6471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9C0-97AC-4533-B211-F8AA80200C61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8FD1-2882-4946-B2AF-D5F0BC2B28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1605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9C0-97AC-4533-B211-F8AA80200C61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8FD1-2882-4946-B2AF-D5F0BC2B28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0485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9C0-97AC-4533-B211-F8AA80200C61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8FD1-2882-4946-B2AF-D5F0BC2B28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328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9C0-97AC-4533-B211-F8AA80200C61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A378FD1-2882-4946-B2AF-D5F0BC2B28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5709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659C0-97AC-4533-B211-F8AA80200C61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A378FD1-2882-4946-B2AF-D5F0BC2B28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6427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AD5DA5-CAC5-4A94-8C33-05AC49BF9E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0000"/>
                </a:solidFill>
                <a:effectLst/>
              </a:rPr>
              <a:t>SEO-</a:t>
            </a:r>
            <a:r>
              <a:rPr lang="ru-RU" dirty="0" err="1">
                <a:solidFill>
                  <a:srgbClr val="000000"/>
                </a:solidFill>
                <a:effectLst/>
              </a:rPr>
              <a:t>копірайтинг</a:t>
            </a:r>
            <a:r>
              <a:rPr lang="ru-RU" dirty="0">
                <a:solidFill>
                  <a:srgbClr val="000000"/>
                </a:solidFill>
                <a:effectLst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</a:rPr>
              <a:t>аналітика</a:t>
            </a:r>
            <a:r>
              <a:rPr lang="ru-RU" dirty="0">
                <a:solidFill>
                  <a:srgbClr val="000000"/>
                </a:solidFill>
                <a:effectLst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</a:rPr>
              <a:t>диджитал</a:t>
            </a:r>
            <a:r>
              <a:rPr lang="ru-RU" dirty="0">
                <a:solidFill>
                  <a:srgbClr val="000000"/>
                </a:solidFill>
                <a:effectLst/>
              </a:rPr>
              <a:t> контенту</a:t>
            </a:r>
            <a:br>
              <a:rPr lang="ru-RU" dirty="0">
                <a:effectLst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45794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EA25DC-C471-4D60-AF6D-D6FF77EE5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Для кого дисципліна?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46C19B4-3B7E-4D99-AD38-40FA3CAF2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Курс розрахований на студентів 4 курсу спеціалізації «</a:t>
            </a:r>
            <a:r>
              <a:rPr lang="uk-UA" dirty="0" err="1"/>
              <a:t>Диджитал</a:t>
            </a:r>
            <a:r>
              <a:rPr lang="uk-UA" dirty="0"/>
              <a:t> журналістика і соціальні медіа» і викладається у 8 семестрі</a:t>
            </a:r>
          </a:p>
        </p:txBody>
      </p:sp>
    </p:spTree>
    <p:extLst>
      <p:ext uri="{BB962C8B-B14F-4D97-AF65-F5344CB8AC3E}">
        <p14:creationId xmlns:p14="http://schemas.microsoft.com/office/powerpoint/2010/main" val="1621723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4B8FBE-7F92-4C34-A491-0E180F832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Чого ви навчитесь?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DBB669B-B603-4F6B-ABCD-927F7CDB74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Укладати семантичне ядро та працювати з ключовими словами, запитами</a:t>
            </a:r>
          </a:p>
          <a:p>
            <a:r>
              <a:rPr lang="uk-UA" dirty="0"/>
              <a:t>Структурувати текст за правилами сучасної архітектоніки </a:t>
            </a:r>
          </a:p>
          <a:p>
            <a:r>
              <a:rPr lang="uk-UA" dirty="0"/>
              <a:t>Писати релевантні, цікаві тексти</a:t>
            </a:r>
          </a:p>
          <a:p>
            <a:r>
              <a:rPr lang="uk-UA" dirty="0"/>
              <a:t>Використовувати інструменти аналітики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32304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91A9D5-3DA9-4B93-89ED-FD72D551C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Про що ви дізнаєтесь?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B5F2D36-4A97-4547-BA0D-2761450CB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Прийоми ефективного </a:t>
            </a:r>
            <a:r>
              <a:rPr lang="uk-UA" dirty="0" err="1"/>
              <a:t>копірайтингу</a:t>
            </a:r>
            <a:endParaRPr lang="uk-UA" dirty="0"/>
          </a:p>
          <a:p>
            <a:r>
              <a:rPr lang="uk-UA" dirty="0"/>
              <a:t>Правила подачі якісного тексту</a:t>
            </a:r>
          </a:p>
          <a:p>
            <a:r>
              <a:rPr lang="uk-UA" dirty="0"/>
              <a:t>Як слідкувати за аналітичними показниками ресурсу</a:t>
            </a:r>
          </a:p>
          <a:p>
            <a:r>
              <a:rPr lang="uk-UA" dirty="0"/>
              <a:t>Що таке </a:t>
            </a:r>
            <a:r>
              <a:rPr lang="en-US" dirty="0"/>
              <a:t>SEO </a:t>
            </a:r>
            <a:r>
              <a:rPr lang="uk-UA" dirty="0"/>
              <a:t>та навіщо він потрібен?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30927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E1D303-83FC-4428-B032-D0BEC4CF6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Які практичні завдання на вас очікують?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53E55A4-BF53-4E22-8C06-409A44A5D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Укладання семантичного ядра під статтю</a:t>
            </a:r>
          </a:p>
          <a:p>
            <a:r>
              <a:rPr lang="uk-UA" dirty="0"/>
              <a:t>Побудова правильного тексту </a:t>
            </a:r>
          </a:p>
          <a:p>
            <a:r>
              <a:rPr lang="uk-UA" dirty="0"/>
              <a:t>Створення релевантних </a:t>
            </a:r>
            <a:r>
              <a:rPr lang="uk-UA" dirty="0" err="1"/>
              <a:t>метатегів</a:t>
            </a:r>
            <a:endParaRPr lang="uk-UA" dirty="0"/>
          </a:p>
          <a:p>
            <a:r>
              <a:rPr lang="uk-UA" dirty="0"/>
              <a:t>Аналіз роботи сторінок в соціальних медіа та сайтів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65736861"/>
      </p:ext>
    </p:extLst>
  </p:cSld>
  <p:clrMapOvr>
    <a:masterClrMapping/>
  </p:clrMapOvr>
</p:sld>
</file>

<file path=ppt/theme/theme1.xml><?xml version="1.0" encoding="utf-8"?>
<a:theme xmlns:a="http://schemas.openxmlformats.org/drawingml/2006/main" name="Віхоть">
  <a:themeElements>
    <a:clrScheme name="Віхоть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Віхоть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іхоть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</TotalTime>
  <Words>109</Words>
  <Application>Microsoft Office PowerPoint</Application>
  <PresentationFormat>Широкий екран</PresentationFormat>
  <Paragraphs>19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Віхоть</vt:lpstr>
      <vt:lpstr>SEO-копірайтинг і аналітика диджитал контенту </vt:lpstr>
      <vt:lpstr>Для кого дисципліна?</vt:lpstr>
      <vt:lpstr>Чого ви навчитесь?</vt:lpstr>
      <vt:lpstr>Про що ви дізнаєтесь?</vt:lpstr>
      <vt:lpstr>Які практичні завдання на вас очікують?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SEO-копірайтинг і аналітика диджитал контенту </dc:title>
  <dc:creator>Слава</dc:creator>
  <cp:lastModifiedBy>Слава</cp:lastModifiedBy>
  <cp:revision>1</cp:revision>
  <dcterms:created xsi:type="dcterms:W3CDTF">2023-10-27T07:46:09Z</dcterms:created>
  <dcterms:modified xsi:type="dcterms:W3CDTF">2023-10-27T07:51:53Z</dcterms:modified>
</cp:coreProperties>
</file>