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8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F05B-9E05-46EF-B548-BBAF122B9012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10C96-7289-4126-9E6D-F2D79050D3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F05B-9E05-46EF-B548-BBAF122B9012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0C96-7289-4126-9E6D-F2D79050D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F05B-9E05-46EF-B548-BBAF122B9012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0C96-7289-4126-9E6D-F2D79050D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8BBF05B-9E05-46EF-B548-BBAF122B9012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B110C96-7289-4126-9E6D-F2D79050D3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F05B-9E05-46EF-B548-BBAF122B9012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0C96-7289-4126-9E6D-F2D79050D3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F05B-9E05-46EF-B548-BBAF122B9012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0C96-7289-4126-9E6D-F2D79050D3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0C96-7289-4126-9E6D-F2D79050D3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F05B-9E05-46EF-B548-BBAF122B9012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F05B-9E05-46EF-B548-BBAF122B9012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0C96-7289-4126-9E6D-F2D79050D3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F05B-9E05-46EF-B548-BBAF122B9012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10C96-7289-4126-9E6D-F2D79050D3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8BBF05B-9E05-46EF-B548-BBAF122B9012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B110C96-7289-4126-9E6D-F2D79050D3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BF05B-9E05-46EF-B548-BBAF122B9012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10C96-7289-4126-9E6D-F2D79050D3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8BBF05B-9E05-46EF-B548-BBAF122B9012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B110C96-7289-4126-9E6D-F2D79050D3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Поведінка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3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9. а) Я думаю,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хвилюватися</a:t>
            </a:r>
            <a:r>
              <a:rPr lang="ru-RU" dirty="0" smtClean="0"/>
              <a:t> через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виникли</a:t>
            </a:r>
            <a:r>
              <a:rPr lang="ru-RU" dirty="0" smtClean="0"/>
              <a:t> </a:t>
            </a:r>
            <a:r>
              <a:rPr lang="ru-RU" dirty="0" err="1" smtClean="0"/>
              <a:t>розбіжності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Я </a:t>
            </a:r>
            <a:r>
              <a:rPr lang="ru-RU" dirty="0" err="1" smtClean="0"/>
              <a:t>докладаю</a:t>
            </a:r>
            <a:r>
              <a:rPr lang="ru-RU" dirty="0" smtClean="0"/>
              <a:t> </a:t>
            </a:r>
            <a:r>
              <a:rPr lang="ru-RU" dirty="0" err="1" smtClean="0"/>
              <a:t>зусиль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10</a:t>
            </a:r>
            <a:r>
              <a:rPr lang="ru-RU" dirty="0" smtClean="0"/>
              <a:t>. а) Я твердо </a:t>
            </a:r>
            <a:r>
              <a:rPr lang="ru-RU" dirty="0" err="1" smtClean="0"/>
              <a:t>прагну</a:t>
            </a:r>
            <a:r>
              <a:rPr lang="ru-RU" dirty="0" smtClean="0"/>
              <a:t> </a:t>
            </a:r>
            <a:r>
              <a:rPr lang="ru-RU" dirty="0" err="1" smtClean="0"/>
              <a:t>домогтися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Я </a:t>
            </a:r>
            <a:r>
              <a:rPr lang="ru-RU" dirty="0" err="1" smtClean="0"/>
              <a:t>намагаюся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компромісне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11</a:t>
            </a:r>
            <a:r>
              <a:rPr lang="ru-RU" dirty="0" smtClean="0"/>
              <a:t>. а) </a:t>
            </a:r>
            <a:r>
              <a:rPr lang="ru-RU" dirty="0" err="1" smtClean="0"/>
              <a:t>Насамперед</a:t>
            </a:r>
            <a:r>
              <a:rPr lang="ru-RU" dirty="0" smtClean="0"/>
              <a:t> я </a:t>
            </a:r>
            <a:r>
              <a:rPr lang="ru-RU" dirty="0" err="1" smtClean="0"/>
              <a:t>прагну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чітко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те, 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полягають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порушені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 та </a:t>
            </a:r>
            <a:r>
              <a:rPr lang="ru-RU" dirty="0" err="1" smtClean="0"/>
              <a:t>спірні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Я </a:t>
            </a:r>
            <a:r>
              <a:rPr lang="ru-RU" dirty="0" err="1" smtClean="0"/>
              <a:t>намагаюся</a:t>
            </a:r>
            <a:r>
              <a:rPr lang="ru-RU" dirty="0" smtClean="0"/>
              <a:t> </a:t>
            </a:r>
            <a:r>
              <a:rPr lang="ru-RU" dirty="0" err="1" smtClean="0"/>
              <a:t>заспокоїти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 </a:t>
            </a:r>
            <a:r>
              <a:rPr lang="ru-RU" dirty="0" err="1" smtClean="0"/>
              <a:t>зберегти</a:t>
            </a:r>
            <a:r>
              <a:rPr lang="ru-RU" dirty="0" smtClean="0"/>
              <a:t> </a:t>
            </a:r>
            <a:r>
              <a:rPr lang="ru-RU" dirty="0" err="1" smtClean="0"/>
              <a:t>нашівідносини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12</a:t>
            </a:r>
            <a:r>
              <a:rPr lang="ru-RU" dirty="0" smtClean="0"/>
              <a:t>. а) </a:t>
            </a:r>
            <a:r>
              <a:rPr lang="ru-RU" dirty="0" err="1" smtClean="0"/>
              <a:t>Найчастіше</a:t>
            </a:r>
            <a:r>
              <a:rPr lang="ru-RU" dirty="0" smtClean="0"/>
              <a:t> я </a:t>
            </a:r>
            <a:r>
              <a:rPr lang="ru-RU" dirty="0" err="1" smtClean="0"/>
              <a:t>уникаю</a:t>
            </a:r>
            <a:r>
              <a:rPr lang="ru-RU" dirty="0" smtClean="0"/>
              <a:t> </a:t>
            </a:r>
            <a:r>
              <a:rPr lang="ru-RU" dirty="0" err="1" smtClean="0"/>
              <a:t>займати</a:t>
            </a:r>
            <a:r>
              <a:rPr lang="ru-RU" dirty="0" smtClean="0"/>
              <a:t> </a:t>
            </a:r>
            <a:r>
              <a:rPr lang="ru-RU" dirty="0" err="1" smtClean="0"/>
              <a:t>позицію</a:t>
            </a:r>
            <a:r>
              <a:rPr lang="ru-RU" dirty="0" smtClean="0"/>
              <a:t>, яка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суперечки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Я даю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іншому</a:t>
            </a:r>
            <a:r>
              <a:rPr lang="ru-RU" dirty="0" smtClean="0"/>
              <a:t> в </a:t>
            </a:r>
            <a:r>
              <a:rPr lang="ru-RU" dirty="0" err="1" smtClean="0"/>
              <a:t>чомусь</a:t>
            </a:r>
            <a:r>
              <a:rPr lang="ru-RU" dirty="0" smtClean="0"/>
              <a:t> </a:t>
            </a:r>
            <a:r>
              <a:rPr lang="ru-RU" dirty="0" err="1" smtClean="0"/>
              <a:t>залишитись</a:t>
            </a:r>
            <a:r>
              <a:rPr lang="ru-RU" dirty="0" smtClean="0"/>
              <a:t> при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думці,якщо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іде</a:t>
            </a:r>
            <a:r>
              <a:rPr lang="ru-RU" dirty="0" smtClean="0"/>
              <a:t> </a:t>
            </a:r>
            <a:r>
              <a:rPr lang="ru-RU" dirty="0" err="1" smtClean="0"/>
              <a:t>назустріч</a:t>
            </a:r>
            <a:r>
              <a:rPr lang="ru-RU" dirty="0" smtClean="0"/>
              <a:t>.</a:t>
            </a:r>
          </a:p>
          <a:p>
            <a:r>
              <a:rPr lang="ru-RU" dirty="0" smtClean="0"/>
              <a:t>13</a:t>
            </a:r>
            <a:r>
              <a:rPr lang="ru-RU" dirty="0" smtClean="0"/>
              <a:t>. а) Я </a:t>
            </a:r>
            <a:r>
              <a:rPr lang="ru-RU" dirty="0" err="1" smtClean="0"/>
              <a:t>пропоную</a:t>
            </a:r>
            <a:r>
              <a:rPr lang="ru-RU" dirty="0" smtClean="0"/>
              <a:t> </a:t>
            </a:r>
            <a:r>
              <a:rPr lang="ru-RU" dirty="0" err="1" smtClean="0"/>
              <a:t>середню</a:t>
            </a:r>
            <a:r>
              <a:rPr lang="ru-RU" dirty="0" smtClean="0"/>
              <a:t> </a:t>
            </a:r>
            <a:r>
              <a:rPr lang="ru-RU" dirty="0" err="1" smtClean="0"/>
              <a:t>позицію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Я </a:t>
            </a:r>
            <a:r>
              <a:rPr lang="ru-RU" dirty="0" err="1" smtClean="0"/>
              <a:t>наполягаю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усе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зроблено</a:t>
            </a:r>
            <a:r>
              <a:rPr lang="ru-RU" dirty="0" smtClean="0"/>
              <a:t> на мою думку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14</a:t>
            </a:r>
            <a:r>
              <a:rPr lang="ru-RU" dirty="0" smtClean="0"/>
              <a:t>. а) Я </a:t>
            </a:r>
            <a:r>
              <a:rPr lang="ru-RU" dirty="0" err="1" smtClean="0"/>
              <a:t>повідомляю</a:t>
            </a:r>
            <a:r>
              <a:rPr lang="ru-RU" dirty="0" smtClean="0"/>
              <a:t> </a:t>
            </a:r>
            <a:r>
              <a:rPr lang="ru-RU" dirty="0" err="1" smtClean="0"/>
              <a:t>іншому</a:t>
            </a:r>
            <a:r>
              <a:rPr lang="ru-RU" dirty="0" smtClean="0"/>
              <a:t> свою точку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питаю про </a:t>
            </a:r>
            <a:r>
              <a:rPr lang="ru-RU" dirty="0" err="1" smtClean="0"/>
              <a:t>його</a:t>
            </a:r>
            <a:r>
              <a:rPr lang="ru-RU" dirty="0" smtClean="0"/>
              <a:t> погляди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Я </a:t>
            </a:r>
            <a:r>
              <a:rPr lang="ru-RU" dirty="0" err="1" smtClean="0"/>
              <a:t>намагаюся</a:t>
            </a:r>
            <a:r>
              <a:rPr lang="ru-RU" dirty="0" smtClean="0"/>
              <a:t> </a:t>
            </a:r>
            <a:r>
              <a:rPr lang="ru-RU" dirty="0" err="1" smtClean="0"/>
              <a:t>показати</a:t>
            </a:r>
            <a:r>
              <a:rPr lang="ru-RU" dirty="0" smtClean="0"/>
              <a:t>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логіку</a:t>
            </a:r>
            <a:r>
              <a:rPr lang="ru-RU" dirty="0" smtClean="0"/>
              <a:t> та </a:t>
            </a:r>
            <a:r>
              <a:rPr lang="ru-RU" dirty="0" err="1" smtClean="0"/>
              <a:t>перевагу</a:t>
            </a:r>
            <a:r>
              <a:rPr lang="ru-RU" dirty="0" smtClean="0"/>
              <a:t> </a:t>
            </a:r>
            <a:r>
              <a:rPr lang="ru-RU" dirty="0" err="1" smtClean="0"/>
              <a:t>моїх</a:t>
            </a:r>
            <a:r>
              <a:rPr lang="ru-RU" dirty="0" smtClean="0"/>
              <a:t> </a:t>
            </a:r>
            <a:r>
              <a:rPr lang="ru-RU" dirty="0" err="1" smtClean="0"/>
              <a:t>поглядів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15</a:t>
            </a:r>
            <a:r>
              <a:rPr lang="ru-RU" dirty="0" smtClean="0"/>
              <a:t>, а) Я </a:t>
            </a:r>
            <a:r>
              <a:rPr lang="ru-RU" dirty="0" err="1" smtClean="0"/>
              <a:t>намагаюся</a:t>
            </a:r>
            <a:r>
              <a:rPr lang="ru-RU" dirty="0" smtClean="0"/>
              <a:t> </a:t>
            </a:r>
            <a:r>
              <a:rPr lang="ru-RU" dirty="0" err="1" smtClean="0"/>
              <a:t>заспокоїти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зберегти</a:t>
            </a:r>
            <a:r>
              <a:rPr lang="ru-RU" dirty="0" smtClean="0"/>
              <a:t> </a:t>
            </a:r>
            <a:r>
              <a:rPr lang="ru-RU" dirty="0" err="1" smtClean="0"/>
              <a:t>наші</a:t>
            </a:r>
            <a:r>
              <a:rPr lang="ru-RU" dirty="0" smtClean="0"/>
              <a:t> </a:t>
            </a:r>
            <a:r>
              <a:rPr lang="ru-RU" dirty="0" err="1" smtClean="0"/>
              <a:t>стосунки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Я </a:t>
            </a:r>
            <a:r>
              <a:rPr lang="ru-RU" dirty="0" err="1" smtClean="0"/>
              <a:t>намагаюся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все </a:t>
            </a:r>
            <a:r>
              <a:rPr lang="ru-RU" dirty="0" err="1" smtClean="0"/>
              <a:t>необхідне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 наряду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437112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16. а) Я </a:t>
            </a:r>
            <a:r>
              <a:rPr lang="ru-RU" dirty="0" err="1" smtClean="0"/>
              <a:t>намагаюся</a:t>
            </a:r>
            <a:r>
              <a:rPr lang="ru-RU" dirty="0" smtClean="0"/>
              <a:t> не </a:t>
            </a:r>
            <a:r>
              <a:rPr lang="ru-RU" dirty="0" err="1" smtClean="0"/>
              <a:t>зачепити</a:t>
            </a:r>
            <a:r>
              <a:rPr lang="ru-RU" dirty="0" smtClean="0"/>
              <a:t> </a:t>
            </a:r>
            <a:r>
              <a:rPr lang="ru-RU" dirty="0" err="1" smtClean="0"/>
              <a:t>почуттів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Я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намагаюся</a:t>
            </a:r>
            <a:r>
              <a:rPr lang="ru-RU" dirty="0" smtClean="0"/>
              <a:t> </a:t>
            </a:r>
            <a:r>
              <a:rPr lang="ru-RU" dirty="0" err="1" smtClean="0"/>
              <a:t>переконати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у </a:t>
            </a:r>
            <a:r>
              <a:rPr lang="ru-RU" dirty="0" err="1" smtClean="0"/>
              <a:t>перевагах</a:t>
            </a:r>
            <a:r>
              <a:rPr lang="ru-RU" dirty="0" smtClean="0"/>
              <a:t> </a:t>
            </a:r>
            <a:r>
              <a:rPr lang="ru-RU" dirty="0" err="1" smtClean="0"/>
              <a:t>моєї</a:t>
            </a:r>
            <a:r>
              <a:rPr lang="ru-RU" dirty="0" smtClean="0"/>
              <a:t> </a:t>
            </a:r>
            <a:r>
              <a:rPr lang="ru-RU" dirty="0" err="1" smtClean="0"/>
              <a:t>позиції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17</a:t>
            </a:r>
            <a:r>
              <a:rPr lang="ru-RU" dirty="0" smtClean="0"/>
              <a:t>. а) </a:t>
            </a:r>
            <a:r>
              <a:rPr lang="ru-RU" dirty="0" err="1" smtClean="0"/>
              <a:t>Зазвичай</a:t>
            </a:r>
            <a:r>
              <a:rPr lang="ru-RU" dirty="0" smtClean="0"/>
              <a:t> я </a:t>
            </a:r>
            <a:r>
              <a:rPr lang="ru-RU" dirty="0" err="1" smtClean="0"/>
              <a:t>наполегливо</a:t>
            </a:r>
            <a:r>
              <a:rPr lang="ru-RU" dirty="0" smtClean="0"/>
              <a:t> </a:t>
            </a:r>
            <a:r>
              <a:rPr lang="ru-RU" dirty="0" err="1" smtClean="0"/>
              <a:t>прагну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Я </a:t>
            </a:r>
            <a:r>
              <a:rPr lang="ru-RU" dirty="0" err="1" smtClean="0"/>
              <a:t>намагаюся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все,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 </a:t>
            </a:r>
            <a:r>
              <a:rPr lang="ru-RU" dirty="0" err="1" smtClean="0"/>
              <a:t>марної</a:t>
            </a:r>
            <a:r>
              <a:rPr lang="ru-RU" dirty="0" smtClean="0"/>
              <a:t> </a:t>
            </a:r>
            <a:r>
              <a:rPr lang="ru-RU" dirty="0" err="1" smtClean="0"/>
              <a:t>напруженості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18</a:t>
            </a:r>
            <a:r>
              <a:rPr lang="ru-RU" dirty="0" smtClean="0"/>
              <a:t>. а)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зробить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щасливим</a:t>
            </a:r>
            <a:r>
              <a:rPr lang="ru-RU" dirty="0" smtClean="0"/>
              <a:t>, я дам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наполягти</a:t>
            </a:r>
            <a:r>
              <a:rPr lang="ru-RU" dirty="0" smtClean="0"/>
              <a:t> на </a:t>
            </a:r>
            <a:r>
              <a:rPr lang="ru-RU" dirty="0" err="1" smtClean="0"/>
              <a:t>своєму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Я дам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залишитися</a:t>
            </a:r>
            <a:r>
              <a:rPr lang="ru-RU" dirty="0" smtClean="0"/>
              <a:t> за </a:t>
            </a:r>
            <a:r>
              <a:rPr lang="ru-RU" dirty="0" err="1" smtClean="0"/>
              <a:t>своєї</a:t>
            </a:r>
            <a:r>
              <a:rPr lang="ru-RU" dirty="0" smtClean="0"/>
              <a:t> думки,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назустріч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 smtClean="0"/>
              <a:t>19</a:t>
            </a:r>
            <a:r>
              <a:rPr lang="ru-RU" sz="1700" dirty="0" smtClean="0"/>
              <a:t>. а) </a:t>
            </a:r>
            <a:r>
              <a:rPr lang="ru-RU" sz="1700" dirty="0" err="1" smtClean="0"/>
              <a:t>Насамперед</a:t>
            </a:r>
            <a:r>
              <a:rPr lang="ru-RU" sz="1700" dirty="0" smtClean="0"/>
              <a:t> я </a:t>
            </a:r>
            <a:r>
              <a:rPr lang="ru-RU" sz="1700" dirty="0" err="1" smtClean="0"/>
              <a:t>намагаюся</a:t>
            </a:r>
            <a:r>
              <a:rPr lang="ru-RU" sz="1700" dirty="0" smtClean="0"/>
              <a:t> </a:t>
            </a:r>
            <a:r>
              <a:rPr lang="ru-RU" sz="1700" dirty="0" err="1" smtClean="0"/>
              <a:t>визначити</a:t>
            </a:r>
            <a:r>
              <a:rPr lang="ru-RU" sz="1700" dirty="0" smtClean="0"/>
              <a:t> те, в </a:t>
            </a:r>
            <a:r>
              <a:rPr lang="ru-RU" sz="1700" dirty="0" err="1" smtClean="0"/>
              <a:t>чому</a:t>
            </a:r>
            <a:r>
              <a:rPr lang="ru-RU" sz="1700" dirty="0" smtClean="0"/>
              <a:t> </a:t>
            </a:r>
            <a:r>
              <a:rPr lang="ru-RU" sz="1700" dirty="0" err="1" smtClean="0"/>
              <a:t>полягають</a:t>
            </a:r>
            <a:r>
              <a:rPr lang="ru-RU" sz="1700" dirty="0" smtClean="0"/>
              <a:t> </a:t>
            </a:r>
            <a:r>
              <a:rPr lang="ru-RU" sz="1700" dirty="0" err="1" smtClean="0"/>
              <a:t>усі</a:t>
            </a:r>
            <a:r>
              <a:rPr lang="ru-RU" sz="1700" dirty="0" smtClean="0"/>
              <a:t> </a:t>
            </a:r>
            <a:r>
              <a:rPr lang="ru-RU" sz="1700" dirty="0" err="1" smtClean="0"/>
              <a:t>зачеплені</a:t>
            </a:r>
            <a:r>
              <a:rPr lang="ru-RU" sz="1700" dirty="0" smtClean="0"/>
              <a:t> </a:t>
            </a:r>
            <a:r>
              <a:rPr lang="ru-RU" sz="1700" dirty="0" err="1" smtClean="0"/>
              <a:t>інтереси</a:t>
            </a:r>
            <a:r>
              <a:rPr lang="ru-RU" sz="1700" dirty="0" smtClean="0"/>
              <a:t> </a:t>
            </a:r>
            <a:r>
              <a:rPr lang="ru-RU" sz="1700" dirty="0" smtClean="0"/>
              <a:t>та </a:t>
            </a:r>
            <a:r>
              <a:rPr lang="ru-RU" sz="1700" dirty="0" err="1" smtClean="0"/>
              <a:t>спірні</a:t>
            </a:r>
            <a:r>
              <a:rPr lang="ru-RU" sz="1700" dirty="0" smtClean="0"/>
              <a:t> </a:t>
            </a:r>
            <a:r>
              <a:rPr lang="ru-RU" sz="1700" dirty="0" err="1" smtClean="0"/>
              <a:t>питання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б</a:t>
            </a:r>
            <a:r>
              <a:rPr lang="ru-RU" sz="1700" dirty="0" smtClean="0"/>
              <a:t>) Я </a:t>
            </a:r>
            <a:r>
              <a:rPr lang="ru-RU" sz="1700" dirty="0" err="1" smtClean="0"/>
              <a:t>намагаюся</a:t>
            </a:r>
            <a:r>
              <a:rPr lang="ru-RU" sz="1700" dirty="0" smtClean="0"/>
              <a:t> </a:t>
            </a:r>
            <a:r>
              <a:rPr lang="ru-RU" sz="1700" dirty="0" err="1" smtClean="0"/>
              <a:t>відкласти</a:t>
            </a:r>
            <a:r>
              <a:rPr lang="ru-RU" sz="1700" dirty="0" smtClean="0"/>
              <a:t> </a:t>
            </a:r>
            <a:r>
              <a:rPr lang="ru-RU" sz="1700" dirty="0" err="1" smtClean="0"/>
              <a:t>спірні</a:t>
            </a:r>
            <a:r>
              <a:rPr lang="ru-RU" sz="1700" dirty="0" smtClean="0"/>
              <a:t> </a:t>
            </a:r>
            <a:r>
              <a:rPr lang="ru-RU" sz="1700" dirty="0" err="1" smtClean="0"/>
              <a:t>питання</a:t>
            </a:r>
            <a:r>
              <a:rPr lang="ru-RU" sz="1700" dirty="0" smtClean="0"/>
              <a:t>, </a:t>
            </a:r>
            <a:r>
              <a:rPr lang="ru-RU" sz="1700" dirty="0" err="1" smtClean="0"/>
              <a:t>щоб</a:t>
            </a:r>
            <a:r>
              <a:rPr lang="ru-RU" sz="1700" dirty="0" smtClean="0"/>
              <a:t> </a:t>
            </a:r>
            <a:r>
              <a:rPr lang="ru-RU" sz="1700" dirty="0" err="1" smtClean="0"/>
              <a:t>згодом</a:t>
            </a:r>
            <a:r>
              <a:rPr lang="ru-RU" sz="1700" dirty="0" smtClean="0"/>
              <a:t> </a:t>
            </a:r>
            <a:r>
              <a:rPr lang="ru-RU" sz="1700" dirty="0" err="1" smtClean="0"/>
              <a:t>вирішити</a:t>
            </a:r>
            <a:r>
              <a:rPr lang="ru-RU" sz="1700" dirty="0" smtClean="0"/>
              <a:t> </a:t>
            </a:r>
            <a:r>
              <a:rPr lang="ru-RU" sz="1700" dirty="0" err="1" smtClean="0"/>
              <a:t>їх</a:t>
            </a:r>
            <a:r>
              <a:rPr lang="ru-RU" sz="1700" dirty="0" smtClean="0"/>
              <a:t> </a:t>
            </a:r>
            <a:r>
              <a:rPr lang="ru-RU" sz="1700" dirty="0" smtClean="0"/>
              <a:t>остаточно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20</a:t>
            </a:r>
            <a:r>
              <a:rPr lang="ru-RU" sz="1700" dirty="0" smtClean="0"/>
              <a:t>. а) Я </a:t>
            </a:r>
            <a:r>
              <a:rPr lang="ru-RU" sz="1700" dirty="0" err="1" smtClean="0"/>
              <a:t>намагаюся</a:t>
            </a:r>
            <a:r>
              <a:rPr lang="ru-RU" sz="1700" dirty="0" smtClean="0"/>
              <a:t> </a:t>
            </a:r>
            <a:r>
              <a:rPr lang="ru-RU" sz="1700" dirty="0" err="1" smtClean="0"/>
              <a:t>негайно</a:t>
            </a:r>
            <a:r>
              <a:rPr lang="ru-RU" sz="1700" dirty="0" smtClean="0"/>
              <a:t> </a:t>
            </a:r>
            <a:r>
              <a:rPr lang="ru-RU" sz="1700" dirty="0" err="1" smtClean="0"/>
              <a:t>подолати</a:t>
            </a:r>
            <a:r>
              <a:rPr lang="ru-RU" sz="1700" dirty="0" smtClean="0"/>
              <a:t> </a:t>
            </a:r>
            <a:r>
              <a:rPr lang="ru-RU" sz="1700" dirty="0" err="1" smtClean="0"/>
              <a:t>наші</a:t>
            </a:r>
            <a:r>
              <a:rPr lang="ru-RU" sz="1700" dirty="0" smtClean="0"/>
              <a:t> </a:t>
            </a:r>
            <a:r>
              <a:rPr lang="ru-RU" sz="1700" dirty="0" err="1" smtClean="0"/>
              <a:t>розбіжності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б</a:t>
            </a:r>
            <a:r>
              <a:rPr lang="ru-RU" sz="1700" dirty="0" smtClean="0"/>
              <a:t>) Я </a:t>
            </a:r>
            <a:r>
              <a:rPr lang="ru-RU" sz="1700" dirty="0" err="1" smtClean="0"/>
              <a:t>намагаюся</a:t>
            </a:r>
            <a:r>
              <a:rPr lang="ru-RU" sz="1700" dirty="0" smtClean="0"/>
              <a:t> </a:t>
            </a:r>
            <a:r>
              <a:rPr lang="ru-RU" sz="1700" dirty="0" err="1" smtClean="0"/>
              <a:t>знайти</a:t>
            </a:r>
            <a:r>
              <a:rPr lang="ru-RU" sz="1700" dirty="0" smtClean="0"/>
              <a:t> </a:t>
            </a:r>
            <a:r>
              <a:rPr lang="ru-RU" sz="1700" dirty="0" err="1" smtClean="0"/>
              <a:t>найкраще</a:t>
            </a:r>
            <a:r>
              <a:rPr lang="ru-RU" sz="1700" dirty="0" smtClean="0"/>
              <a:t> </a:t>
            </a:r>
            <a:r>
              <a:rPr lang="ru-RU" sz="1700" dirty="0" err="1" smtClean="0"/>
              <a:t>поєднання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вигод</a:t>
            </a:r>
            <a:r>
              <a:rPr lang="ru-RU" sz="1700" dirty="0" smtClean="0"/>
              <a:t> та </a:t>
            </a:r>
            <a:r>
              <a:rPr lang="ru-RU" sz="1700" dirty="0" err="1" smtClean="0"/>
              <a:t>втрат</a:t>
            </a:r>
            <a:r>
              <a:rPr lang="ru-RU" sz="1700" dirty="0" smtClean="0"/>
              <a:t> для </a:t>
            </a:r>
            <a:r>
              <a:rPr lang="ru-RU" sz="1700" dirty="0" smtClean="0"/>
              <a:t>нас </a:t>
            </a:r>
            <a:r>
              <a:rPr lang="ru-RU" sz="1700" dirty="0" err="1" smtClean="0"/>
              <a:t>обох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21</a:t>
            </a:r>
            <a:r>
              <a:rPr lang="ru-RU" sz="1700" dirty="0" smtClean="0"/>
              <a:t>. а) </a:t>
            </a:r>
            <a:r>
              <a:rPr lang="ru-RU" sz="1700" dirty="0" err="1" smtClean="0"/>
              <a:t>Ведучи</a:t>
            </a:r>
            <a:r>
              <a:rPr lang="ru-RU" sz="1700" dirty="0" smtClean="0"/>
              <a:t> переговори, </a:t>
            </a:r>
            <a:r>
              <a:rPr lang="ru-RU" sz="1700" dirty="0" err="1" smtClean="0"/>
              <a:t>намагаюся</a:t>
            </a:r>
            <a:r>
              <a:rPr lang="ru-RU" sz="1700" dirty="0" smtClean="0"/>
              <a:t> бути </a:t>
            </a:r>
            <a:r>
              <a:rPr lang="ru-RU" sz="1700" dirty="0" err="1" smtClean="0"/>
              <a:t>уважним</a:t>
            </a:r>
            <a:r>
              <a:rPr lang="ru-RU" sz="1700" dirty="0" smtClean="0"/>
              <a:t> до </a:t>
            </a:r>
            <a:r>
              <a:rPr lang="ru-RU" sz="1700" dirty="0" err="1" smtClean="0"/>
              <a:t>іншого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б</a:t>
            </a:r>
            <a:r>
              <a:rPr lang="ru-RU" sz="1700" dirty="0" smtClean="0"/>
              <a:t>) Я </a:t>
            </a:r>
            <a:r>
              <a:rPr lang="ru-RU" sz="1700" dirty="0" err="1" smtClean="0"/>
              <a:t>завжди</a:t>
            </a:r>
            <a:r>
              <a:rPr lang="ru-RU" sz="1700" dirty="0" smtClean="0"/>
              <a:t> </a:t>
            </a:r>
            <a:r>
              <a:rPr lang="ru-RU" sz="1700" dirty="0" err="1" smtClean="0"/>
              <a:t>схиляюся</a:t>
            </a:r>
            <a:r>
              <a:rPr lang="ru-RU" sz="1700" dirty="0" smtClean="0"/>
              <a:t> до прямого </a:t>
            </a:r>
            <a:r>
              <a:rPr lang="ru-RU" sz="1700" dirty="0" err="1" smtClean="0"/>
              <a:t>обговорення</a:t>
            </a:r>
            <a:r>
              <a:rPr lang="ru-RU" sz="1700" dirty="0" smtClean="0"/>
              <a:t> </a:t>
            </a:r>
            <a:r>
              <a:rPr lang="ru-RU" sz="1700" dirty="0" err="1" smtClean="0"/>
              <a:t>проблеми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22</a:t>
            </a:r>
            <a:r>
              <a:rPr lang="ru-RU" sz="1700" dirty="0" smtClean="0"/>
              <a:t>. а) Я </a:t>
            </a:r>
            <a:r>
              <a:rPr lang="ru-RU" sz="1700" dirty="0" err="1" smtClean="0"/>
              <a:t>намагаюся</a:t>
            </a:r>
            <a:r>
              <a:rPr lang="ru-RU" sz="1700" dirty="0" smtClean="0"/>
              <a:t> </a:t>
            </a:r>
            <a:r>
              <a:rPr lang="ru-RU" sz="1700" dirty="0" err="1" smtClean="0"/>
              <a:t>знайти</a:t>
            </a:r>
            <a:r>
              <a:rPr lang="ru-RU" sz="1700" dirty="0" smtClean="0"/>
              <a:t> </a:t>
            </a:r>
            <a:r>
              <a:rPr lang="ru-RU" sz="1700" dirty="0" err="1" smtClean="0"/>
              <a:t>позицію</a:t>
            </a:r>
            <a:r>
              <a:rPr lang="ru-RU" sz="1700" dirty="0" smtClean="0"/>
              <a:t>, яка </a:t>
            </a:r>
            <a:r>
              <a:rPr lang="ru-RU" sz="1700" dirty="0" err="1" smtClean="0"/>
              <a:t>знаходиться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посередині</a:t>
            </a:r>
            <a:r>
              <a:rPr lang="ru-RU" sz="1700" dirty="0" smtClean="0"/>
              <a:t> </a:t>
            </a:r>
            <a:r>
              <a:rPr lang="ru-RU" sz="1700" dirty="0" err="1" smtClean="0"/>
              <a:t>між</a:t>
            </a:r>
            <a:r>
              <a:rPr lang="ru-RU" sz="1700" dirty="0" smtClean="0"/>
              <a:t> </a:t>
            </a:r>
            <a:r>
              <a:rPr lang="ru-RU" sz="1700" dirty="0" err="1" smtClean="0"/>
              <a:t>моєю</a:t>
            </a:r>
            <a:r>
              <a:rPr lang="ru-RU" sz="1700" dirty="0" smtClean="0"/>
              <a:t> </a:t>
            </a:r>
            <a:r>
              <a:rPr lang="ru-RU" sz="1700" dirty="0" err="1" smtClean="0"/>
              <a:t>і</a:t>
            </a:r>
            <a:r>
              <a:rPr lang="ru-RU" sz="1700" dirty="0" smtClean="0"/>
              <a:t> </a:t>
            </a:r>
            <a:r>
              <a:rPr lang="ru-RU" sz="1700" dirty="0" err="1" smtClean="0"/>
              <a:t>позицією</a:t>
            </a:r>
            <a:r>
              <a:rPr lang="ru-RU" sz="1700" dirty="0" smtClean="0"/>
              <a:t> </a:t>
            </a:r>
            <a:r>
              <a:rPr lang="ru-RU" sz="1700" dirty="0" err="1" smtClean="0"/>
              <a:t>іншої</a:t>
            </a:r>
            <a:r>
              <a:rPr lang="ru-RU" sz="1700" dirty="0" smtClean="0"/>
              <a:t> </a:t>
            </a:r>
            <a:r>
              <a:rPr lang="ru-RU" sz="1700" dirty="0" err="1" smtClean="0"/>
              <a:t>людини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б</a:t>
            </a:r>
            <a:r>
              <a:rPr lang="ru-RU" sz="1700" dirty="0" smtClean="0"/>
              <a:t>) Я </a:t>
            </a:r>
            <a:r>
              <a:rPr lang="ru-RU" sz="1700" dirty="0" err="1" smtClean="0"/>
              <a:t>відстоюю</a:t>
            </a:r>
            <a:r>
              <a:rPr lang="ru-RU" sz="1700" dirty="0" smtClean="0"/>
              <a:t> свою </a:t>
            </a:r>
            <a:r>
              <a:rPr lang="ru-RU" sz="1700" dirty="0" err="1" smtClean="0"/>
              <a:t>позицію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23</a:t>
            </a:r>
            <a:r>
              <a:rPr lang="ru-RU" sz="1700" dirty="0" smtClean="0"/>
              <a:t>. а) Як правило, я </a:t>
            </a:r>
            <a:r>
              <a:rPr lang="ru-RU" sz="1700" dirty="0" err="1" smtClean="0"/>
              <a:t>стурбований</a:t>
            </a:r>
            <a:r>
              <a:rPr lang="ru-RU" sz="1700" dirty="0" smtClean="0"/>
              <a:t> </a:t>
            </a:r>
            <a:r>
              <a:rPr lang="ru-RU" sz="1700" dirty="0" err="1" smtClean="0"/>
              <a:t>тим</a:t>
            </a:r>
            <a:r>
              <a:rPr lang="ru-RU" sz="1700" dirty="0" smtClean="0"/>
              <a:t>, </a:t>
            </a:r>
            <a:r>
              <a:rPr lang="ru-RU" sz="1700" dirty="0" err="1" smtClean="0"/>
              <a:t>щоб</a:t>
            </a:r>
            <a:r>
              <a:rPr lang="ru-RU" sz="1700" dirty="0" smtClean="0"/>
              <a:t> </a:t>
            </a:r>
            <a:r>
              <a:rPr lang="ru-RU" sz="1700" dirty="0" err="1" smtClean="0"/>
              <a:t>задовольнити</a:t>
            </a:r>
            <a:r>
              <a:rPr lang="ru-RU" sz="1700" dirty="0" smtClean="0"/>
              <a:t> </a:t>
            </a:r>
            <a:r>
              <a:rPr lang="ru-RU" sz="1700" dirty="0" err="1" smtClean="0"/>
              <a:t>бажання</a:t>
            </a:r>
            <a:r>
              <a:rPr lang="ru-RU" sz="1700" dirty="0" smtClean="0"/>
              <a:t> </a:t>
            </a:r>
            <a:r>
              <a:rPr lang="ru-RU" sz="1700" dirty="0" smtClean="0"/>
              <a:t>кожного </a:t>
            </a:r>
            <a:r>
              <a:rPr lang="ru-RU" sz="1700" dirty="0" err="1" smtClean="0"/>
              <a:t>із</a:t>
            </a:r>
            <a:r>
              <a:rPr lang="ru-RU" sz="1700" dirty="0" smtClean="0"/>
              <a:t> </a:t>
            </a:r>
            <a:r>
              <a:rPr lang="ru-RU" sz="1700" dirty="0" smtClean="0"/>
              <a:t>нас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б</a:t>
            </a:r>
            <a:r>
              <a:rPr lang="ru-RU" sz="1700" dirty="0" smtClean="0"/>
              <a:t>) </a:t>
            </a:r>
            <a:r>
              <a:rPr lang="ru-RU" sz="1700" dirty="0" err="1" smtClean="0"/>
              <a:t>Іноді</a:t>
            </a:r>
            <a:r>
              <a:rPr lang="ru-RU" sz="1700" dirty="0" smtClean="0"/>
              <a:t> я надаю </a:t>
            </a:r>
            <a:r>
              <a:rPr lang="ru-RU" sz="1700" dirty="0" err="1" smtClean="0"/>
              <a:t>іншим</a:t>
            </a:r>
            <a:r>
              <a:rPr lang="ru-RU" sz="1700" dirty="0" smtClean="0"/>
              <a:t> </a:t>
            </a:r>
            <a:r>
              <a:rPr lang="ru-RU" sz="1700" dirty="0" err="1" smtClean="0"/>
              <a:t>взяти</a:t>
            </a:r>
            <a:r>
              <a:rPr lang="ru-RU" sz="1700" dirty="0" smtClean="0"/>
              <a:t> на себе </a:t>
            </a:r>
            <a:r>
              <a:rPr lang="ru-RU" sz="1700" dirty="0" err="1" smtClean="0"/>
              <a:t>відповідальність</a:t>
            </a:r>
            <a:r>
              <a:rPr lang="ru-RU" sz="1700" dirty="0" smtClean="0"/>
              <a:t> </a:t>
            </a:r>
            <a:r>
              <a:rPr lang="ru-RU" sz="1700" dirty="0" smtClean="0"/>
              <a:t>за </a:t>
            </a:r>
            <a:r>
              <a:rPr lang="ru-RU" sz="1700" dirty="0" err="1" smtClean="0"/>
              <a:t>вирішення</a:t>
            </a:r>
            <a:r>
              <a:rPr lang="ru-RU" sz="1700" dirty="0" smtClean="0"/>
              <a:t> </a:t>
            </a:r>
            <a:r>
              <a:rPr lang="ru-RU" sz="1700" dirty="0" err="1" smtClean="0"/>
              <a:t>спірного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питання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24</a:t>
            </a:r>
            <a:r>
              <a:rPr lang="ru-RU" sz="1700" dirty="0" smtClean="0"/>
              <a:t>. а) </a:t>
            </a:r>
            <a:r>
              <a:rPr lang="ru-RU" sz="1700" dirty="0" err="1" smtClean="0"/>
              <a:t>Якщо</a:t>
            </a:r>
            <a:r>
              <a:rPr lang="ru-RU" sz="1700" dirty="0" smtClean="0"/>
              <a:t> </a:t>
            </a:r>
            <a:r>
              <a:rPr lang="ru-RU" sz="1700" dirty="0" err="1" smtClean="0"/>
              <a:t>позиція</a:t>
            </a:r>
            <a:r>
              <a:rPr lang="ru-RU" sz="1700" dirty="0" smtClean="0"/>
              <a:t> </a:t>
            </a:r>
            <a:r>
              <a:rPr lang="ru-RU" sz="1700" dirty="0" err="1" smtClean="0"/>
              <a:t>іншого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здається</a:t>
            </a:r>
            <a:r>
              <a:rPr lang="ru-RU" sz="1700" dirty="0" smtClean="0"/>
              <a:t> </a:t>
            </a:r>
            <a:r>
              <a:rPr lang="ru-RU" sz="1700" dirty="0" err="1" smtClean="0"/>
              <a:t>йому</a:t>
            </a:r>
            <a:r>
              <a:rPr lang="ru-RU" sz="1700" dirty="0" smtClean="0"/>
              <a:t> </a:t>
            </a:r>
            <a:r>
              <a:rPr lang="ru-RU" sz="1700" dirty="0" err="1" smtClean="0"/>
              <a:t>дуже</a:t>
            </a:r>
            <a:r>
              <a:rPr lang="ru-RU" sz="1700" dirty="0" smtClean="0"/>
              <a:t> </a:t>
            </a:r>
            <a:r>
              <a:rPr lang="ru-RU" sz="1700" dirty="0" err="1" smtClean="0"/>
              <a:t>важливою</a:t>
            </a:r>
            <a:r>
              <a:rPr lang="ru-RU" sz="1700" dirty="0" smtClean="0"/>
              <a:t>, я </a:t>
            </a:r>
            <a:r>
              <a:rPr lang="ru-RU" sz="1700" dirty="0" err="1" smtClean="0"/>
              <a:t>намагаюся</a:t>
            </a:r>
            <a:r>
              <a:rPr lang="ru-RU" sz="1700" dirty="0" smtClean="0"/>
              <a:t> </a:t>
            </a:r>
            <a:r>
              <a:rPr lang="ru-RU" sz="1700" dirty="0" err="1" smtClean="0"/>
              <a:t>йти</a:t>
            </a:r>
            <a:r>
              <a:rPr lang="ru-RU" sz="1700" dirty="0" smtClean="0"/>
              <a:t> </a:t>
            </a:r>
            <a:r>
              <a:rPr lang="ru-RU" sz="1700" dirty="0" err="1" smtClean="0"/>
              <a:t>йому</a:t>
            </a:r>
            <a:r>
              <a:rPr lang="ru-RU" sz="1700" dirty="0" smtClean="0"/>
              <a:t> </a:t>
            </a:r>
            <a:r>
              <a:rPr lang="ru-RU" sz="1700" dirty="0" err="1" smtClean="0"/>
              <a:t>назустріч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б</a:t>
            </a:r>
            <a:r>
              <a:rPr lang="ru-RU" sz="1700" dirty="0" smtClean="0"/>
              <a:t>) Я </a:t>
            </a:r>
            <a:r>
              <a:rPr lang="ru-RU" sz="1700" dirty="0" err="1" smtClean="0"/>
              <a:t>намагаюся</a:t>
            </a:r>
            <a:r>
              <a:rPr lang="ru-RU" sz="1700" dirty="0" smtClean="0"/>
              <a:t> </a:t>
            </a:r>
            <a:r>
              <a:rPr lang="ru-RU" sz="1700" dirty="0" err="1" smtClean="0"/>
              <a:t>переконати</a:t>
            </a:r>
            <a:r>
              <a:rPr lang="ru-RU" sz="1700" dirty="0" smtClean="0"/>
              <a:t> </a:t>
            </a:r>
            <a:r>
              <a:rPr lang="ru-RU" sz="1700" dirty="0" err="1" smtClean="0"/>
              <a:t>іншого</a:t>
            </a:r>
            <a:r>
              <a:rPr lang="ru-RU" sz="1700" dirty="0" smtClean="0"/>
              <a:t> </a:t>
            </a:r>
            <a:r>
              <a:rPr lang="ru-RU" sz="1700" dirty="0" err="1" smtClean="0"/>
              <a:t>піти</a:t>
            </a:r>
            <a:r>
              <a:rPr lang="ru-RU" sz="1700" dirty="0" smtClean="0"/>
              <a:t> </a:t>
            </a:r>
            <a:r>
              <a:rPr lang="ru-RU" sz="1700" dirty="0" err="1" smtClean="0"/>
              <a:t>компроміс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25</a:t>
            </a:r>
            <a:r>
              <a:rPr lang="ru-RU" sz="1700" dirty="0" smtClean="0"/>
              <a:t>. а) Я </a:t>
            </a:r>
            <a:r>
              <a:rPr lang="ru-RU" sz="1700" dirty="0" err="1" smtClean="0"/>
              <a:t>намагаюся</a:t>
            </a:r>
            <a:r>
              <a:rPr lang="ru-RU" sz="1700" dirty="0" smtClean="0"/>
              <a:t> </a:t>
            </a:r>
            <a:r>
              <a:rPr lang="ru-RU" sz="1700" dirty="0" err="1" smtClean="0"/>
              <a:t>переконати</a:t>
            </a:r>
            <a:r>
              <a:rPr lang="ru-RU" sz="1700" dirty="0" smtClean="0"/>
              <a:t> </a:t>
            </a:r>
            <a:r>
              <a:rPr lang="ru-RU" sz="1700" dirty="0" err="1" smtClean="0"/>
              <a:t>іншого</a:t>
            </a:r>
            <a:r>
              <a:rPr lang="ru-RU" sz="1700" dirty="0" smtClean="0"/>
              <a:t> у </a:t>
            </a:r>
            <a:r>
              <a:rPr lang="ru-RU" sz="1700" dirty="0" err="1" smtClean="0"/>
              <a:t>своїй</a:t>
            </a:r>
            <a:r>
              <a:rPr lang="ru-RU" sz="1700" dirty="0" smtClean="0"/>
              <a:t> </a:t>
            </a:r>
            <a:r>
              <a:rPr lang="ru-RU" sz="1700" dirty="0" err="1" smtClean="0"/>
              <a:t>правоті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б</a:t>
            </a:r>
            <a:r>
              <a:rPr lang="ru-RU" sz="1700" dirty="0" smtClean="0"/>
              <a:t>) </a:t>
            </a:r>
            <a:r>
              <a:rPr lang="ru-RU" sz="1700" dirty="0" err="1" smtClean="0"/>
              <a:t>Ведучи</a:t>
            </a:r>
            <a:r>
              <a:rPr lang="ru-RU" sz="1700" dirty="0" smtClean="0"/>
              <a:t> переговори, </a:t>
            </a:r>
            <a:r>
              <a:rPr lang="ru-RU" sz="1700" dirty="0" err="1" smtClean="0"/>
              <a:t>намагаюся</a:t>
            </a:r>
            <a:r>
              <a:rPr lang="ru-RU" sz="1700" dirty="0" smtClean="0"/>
              <a:t> бути </a:t>
            </a:r>
            <a:r>
              <a:rPr lang="ru-RU" sz="1700" dirty="0" err="1" smtClean="0"/>
              <a:t>уважним</a:t>
            </a:r>
            <a:r>
              <a:rPr lang="ru-RU" sz="1700" dirty="0" smtClean="0"/>
              <a:t> до </a:t>
            </a:r>
            <a:r>
              <a:rPr lang="ru-RU" sz="1700" dirty="0" err="1" smtClean="0"/>
              <a:t>аргументіві</a:t>
            </a:r>
            <a:r>
              <a:rPr lang="ru-RU" sz="1700" dirty="0" smtClean="0"/>
              <a:t> </a:t>
            </a:r>
            <a:r>
              <a:rPr lang="ru-RU" sz="1700" dirty="0" err="1" smtClean="0"/>
              <a:t>ншого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26</a:t>
            </a:r>
            <a:r>
              <a:rPr lang="ru-RU" sz="1700" dirty="0" smtClean="0"/>
              <a:t>. а) Я </a:t>
            </a:r>
            <a:r>
              <a:rPr lang="ru-RU" sz="1700" dirty="0" err="1" smtClean="0"/>
              <a:t>зазвичай</a:t>
            </a:r>
            <a:r>
              <a:rPr lang="ru-RU" sz="1700" dirty="0" smtClean="0"/>
              <a:t> </a:t>
            </a:r>
            <a:r>
              <a:rPr lang="ru-RU" sz="1700" dirty="0" err="1" smtClean="0"/>
              <a:t>пропоную</a:t>
            </a:r>
            <a:r>
              <a:rPr lang="ru-RU" sz="1700" dirty="0" smtClean="0"/>
              <a:t> </a:t>
            </a:r>
            <a:r>
              <a:rPr lang="ru-RU" sz="1700" dirty="0" err="1" smtClean="0"/>
              <a:t>середню</a:t>
            </a:r>
            <a:r>
              <a:rPr lang="ru-RU" sz="1700" dirty="0" smtClean="0"/>
              <a:t> </a:t>
            </a:r>
            <a:r>
              <a:rPr lang="ru-RU" sz="1700" dirty="0" err="1" smtClean="0"/>
              <a:t>позицію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б</a:t>
            </a:r>
            <a:r>
              <a:rPr lang="ru-RU" sz="1700" dirty="0" smtClean="0"/>
              <a:t>) Я </a:t>
            </a:r>
            <a:r>
              <a:rPr lang="ru-RU" sz="1700" dirty="0" err="1" smtClean="0"/>
              <a:t>майже</a:t>
            </a:r>
            <a:r>
              <a:rPr lang="ru-RU" sz="1700" dirty="0" smtClean="0"/>
              <a:t> </a:t>
            </a:r>
            <a:r>
              <a:rPr lang="ru-RU" sz="1700" dirty="0" err="1" smtClean="0"/>
              <a:t>завжди</a:t>
            </a:r>
            <a:r>
              <a:rPr lang="ru-RU" sz="1700" dirty="0" smtClean="0"/>
              <a:t> </a:t>
            </a:r>
            <a:r>
              <a:rPr lang="ru-RU" sz="1700" dirty="0" err="1" smtClean="0"/>
              <a:t>прагну</a:t>
            </a:r>
            <a:r>
              <a:rPr lang="ru-RU" sz="1700" dirty="0" smtClean="0"/>
              <a:t> </a:t>
            </a:r>
            <a:r>
              <a:rPr lang="ru-RU" sz="1700" dirty="0" err="1" smtClean="0"/>
              <a:t>задовольнити</a:t>
            </a:r>
            <a:r>
              <a:rPr lang="ru-RU" sz="1700" dirty="0" smtClean="0"/>
              <a:t> </a:t>
            </a:r>
            <a:r>
              <a:rPr lang="ru-RU" sz="1700" dirty="0" err="1" smtClean="0"/>
              <a:t>інтереси</a:t>
            </a:r>
            <a:r>
              <a:rPr lang="ru-RU" sz="1700" dirty="0" smtClean="0"/>
              <a:t> кожного </a:t>
            </a:r>
            <a:r>
              <a:rPr lang="ru-RU" sz="1700" dirty="0" err="1" smtClean="0"/>
              <a:t>з</a:t>
            </a:r>
            <a:r>
              <a:rPr lang="ru-RU" sz="1700" dirty="0" smtClean="0"/>
              <a:t> нас.</a:t>
            </a:r>
          </a:p>
          <a:p>
            <a:r>
              <a:rPr lang="ru-RU" sz="1700" dirty="0" smtClean="0"/>
              <a:t>27</a:t>
            </a:r>
            <a:r>
              <a:rPr lang="ru-RU" sz="1700" dirty="0" smtClean="0"/>
              <a:t>. а) </a:t>
            </a:r>
            <a:r>
              <a:rPr lang="ru-RU" sz="1700" dirty="0" err="1" smtClean="0"/>
              <a:t>Найчастіше</a:t>
            </a:r>
            <a:r>
              <a:rPr lang="ru-RU" sz="1700" dirty="0" smtClean="0"/>
              <a:t> </a:t>
            </a:r>
            <a:r>
              <a:rPr lang="ru-RU" sz="1700" dirty="0" err="1" smtClean="0"/>
              <a:t>прагну</a:t>
            </a:r>
            <a:r>
              <a:rPr lang="ru-RU" sz="1700" dirty="0" smtClean="0"/>
              <a:t> </a:t>
            </a:r>
            <a:r>
              <a:rPr lang="ru-RU" sz="1700" dirty="0" err="1" smtClean="0"/>
              <a:t>уникнути</a:t>
            </a:r>
            <a:r>
              <a:rPr lang="ru-RU" sz="1700" dirty="0" smtClean="0"/>
              <a:t> </a:t>
            </a:r>
            <a:r>
              <a:rPr lang="ru-RU" sz="1700" dirty="0" err="1" smtClean="0"/>
              <a:t>суперечок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б</a:t>
            </a:r>
            <a:r>
              <a:rPr lang="ru-RU" sz="1700" dirty="0" smtClean="0"/>
              <a:t>) </a:t>
            </a:r>
            <a:r>
              <a:rPr lang="ru-RU" sz="1700" dirty="0" err="1" smtClean="0"/>
              <a:t>Якщо</a:t>
            </a:r>
            <a:r>
              <a:rPr lang="ru-RU" sz="1700" dirty="0" smtClean="0"/>
              <a:t> </a:t>
            </a:r>
            <a:r>
              <a:rPr lang="ru-RU" sz="1700" dirty="0" err="1" smtClean="0"/>
              <a:t>це</a:t>
            </a:r>
            <a:r>
              <a:rPr lang="ru-RU" sz="1700" dirty="0" smtClean="0"/>
              <a:t> </a:t>
            </a:r>
            <a:r>
              <a:rPr lang="ru-RU" sz="1700" dirty="0" err="1" smtClean="0"/>
              <a:t>зробить</a:t>
            </a:r>
            <a:r>
              <a:rPr lang="ru-RU" sz="1700" dirty="0" smtClean="0"/>
              <a:t> </a:t>
            </a:r>
            <a:r>
              <a:rPr lang="ru-RU" sz="1700" dirty="0" err="1" smtClean="0"/>
              <a:t>іншу</a:t>
            </a:r>
            <a:r>
              <a:rPr lang="ru-RU" sz="1700" dirty="0" smtClean="0"/>
              <a:t> </a:t>
            </a:r>
            <a:r>
              <a:rPr lang="ru-RU" sz="1700" dirty="0" err="1" smtClean="0"/>
              <a:t>людину</a:t>
            </a:r>
            <a:r>
              <a:rPr lang="ru-RU" sz="1700" dirty="0" smtClean="0"/>
              <a:t> </a:t>
            </a:r>
            <a:r>
              <a:rPr lang="ru-RU" sz="1700" dirty="0" err="1" smtClean="0"/>
              <a:t>щасливою</a:t>
            </a:r>
            <a:r>
              <a:rPr lang="ru-RU" sz="1700" dirty="0" smtClean="0"/>
              <a:t>, я дам </a:t>
            </a:r>
            <a:r>
              <a:rPr lang="ru-RU" sz="1700" dirty="0" err="1" smtClean="0"/>
              <a:t>їй</a:t>
            </a:r>
            <a:r>
              <a:rPr lang="ru-RU" sz="1700" dirty="0" smtClean="0"/>
              <a:t> </a:t>
            </a:r>
            <a:r>
              <a:rPr lang="ru-RU" sz="1700" dirty="0" err="1" smtClean="0"/>
              <a:t>можливість</a:t>
            </a:r>
            <a:r>
              <a:rPr lang="ru-RU" sz="1700" dirty="0" smtClean="0"/>
              <a:t> </a:t>
            </a:r>
            <a:r>
              <a:rPr lang="ru-RU" sz="1700" dirty="0" err="1" smtClean="0"/>
              <a:t>наполягти</a:t>
            </a:r>
            <a:r>
              <a:rPr lang="ru-RU" sz="1700" dirty="0" smtClean="0"/>
              <a:t> </a:t>
            </a:r>
            <a:r>
              <a:rPr lang="ru-RU" sz="1700" dirty="0" smtClean="0"/>
              <a:t>на </a:t>
            </a:r>
            <a:r>
              <a:rPr lang="ru-RU" sz="1700" dirty="0" err="1" smtClean="0"/>
              <a:t>своєму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28</a:t>
            </a:r>
            <a:r>
              <a:rPr lang="ru-RU" sz="1700" dirty="0" smtClean="0"/>
              <a:t>. а) </a:t>
            </a:r>
            <a:r>
              <a:rPr lang="ru-RU" sz="1700" dirty="0" err="1" smtClean="0"/>
              <a:t>Зазвичай</a:t>
            </a:r>
            <a:r>
              <a:rPr lang="ru-RU" sz="1700" dirty="0" smtClean="0"/>
              <a:t> я </a:t>
            </a:r>
            <a:r>
              <a:rPr lang="ru-RU" sz="1700" dirty="0" err="1" smtClean="0"/>
              <a:t>наполегливо</a:t>
            </a:r>
            <a:r>
              <a:rPr lang="ru-RU" sz="1700" dirty="0" smtClean="0"/>
              <a:t> </a:t>
            </a:r>
            <a:r>
              <a:rPr lang="ru-RU" sz="1700" dirty="0" err="1" smtClean="0"/>
              <a:t>прагну</a:t>
            </a:r>
            <a:r>
              <a:rPr lang="ru-RU" sz="1700" dirty="0" smtClean="0"/>
              <a:t> </a:t>
            </a:r>
            <a:r>
              <a:rPr lang="ru-RU" sz="1700" dirty="0" err="1" smtClean="0"/>
              <a:t>досягти</a:t>
            </a:r>
            <a:r>
              <a:rPr lang="ru-RU" sz="1700" dirty="0" smtClean="0"/>
              <a:t> </a:t>
            </a:r>
            <a:r>
              <a:rPr lang="ru-RU" sz="1700" dirty="0" err="1" smtClean="0"/>
              <a:t>свого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б</a:t>
            </a:r>
            <a:r>
              <a:rPr lang="ru-RU" sz="1700" dirty="0" smtClean="0"/>
              <a:t>) </a:t>
            </a:r>
            <a:r>
              <a:rPr lang="ru-RU" sz="1700" dirty="0" err="1" smtClean="0"/>
              <a:t>Улагоджуючи</a:t>
            </a:r>
            <a:r>
              <a:rPr lang="ru-RU" sz="1700" dirty="0" smtClean="0"/>
              <a:t> </a:t>
            </a:r>
            <a:r>
              <a:rPr lang="ru-RU" sz="1700" dirty="0" err="1" smtClean="0"/>
              <a:t>ситуацію</a:t>
            </a:r>
            <a:r>
              <a:rPr lang="ru-RU" sz="1700" dirty="0" smtClean="0"/>
              <a:t>, я </a:t>
            </a:r>
            <a:r>
              <a:rPr lang="ru-RU" sz="1700" dirty="0" err="1" smtClean="0"/>
              <a:t>зазвичай</a:t>
            </a:r>
            <a:r>
              <a:rPr lang="ru-RU" sz="1700" dirty="0" smtClean="0"/>
              <a:t> </a:t>
            </a:r>
            <a:r>
              <a:rPr lang="ru-RU" sz="1700" dirty="0" err="1" smtClean="0"/>
              <a:t>прагну</a:t>
            </a:r>
            <a:r>
              <a:rPr lang="ru-RU" sz="1700" dirty="0" smtClean="0"/>
              <a:t> </a:t>
            </a:r>
            <a:r>
              <a:rPr lang="ru-RU" sz="1700" dirty="0" err="1" smtClean="0"/>
              <a:t>знайти</a:t>
            </a:r>
            <a:r>
              <a:rPr lang="ru-RU" sz="1700" dirty="0" smtClean="0"/>
              <a:t> </a:t>
            </a:r>
            <a:r>
              <a:rPr lang="ru-RU" sz="1700" dirty="0" err="1" smtClean="0"/>
              <a:t>підтримку</a:t>
            </a:r>
            <a:r>
              <a:rPr lang="ru-RU" sz="1700" dirty="0" smtClean="0"/>
              <a:t> в </a:t>
            </a:r>
            <a:r>
              <a:rPr lang="ru-RU" sz="1700" dirty="0" err="1" smtClean="0"/>
              <a:t>іншого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29</a:t>
            </a:r>
            <a:r>
              <a:rPr lang="ru-RU" sz="1700" dirty="0" smtClean="0"/>
              <a:t>. а) Я </a:t>
            </a:r>
            <a:r>
              <a:rPr lang="ru-RU" sz="1700" dirty="0" err="1" smtClean="0"/>
              <a:t>пропоную</a:t>
            </a:r>
            <a:r>
              <a:rPr lang="ru-RU" sz="1700" dirty="0" smtClean="0"/>
              <a:t> </a:t>
            </a:r>
            <a:r>
              <a:rPr lang="ru-RU" sz="1700" dirty="0" err="1" smtClean="0"/>
              <a:t>середню</a:t>
            </a:r>
            <a:r>
              <a:rPr lang="ru-RU" sz="1700" dirty="0" smtClean="0"/>
              <a:t> </a:t>
            </a:r>
            <a:r>
              <a:rPr lang="ru-RU" sz="1700" dirty="0" err="1" smtClean="0"/>
              <a:t>позицію</a:t>
            </a:r>
            <a:r>
              <a:rPr lang="ru-RU" sz="1700" dirty="0" smtClean="0"/>
              <a:t>.</a:t>
            </a:r>
          </a:p>
          <a:p>
            <a:r>
              <a:rPr lang="ru-RU" sz="1700" dirty="0" smtClean="0"/>
              <a:t>б</a:t>
            </a:r>
            <a:r>
              <a:rPr lang="ru-RU" sz="1700" dirty="0" smtClean="0"/>
              <a:t>) Думаю, </a:t>
            </a:r>
            <a:r>
              <a:rPr lang="ru-RU" sz="1700" dirty="0" err="1" smtClean="0"/>
              <a:t>що</a:t>
            </a:r>
            <a:r>
              <a:rPr lang="ru-RU" sz="1700" dirty="0" smtClean="0"/>
              <a:t> не </a:t>
            </a:r>
            <a:r>
              <a:rPr lang="ru-RU" sz="1700" dirty="0" err="1" smtClean="0"/>
              <a:t>завжди</a:t>
            </a:r>
            <a:r>
              <a:rPr lang="ru-RU" sz="1700" dirty="0" smtClean="0"/>
              <a:t> </a:t>
            </a:r>
            <a:r>
              <a:rPr lang="ru-RU" sz="1700" dirty="0" err="1" smtClean="0"/>
              <a:t>варто</a:t>
            </a:r>
            <a:r>
              <a:rPr lang="ru-RU" sz="1700" dirty="0" smtClean="0"/>
              <a:t> </a:t>
            </a:r>
            <a:r>
              <a:rPr lang="ru-RU" sz="1700" dirty="0" err="1" smtClean="0"/>
              <a:t>хвилюватися</a:t>
            </a:r>
            <a:r>
              <a:rPr lang="ru-RU" sz="1700" dirty="0" smtClean="0"/>
              <a:t> через </a:t>
            </a:r>
            <a:r>
              <a:rPr lang="ru-RU" sz="1700" dirty="0" err="1" smtClean="0"/>
              <a:t>розбіжності</a:t>
            </a:r>
            <a:r>
              <a:rPr lang="ru-RU" sz="1700" dirty="0" smtClean="0"/>
              <a:t>, </a:t>
            </a:r>
            <a:r>
              <a:rPr lang="ru-RU" sz="1700" dirty="0" err="1" smtClean="0"/>
              <a:t>що</a:t>
            </a:r>
            <a:r>
              <a:rPr lang="ru-RU" sz="1700" dirty="0" smtClean="0"/>
              <a:t> </a:t>
            </a:r>
            <a:r>
              <a:rPr lang="ru-RU" sz="1700" dirty="0" err="1" smtClean="0"/>
              <a:t>виникають</a:t>
            </a:r>
            <a:r>
              <a:rPr lang="ru-RU" sz="1700" dirty="0" smtClean="0"/>
              <a:t>.</a:t>
            </a:r>
            <a:endParaRPr lang="ru-RU" sz="17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964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30. а) Я </a:t>
            </a:r>
            <a:r>
              <a:rPr lang="ru-RU" dirty="0" err="1" smtClean="0"/>
              <a:t>намагаюся</a:t>
            </a:r>
            <a:r>
              <a:rPr lang="ru-RU" dirty="0" smtClean="0"/>
              <a:t> не </a:t>
            </a:r>
            <a:r>
              <a:rPr lang="ru-RU" dirty="0" err="1" smtClean="0"/>
              <a:t>задіти</a:t>
            </a:r>
            <a:r>
              <a:rPr lang="ru-RU" dirty="0" smtClean="0"/>
              <a:t> </a:t>
            </a:r>
            <a:r>
              <a:rPr lang="ru-RU" dirty="0" err="1" smtClean="0"/>
              <a:t>почутів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Я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займаю</a:t>
            </a:r>
            <a:r>
              <a:rPr lang="ru-RU" dirty="0" smtClean="0"/>
              <a:t> </a:t>
            </a:r>
            <a:r>
              <a:rPr lang="ru-RU" dirty="0" err="1" smtClean="0"/>
              <a:t>таку</a:t>
            </a:r>
            <a:r>
              <a:rPr lang="ru-RU" dirty="0" smtClean="0"/>
              <a:t> </a:t>
            </a:r>
            <a:r>
              <a:rPr lang="ru-RU" dirty="0" err="1" smtClean="0"/>
              <a:t>позицію</a:t>
            </a:r>
            <a:r>
              <a:rPr lang="ru-RU" dirty="0" smtClean="0"/>
              <a:t> у </a:t>
            </a:r>
            <a:r>
              <a:rPr lang="ru-RU" dirty="0" err="1" smtClean="0"/>
              <a:t>суперечці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ми могли </a:t>
            </a:r>
            <a:r>
              <a:rPr lang="ru-RU" dirty="0" err="1" smtClean="0"/>
              <a:t>спільно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. </a:t>
            </a: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</a:t>
            </a:r>
            <a:r>
              <a:rPr lang="ru-RU" dirty="0" err="1" smtClean="0"/>
              <a:t>Співвіднесіть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таблицею </a:t>
            </a:r>
            <a:r>
              <a:rPr lang="ru-RU" dirty="0" smtClean="0"/>
              <a:t>2 </a:t>
            </a:r>
            <a:r>
              <a:rPr lang="ru-RU" dirty="0" smtClean="0"/>
              <a:t>та </a:t>
            </a:r>
            <a:r>
              <a:rPr lang="ru-RU" dirty="0" err="1" smtClean="0"/>
              <a:t>підрахуйте</a:t>
            </a:r>
            <a:r>
              <a:rPr lang="ru-RU" dirty="0" smtClean="0"/>
              <a:t> частоту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556792"/>
            <a:ext cx="6120680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835696" y="1124744"/>
          <a:ext cx="573596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92"/>
                <a:gridCol w="1147192"/>
                <a:gridCol w="1147192"/>
                <a:gridCol w="1147192"/>
                <a:gridCol w="114719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суперництво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співробітництво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компроміс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уникнення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пристосування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0466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Характеристика форм </a:t>
            </a:r>
            <a:r>
              <a:rPr lang="ru-RU" dirty="0" err="1" smtClean="0"/>
              <a:t>поведінки</a:t>
            </a:r>
            <a:r>
              <a:rPr lang="ru-RU" dirty="0" smtClean="0"/>
              <a:t> у </a:t>
            </a:r>
            <a:r>
              <a:rPr lang="ru-RU" dirty="0" err="1" smtClean="0"/>
              <a:t>конфліктних</a:t>
            </a:r>
            <a:r>
              <a:rPr lang="ru-RU" dirty="0" smtClean="0"/>
              <a:t> </a:t>
            </a:r>
            <a:r>
              <a:rPr lang="ru-RU" dirty="0" err="1" smtClean="0"/>
              <a:t>ситуаціях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Суперництво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змагання</a:t>
            </a:r>
            <a:r>
              <a:rPr lang="ru-RU" dirty="0" smtClean="0"/>
              <a:t>)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найменше</a:t>
            </a:r>
            <a:r>
              <a:rPr lang="ru-RU" dirty="0" smtClean="0"/>
              <a:t> </a:t>
            </a:r>
            <a:r>
              <a:rPr lang="ru-RU" dirty="0" err="1" smtClean="0"/>
              <a:t>фективний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використовуваний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конфліктах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виражається</a:t>
            </a:r>
            <a:r>
              <a:rPr lang="ru-RU" dirty="0" smtClean="0"/>
              <a:t> в </a:t>
            </a:r>
            <a:r>
              <a:rPr lang="ru-RU" dirty="0" err="1" smtClean="0"/>
              <a:t>прагненні</a:t>
            </a:r>
            <a:r>
              <a:rPr lang="ru-RU" dirty="0" smtClean="0"/>
              <a:t> </a:t>
            </a:r>
            <a:r>
              <a:rPr lang="ru-RU" dirty="0" err="1" smtClean="0"/>
              <a:t>домогтися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smtClean="0"/>
              <a:t>на шкоду </a:t>
            </a:r>
            <a:r>
              <a:rPr lang="ru-RU" dirty="0" err="1" smtClean="0"/>
              <a:t>іншому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720840"/>
            <a:ext cx="88204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Співпраця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до </a:t>
            </a:r>
            <a:r>
              <a:rPr lang="ru-RU" dirty="0" err="1" smtClean="0"/>
              <a:t>альтернативи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задовольняє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Компроміс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угодою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учасниками</a:t>
            </a:r>
            <a:r>
              <a:rPr lang="ru-RU" dirty="0" smtClean="0"/>
              <a:t> </a:t>
            </a:r>
            <a:r>
              <a:rPr lang="ru-RU" dirty="0" err="1" smtClean="0"/>
              <a:t>конфлікту,досягнуте</a:t>
            </a:r>
            <a:r>
              <a:rPr lang="ru-RU" dirty="0" smtClean="0"/>
              <a:t> шляхом </a:t>
            </a:r>
            <a:r>
              <a:rPr lang="ru-RU" dirty="0" err="1" smtClean="0"/>
              <a:t>взаємних</a:t>
            </a:r>
            <a:r>
              <a:rPr lang="ru-RU" dirty="0" smtClean="0"/>
              <a:t> </a:t>
            </a:r>
            <a:r>
              <a:rPr lang="ru-RU" dirty="0" err="1" smtClean="0"/>
              <a:t>поступків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Уникнення</a:t>
            </a:r>
            <a:r>
              <a:rPr lang="ru-RU" dirty="0" smtClean="0"/>
              <a:t> 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відсутністю</a:t>
            </a:r>
            <a:r>
              <a:rPr lang="ru-RU" dirty="0" smtClean="0"/>
              <a:t> </a:t>
            </a:r>
            <a:r>
              <a:rPr lang="ru-RU" dirty="0" err="1" smtClean="0"/>
              <a:t>прагнення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кооперації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відсутністю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 до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власних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Пристосування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на </a:t>
            </a:r>
            <a:r>
              <a:rPr lang="ru-RU" dirty="0" err="1" smtClean="0"/>
              <a:t>противагу</a:t>
            </a:r>
            <a:r>
              <a:rPr lang="ru-RU" dirty="0" smtClean="0"/>
              <a:t> </a:t>
            </a:r>
            <a:r>
              <a:rPr lang="ru-RU" dirty="0" err="1" smtClean="0"/>
              <a:t>суперництву,принесення</a:t>
            </a:r>
            <a:r>
              <a:rPr lang="ru-RU" dirty="0" smtClean="0"/>
              <a:t> в жертву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заради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3768" y="260648"/>
            <a:ext cx="4157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ВИЗНАЧЕННЯ СТИЛЮ ПОВЕДІНКИ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764704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Ціль</a:t>
            </a:r>
            <a:r>
              <a:rPr lang="ru-RU" dirty="0" smtClean="0"/>
              <a:t>: 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стиль </a:t>
            </a:r>
            <a:r>
              <a:rPr lang="ru-RU" dirty="0" err="1" smtClean="0"/>
              <a:t>поведінки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  <a:r>
              <a:rPr lang="ru-RU" dirty="0" err="1" smtClean="0"/>
              <a:t>Уважно</a:t>
            </a:r>
            <a:r>
              <a:rPr lang="ru-RU" dirty="0" smtClean="0"/>
              <a:t> </a:t>
            </a:r>
            <a:r>
              <a:rPr lang="ru-RU" dirty="0" err="1" smtClean="0"/>
              <a:t>вдивіться</a:t>
            </a:r>
            <a:r>
              <a:rPr lang="ru-RU" dirty="0" smtClean="0"/>
              <a:t> у 16 </a:t>
            </a:r>
            <a:r>
              <a:rPr lang="ru-RU" dirty="0" err="1" smtClean="0"/>
              <a:t>символів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зібрані</a:t>
            </a:r>
            <a:r>
              <a:rPr lang="ru-RU" dirty="0" smtClean="0"/>
              <a:t> </a:t>
            </a:r>
            <a:r>
              <a:rPr lang="ru-RU" dirty="0" smtClean="0"/>
              <a:t>до 4 </a:t>
            </a:r>
            <a:r>
              <a:rPr lang="ru-RU" dirty="0" err="1" smtClean="0"/>
              <a:t>груп</a:t>
            </a:r>
            <a:r>
              <a:rPr lang="ru-RU" dirty="0" smtClean="0"/>
              <a:t>: «Рух», «</a:t>
            </a:r>
            <a:r>
              <a:rPr lang="ru-RU" dirty="0" err="1" smtClean="0"/>
              <a:t>Спокій</a:t>
            </a:r>
            <a:r>
              <a:rPr lang="ru-RU" dirty="0" smtClean="0"/>
              <a:t>», «</a:t>
            </a:r>
            <a:r>
              <a:rPr lang="ru-RU" dirty="0" err="1" smtClean="0"/>
              <a:t>Упевненість</a:t>
            </a:r>
            <a:r>
              <a:rPr lang="ru-RU" dirty="0" smtClean="0"/>
              <a:t>» та «</a:t>
            </a:r>
            <a:r>
              <a:rPr lang="ru-RU" dirty="0" err="1" smtClean="0"/>
              <a:t>Невпевненість</a:t>
            </a:r>
            <a:r>
              <a:rPr lang="ru-RU" dirty="0" smtClean="0"/>
              <a:t>». У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групі</a:t>
            </a:r>
            <a:r>
              <a:rPr lang="ru-RU" dirty="0" smtClean="0"/>
              <a:t> </a:t>
            </a:r>
            <a:r>
              <a:rPr lang="ru-RU" dirty="0" err="1" smtClean="0"/>
              <a:t>виберіть</a:t>
            </a:r>
            <a:r>
              <a:rPr lang="ru-RU" dirty="0" smtClean="0"/>
              <a:t> один </a:t>
            </a:r>
            <a:r>
              <a:rPr lang="ru-RU" dirty="0" err="1" smtClean="0"/>
              <a:t>символ,який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вашому</a:t>
            </a:r>
            <a:r>
              <a:rPr lang="ru-RU" dirty="0" smtClean="0"/>
              <a:t> стану.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4797152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</a:t>
            </a:r>
            <a:r>
              <a:rPr lang="ru-RU" dirty="0" err="1" smtClean="0"/>
              <a:t>Зіставте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вибір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таблицею </a:t>
            </a:r>
            <a:r>
              <a:rPr lang="ru-RU" dirty="0" smtClean="0"/>
              <a:t>1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підрахуйте</a:t>
            </a:r>
            <a:r>
              <a:rPr lang="ru-RU" dirty="0" smtClean="0"/>
              <a:t> </a:t>
            </a:r>
            <a:r>
              <a:rPr lang="ru-RU" dirty="0" err="1" smtClean="0"/>
              <a:t>набрані</a:t>
            </a:r>
            <a:r>
              <a:rPr lang="ru-RU" dirty="0" smtClean="0"/>
              <a:t> </a:t>
            </a:r>
            <a:r>
              <a:rPr lang="ru-RU" dirty="0" smtClean="0"/>
              <a:t>вами </a:t>
            </a:r>
            <a:r>
              <a:rPr lang="ru-RU" dirty="0" err="1" smtClean="0"/>
              <a:t>бали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88840"/>
            <a:ext cx="2016224" cy="197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39552" y="40050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рух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988840"/>
            <a:ext cx="216683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699792" y="400506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спокій</a:t>
            </a:r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988840"/>
            <a:ext cx="2076981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860032" y="407707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упевненість</a:t>
            </a:r>
            <a:endParaRPr lang="ru-RU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3" y="1988840"/>
            <a:ext cx="2160240" cy="192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6948264" y="407707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невпевненість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41277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набрали </a:t>
            </a:r>
            <a:r>
              <a:rPr lang="ru-RU" dirty="0" err="1" smtClean="0"/>
              <a:t>від</a:t>
            </a:r>
            <a:r>
              <a:rPr lang="ru-RU" dirty="0" smtClean="0"/>
              <a:t> 8 до 13 </a:t>
            </a:r>
            <a:r>
              <a:rPr lang="ru-RU" dirty="0" err="1" smtClean="0"/>
              <a:t>балів</a:t>
            </a:r>
            <a:r>
              <a:rPr lang="ru-RU" dirty="0" smtClean="0"/>
              <a:t>, ваша </a:t>
            </a:r>
            <a:r>
              <a:rPr lang="ru-RU" dirty="0" err="1" smtClean="0"/>
              <a:t>поведінка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оточуючих</a:t>
            </a:r>
            <a:r>
              <a:rPr lang="ru-RU" dirty="0" smtClean="0"/>
              <a:t>. </a:t>
            </a:r>
            <a:r>
              <a:rPr lang="ru-RU" dirty="0" err="1" smtClean="0"/>
              <a:t>Ви</a:t>
            </a:r>
            <a:r>
              <a:rPr lang="ru-RU" dirty="0" smtClean="0"/>
              <a:t> легко </a:t>
            </a:r>
            <a:r>
              <a:rPr lang="ru-RU" dirty="0" err="1" smtClean="0"/>
              <a:t>падаєте</a:t>
            </a:r>
            <a:r>
              <a:rPr lang="ru-RU" dirty="0" smtClean="0"/>
              <a:t> духом, легко </a:t>
            </a:r>
            <a:r>
              <a:rPr lang="ru-RU" dirty="0" err="1" smtClean="0"/>
              <a:t>надихаєтесь,насилу</a:t>
            </a:r>
            <a:r>
              <a:rPr lang="ru-RU" dirty="0" smtClean="0"/>
              <a:t> </a:t>
            </a:r>
            <a:r>
              <a:rPr lang="ru-RU" dirty="0" err="1" smtClean="0"/>
              <a:t>займаєтеся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вам не </a:t>
            </a:r>
            <a:r>
              <a:rPr lang="ru-RU" dirty="0" err="1" smtClean="0"/>
              <a:t>подобається</a:t>
            </a:r>
            <a:r>
              <a:rPr lang="ru-RU" dirty="0" smtClean="0"/>
              <a:t>. На вас </a:t>
            </a:r>
            <a:r>
              <a:rPr lang="ru-RU" dirty="0" smtClean="0"/>
              <a:t>сильно </a:t>
            </a:r>
            <a:r>
              <a:rPr lang="ru-RU" dirty="0" err="1" smtClean="0"/>
              <a:t>впливає</a:t>
            </a:r>
            <a:r>
              <a:rPr lang="ru-RU" dirty="0" smtClean="0"/>
              <a:t> </a:t>
            </a:r>
            <a:r>
              <a:rPr lang="ru-RU" dirty="0" err="1" smtClean="0"/>
              <a:t>навколишнє</a:t>
            </a:r>
            <a:r>
              <a:rPr lang="ru-RU" dirty="0" smtClean="0"/>
              <a:t> </a:t>
            </a:r>
            <a:r>
              <a:rPr lang="ru-RU" dirty="0" err="1" smtClean="0"/>
              <a:t>оточення</a:t>
            </a:r>
            <a:r>
              <a:rPr lang="ru-RU" dirty="0" smtClean="0"/>
              <a:t>, тому не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господар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рішень</a:t>
            </a:r>
            <a:r>
              <a:rPr lang="ru-RU" dirty="0" smtClean="0"/>
              <a:t>.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надто</a:t>
            </a:r>
            <a:r>
              <a:rPr lang="ru-RU" dirty="0" smtClean="0"/>
              <a:t> </a:t>
            </a:r>
            <a:r>
              <a:rPr lang="ru-RU" dirty="0" err="1" smtClean="0"/>
              <a:t>емоційні</a:t>
            </a:r>
            <a:r>
              <a:rPr lang="ru-RU" dirty="0" smtClean="0"/>
              <a:t>, </a:t>
            </a:r>
            <a:r>
              <a:rPr lang="ru-RU" dirty="0" err="1" smtClean="0"/>
              <a:t>керуєтеся</a:t>
            </a:r>
            <a:r>
              <a:rPr lang="ru-RU" dirty="0" smtClean="0"/>
              <a:t> </a:t>
            </a:r>
            <a:r>
              <a:rPr lang="ru-RU" dirty="0" err="1" smtClean="0"/>
              <a:t>настроєм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610683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балів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14 до 20 </a:t>
            </a:r>
            <a:r>
              <a:rPr lang="ru-RU" dirty="0" err="1" smtClean="0"/>
              <a:t>свідчить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випрагнете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стиль,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пливете</a:t>
            </a:r>
            <a:r>
              <a:rPr lang="ru-RU" dirty="0" smtClean="0"/>
              <a:t> за </a:t>
            </a:r>
            <a:r>
              <a:rPr lang="ru-RU" dirty="0" err="1" smtClean="0"/>
              <a:t>течією</a:t>
            </a:r>
            <a:r>
              <a:rPr lang="ru-RU" dirty="0" smtClean="0"/>
              <a:t>».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smtClean="0"/>
              <a:t>критично </a:t>
            </a:r>
            <a:r>
              <a:rPr lang="ru-RU" dirty="0" err="1" smtClean="0"/>
              <a:t>ставтеся</a:t>
            </a:r>
            <a:r>
              <a:rPr lang="ru-RU" dirty="0" smtClean="0"/>
              <a:t> </a:t>
            </a:r>
            <a:r>
              <a:rPr lang="ru-RU" dirty="0" smtClean="0"/>
              <a:t>до себе, так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оточуючі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на вас </a:t>
            </a:r>
            <a:r>
              <a:rPr lang="ru-RU" dirty="0" err="1" smtClean="0"/>
              <a:t>вплинути,якщо</a:t>
            </a:r>
            <a:r>
              <a:rPr lang="ru-RU" dirty="0" smtClean="0"/>
              <a:t> вони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переконливих</a:t>
            </a:r>
            <a:r>
              <a:rPr lang="ru-RU" dirty="0" smtClean="0"/>
              <a:t> </a:t>
            </a:r>
            <a:r>
              <a:rPr lang="ru-RU" dirty="0" err="1" smtClean="0"/>
              <a:t>аргументів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здоровий </a:t>
            </a:r>
            <a:r>
              <a:rPr lang="ru-RU" dirty="0" err="1" smtClean="0"/>
              <a:t>глузд</a:t>
            </a:r>
            <a:r>
              <a:rPr lang="ru-RU" dirty="0" smtClean="0"/>
              <a:t> </a:t>
            </a:r>
            <a:r>
              <a:rPr lang="ru-RU" dirty="0" err="1" smtClean="0"/>
              <a:t>підказує</a:t>
            </a:r>
            <a:r>
              <a:rPr lang="ru-RU" dirty="0" smtClean="0"/>
              <a:t> вам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позиція</a:t>
            </a:r>
            <a:r>
              <a:rPr lang="ru-RU" dirty="0" smtClean="0"/>
              <a:t>, яку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досі</a:t>
            </a:r>
            <a:r>
              <a:rPr lang="ru-RU" dirty="0" smtClean="0"/>
              <a:t> </a:t>
            </a:r>
            <a:r>
              <a:rPr lang="ru-RU" dirty="0" err="1" smtClean="0"/>
              <a:t>захищали</a:t>
            </a:r>
            <a:r>
              <a:rPr lang="ru-RU" dirty="0" smtClean="0"/>
              <a:t>, вам на </a:t>
            </a:r>
            <a:r>
              <a:rPr lang="ru-RU" dirty="0" err="1" smtClean="0"/>
              <a:t>шкоду,то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в </a:t>
            </a:r>
            <a:r>
              <a:rPr lang="ru-RU" dirty="0" err="1" smtClean="0"/>
              <a:t>змозі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  <a:r>
              <a:rPr lang="ru-RU" dirty="0" err="1" smtClean="0"/>
              <a:t>відмовитись.Якщо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набрали </a:t>
            </a:r>
            <a:r>
              <a:rPr lang="ru-RU" dirty="0" err="1" smtClean="0"/>
              <a:t>від</a:t>
            </a:r>
            <a:r>
              <a:rPr lang="ru-RU" dirty="0" smtClean="0"/>
              <a:t> 21 до 27 </a:t>
            </a:r>
            <a:r>
              <a:rPr lang="ru-RU" dirty="0" err="1" smtClean="0"/>
              <a:t>балів</a:t>
            </a:r>
            <a:r>
              <a:rPr lang="ru-RU" dirty="0" smtClean="0"/>
              <a:t>, то </a:t>
            </a:r>
            <a:r>
              <a:rPr lang="ru-RU" dirty="0" err="1" smtClean="0"/>
              <a:t>вважаючи</a:t>
            </a:r>
            <a:r>
              <a:rPr lang="ru-RU" dirty="0" smtClean="0"/>
              <a:t> себе </a:t>
            </a:r>
            <a:r>
              <a:rPr lang="ru-RU" dirty="0" err="1" smtClean="0"/>
              <a:t>негрішним,ви</a:t>
            </a:r>
            <a:r>
              <a:rPr lang="ru-RU" dirty="0" smtClean="0"/>
              <a:t> </a:t>
            </a:r>
            <a:r>
              <a:rPr lang="ru-RU" dirty="0" smtClean="0"/>
              <a:t>все ж таки </a:t>
            </a:r>
            <a:r>
              <a:rPr lang="ru-RU" dirty="0" err="1" smtClean="0"/>
              <a:t>схильні</a:t>
            </a:r>
            <a:r>
              <a:rPr lang="ru-RU" dirty="0" smtClean="0"/>
              <a:t> до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.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прагнете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«золоту середину»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власними</a:t>
            </a:r>
            <a:r>
              <a:rPr lang="ru-RU" dirty="0" smtClean="0"/>
              <a:t> </a:t>
            </a:r>
            <a:r>
              <a:rPr lang="ru-RU" dirty="0" err="1" smtClean="0"/>
              <a:t>поглядами</a:t>
            </a:r>
            <a:r>
              <a:rPr lang="ru-RU" dirty="0" smtClean="0"/>
              <a:t>, </a:t>
            </a:r>
            <a:r>
              <a:rPr lang="ru-RU" dirty="0" err="1" smtClean="0"/>
              <a:t>переконаннями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тими</a:t>
            </a:r>
            <a:r>
              <a:rPr lang="ru-RU" dirty="0" smtClean="0"/>
              <a:t> </a:t>
            </a:r>
            <a:r>
              <a:rPr lang="ru-RU" dirty="0" err="1" smtClean="0"/>
              <a:t>ситуаціями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ставить перед вами </a:t>
            </a:r>
            <a:r>
              <a:rPr lang="ru-RU" dirty="0" err="1" smtClean="0"/>
              <a:t>життя</a:t>
            </a:r>
            <a:r>
              <a:rPr lang="ru-RU" dirty="0" smtClean="0"/>
              <a:t>. Вам </a:t>
            </a:r>
            <a:r>
              <a:rPr lang="ru-RU" dirty="0" err="1" smtClean="0"/>
              <a:t>допомагає</a:t>
            </a:r>
            <a:r>
              <a:rPr lang="ru-RU" dirty="0" smtClean="0"/>
              <a:t> </a:t>
            </a:r>
            <a:r>
              <a:rPr lang="ru-RU" dirty="0" err="1" smtClean="0"/>
              <a:t>те,що</a:t>
            </a:r>
            <a:r>
              <a:rPr lang="ru-RU" dirty="0" smtClean="0"/>
              <a:t> </a:t>
            </a:r>
            <a:r>
              <a:rPr lang="ru-RU" dirty="0" err="1" smtClean="0"/>
              <a:t>інстинктивно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вибираєте</a:t>
            </a:r>
            <a:r>
              <a:rPr lang="ru-RU" dirty="0" smtClean="0"/>
              <a:t> </a:t>
            </a:r>
            <a:r>
              <a:rPr lang="ru-RU" dirty="0" err="1" smtClean="0"/>
              <a:t>правильний</a:t>
            </a:r>
            <a:r>
              <a:rPr lang="ru-RU" dirty="0" smtClean="0"/>
              <a:t> </a:t>
            </a:r>
            <a:r>
              <a:rPr lang="ru-RU" dirty="0" err="1" smtClean="0"/>
              <a:t>шлях.Кількість</a:t>
            </a:r>
            <a:r>
              <a:rPr lang="ru-RU" dirty="0" smtClean="0"/>
              <a:t> </a:t>
            </a:r>
            <a:r>
              <a:rPr lang="ru-RU" dirty="0" err="1" smtClean="0"/>
              <a:t>балів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28 до 34 </a:t>
            </a:r>
            <a:r>
              <a:rPr lang="ru-RU" dirty="0" err="1" smtClean="0"/>
              <a:t>свідчить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вам </a:t>
            </a:r>
            <a:r>
              <a:rPr lang="ru-RU" dirty="0" smtClean="0"/>
              <a:t>нелегко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відмовитися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поглядів</a:t>
            </a:r>
            <a:r>
              <a:rPr lang="ru-RU" dirty="0" smtClean="0"/>
              <a:t> та </a:t>
            </a:r>
            <a:r>
              <a:rPr lang="ru-RU" dirty="0" err="1" smtClean="0"/>
              <a:t>принципів</a:t>
            </a:r>
            <a:r>
              <a:rPr lang="ru-RU" dirty="0" smtClean="0"/>
              <a:t>. Чим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хтось</a:t>
            </a:r>
            <a:r>
              <a:rPr lang="ru-RU" dirty="0" smtClean="0"/>
              <a:t> </a:t>
            </a:r>
            <a:r>
              <a:rPr lang="ru-RU" dirty="0" err="1" smtClean="0"/>
              <a:t>прагне</a:t>
            </a:r>
            <a:r>
              <a:rPr lang="ru-RU" dirty="0" smtClean="0"/>
              <a:t> </a:t>
            </a:r>
            <a:r>
              <a:rPr lang="ru-RU" dirty="0" err="1" smtClean="0"/>
              <a:t>вплинути</a:t>
            </a:r>
            <a:r>
              <a:rPr lang="ru-RU" dirty="0" smtClean="0"/>
              <a:t> на вас,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сильніший</a:t>
            </a:r>
            <a:r>
              <a:rPr lang="ru-RU" dirty="0" smtClean="0"/>
              <a:t> </a:t>
            </a:r>
            <a:r>
              <a:rPr lang="ru-RU" dirty="0" err="1" smtClean="0"/>
              <a:t>опір</a:t>
            </a:r>
            <a:r>
              <a:rPr lang="ru-RU" dirty="0" smtClean="0"/>
              <a:t>. Але, по </a:t>
            </a:r>
            <a:r>
              <a:rPr lang="ru-RU" dirty="0" err="1" smtClean="0"/>
              <a:t>суті,за</a:t>
            </a:r>
            <a:r>
              <a:rPr lang="ru-RU" dirty="0" smtClean="0"/>
              <a:t> </a:t>
            </a:r>
            <a:r>
              <a:rPr lang="ru-RU" dirty="0" err="1" smtClean="0"/>
              <a:t>вашою</a:t>
            </a:r>
            <a:r>
              <a:rPr lang="ru-RU" dirty="0" smtClean="0"/>
              <a:t> </a:t>
            </a:r>
            <a:r>
              <a:rPr lang="ru-RU" dirty="0" err="1" smtClean="0"/>
              <a:t>завзятістю</a:t>
            </a:r>
            <a:r>
              <a:rPr lang="ru-RU" dirty="0" smtClean="0"/>
              <a:t> </a:t>
            </a:r>
            <a:r>
              <a:rPr lang="ru-RU" dirty="0" err="1" smtClean="0"/>
              <a:t>ховається</a:t>
            </a:r>
            <a:r>
              <a:rPr lang="ru-RU" dirty="0" smtClean="0"/>
              <a:t> не так </a:t>
            </a:r>
            <a:r>
              <a:rPr lang="ru-RU" dirty="0" err="1" smtClean="0"/>
              <a:t>впевненість</a:t>
            </a:r>
            <a:r>
              <a:rPr lang="ru-RU" dirty="0" smtClean="0"/>
              <a:t> у самому </a:t>
            </a:r>
            <a:r>
              <a:rPr lang="ru-RU" dirty="0" err="1" smtClean="0"/>
              <a:t>собі</a:t>
            </a:r>
            <a:r>
              <a:rPr lang="ru-RU" dirty="0" smtClean="0"/>
              <a:t>, а </a:t>
            </a:r>
            <a:r>
              <a:rPr lang="ru-RU" dirty="0" err="1" smtClean="0"/>
              <a:t>скільки</a:t>
            </a:r>
            <a:r>
              <a:rPr lang="ru-RU" dirty="0" smtClean="0"/>
              <a:t> </a:t>
            </a:r>
            <a:r>
              <a:rPr lang="ru-RU" dirty="0" smtClean="0"/>
              <a:t>страх, страх </a:t>
            </a:r>
            <a:r>
              <a:rPr lang="ru-RU" dirty="0" err="1" smtClean="0"/>
              <a:t>потрапити</a:t>
            </a:r>
            <a:r>
              <a:rPr lang="ru-RU" dirty="0" smtClean="0"/>
              <a:t> в </a:t>
            </a:r>
            <a:r>
              <a:rPr lang="ru-RU" dirty="0" err="1" smtClean="0"/>
              <a:t>якусь</a:t>
            </a:r>
            <a:r>
              <a:rPr lang="ru-RU" dirty="0" smtClean="0"/>
              <a:t> </a:t>
            </a:r>
            <a:r>
              <a:rPr lang="ru-RU" dirty="0" err="1" smtClean="0"/>
              <a:t>неприємну</a:t>
            </a:r>
            <a:r>
              <a:rPr lang="ru-RU" dirty="0" smtClean="0"/>
              <a:t> </a:t>
            </a:r>
            <a:r>
              <a:rPr lang="ru-RU" dirty="0" err="1" smtClean="0"/>
              <a:t>ситуацію.Кількість</a:t>
            </a:r>
            <a:r>
              <a:rPr lang="ru-RU" dirty="0" smtClean="0"/>
              <a:t> </a:t>
            </a:r>
            <a:r>
              <a:rPr lang="ru-RU" dirty="0" err="1" smtClean="0"/>
              <a:t>балів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35 до 40 говорить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вам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smtClean="0"/>
              <a:t>спаде на думку, то </a:t>
            </a:r>
            <a:r>
              <a:rPr lang="ru-RU" dirty="0" err="1" smtClean="0"/>
              <a:t>ніхто</a:t>
            </a:r>
            <a:r>
              <a:rPr lang="ru-RU" dirty="0" smtClean="0"/>
              <a:t> вас не </a:t>
            </a:r>
            <a:r>
              <a:rPr lang="ru-RU" dirty="0" err="1" smtClean="0"/>
              <a:t>переконає</a:t>
            </a:r>
            <a:r>
              <a:rPr lang="ru-RU" dirty="0" smtClean="0"/>
              <a:t>. </a:t>
            </a:r>
            <a:r>
              <a:rPr lang="ru-RU" dirty="0" err="1" smtClean="0"/>
              <a:t>Ви</a:t>
            </a:r>
            <a:r>
              <a:rPr lang="ru-RU" dirty="0" smtClean="0"/>
              <a:t> безоглядно </a:t>
            </a:r>
            <a:r>
              <a:rPr lang="ru-RU" dirty="0" err="1" smtClean="0"/>
              <a:t>йдете</a:t>
            </a:r>
            <a:r>
              <a:rPr lang="ru-RU" dirty="0" smtClean="0"/>
              <a:t> до </a:t>
            </a:r>
            <a:r>
              <a:rPr lang="ru-RU" dirty="0" err="1" smtClean="0"/>
              <a:t>цілей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поставили. Але той,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знає</a:t>
            </a:r>
            <a:r>
              <a:rPr lang="ru-RU" dirty="0" smtClean="0"/>
              <a:t> вас добре, </a:t>
            </a:r>
            <a:r>
              <a:rPr lang="ru-RU" dirty="0" err="1" smtClean="0"/>
              <a:t>передбачаючи</a:t>
            </a:r>
            <a:r>
              <a:rPr lang="ru-RU" dirty="0" smtClean="0"/>
              <a:t> вашу </a:t>
            </a:r>
            <a:r>
              <a:rPr lang="ru-RU" dirty="0" err="1" smtClean="0"/>
              <a:t>реакцію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вміло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непомітно</a:t>
            </a:r>
            <a:r>
              <a:rPr lang="ru-RU" dirty="0" smtClean="0"/>
              <a:t> </a:t>
            </a:r>
            <a:r>
              <a:rPr lang="ru-RU" dirty="0" err="1" smtClean="0"/>
              <a:t>направити</a:t>
            </a:r>
            <a:r>
              <a:rPr lang="ru-RU" dirty="0" smtClean="0"/>
              <a:t> </a:t>
            </a:r>
            <a:r>
              <a:rPr lang="ru-RU" dirty="0" err="1" smtClean="0"/>
              <a:t>ваші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620688"/>
            <a:ext cx="6912768" cy="847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331640" y="188640"/>
          <a:ext cx="68407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190"/>
                <a:gridCol w="1710190"/>
                <a:gridCol w="1548172"/>
                <a:gridCol w="1872208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рух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спокій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упевненість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неупевненість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7614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ВИЗНАЧЕННЯ СТУПЕНЯ </a:t>
            </a:r>
            <a:r>
              <a:rPr lang="ru-RU" dirty="0" smtClean="0"/>
              <a:t>КОНФЛІКТНОСТІ ОСОБИСТОСТІ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96752"/>
            <a:ext cx="89644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Мета: </a:t>
            </a:r>
            <a:r>
              <a:rPr lang="ru-RU" dirty="0" err="1" smtClean="0"/>
              <a:t>оцінити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конфліктності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тактовності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на </a:t>
            </a:r>
            <a:r>
              <a:rPr lang="ru-RU" dirty="0" err="1" smtClean="0"/>
              <a:t>поведінку</a:t>
            </a:r>
            <a:r>
              <a:rPr lang="ru-RU" dirty="0" smtClean="0"/>
              <a:t>.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  <a:r>
              <a:rPr lang="ru-RU" dirty="0" err="1" smtClean="0"/>
              <a:t>Виберіть</a:t>
            </a:r>
            <a:r>
              <a:rPr lang="ru-RU" dirty="0" smtClean="0"/>
              <a:t> один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запропонованих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Уявіть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громадському</a:t>
            </a:r>
            <a:r>
              <a:rPr lang="ru-RU" dirty="0" smtClean="0"/>
              <a:t> </a:t>
            </a:r>
            <a:r>
              <a:rPr lang="ru-RU" dirty="0" err="1" smtClean="0"/>
              <a:t>транспорті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суперечка</a:t>
            </a:r>
            <a:r>
              <a:rPr lang="ru-RU" dirty="0" smtClean="0"/>
              <a:t>.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зробите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а</a:t>
            </a:r>
            <a:r>
              <a:rPr lang="ru-RU" dirty="0" smtClean="0"/>
              <a:t>) </a:t>
            </a:r>
            <a:r>
              <a:rPr lang="ru-RU" dirty="0" err="1" smtClean="0"/>
              <a:t>уникаєте</a:t>
            </a:r>
            <a:r>
              <a:rPr lang="ru-RU" dirty="0" smtClean="0"/>
              <a:t> </a:t>
            </a:r>
            <a:r>
              <a:rPr lang="ru-RU" dirty="0" err="1" smtClean="0"/>
              <a:t>втручатися</a:t>
            </a:r>
            <a:r>
              <a:rPr lang="ru-RU" dirty="0" smtClean="0"/>
              <a:t> у </a:t>
            </a:r>
            <a:r>
              <a:rPr lang="ru-RU" dirty="0" err="1" smtClean="0"/>
              <a:t>суперечку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можете </a:t>
            </a:r>
            <a:r>
              <a:rPr lang="ru-RU" dirty="0" err="1" smtClean="0"/>
              <a:t>втрутитися</a:t>
            </a:r>
            <a:r>
              <a:rPr lang="ru-RU" dirty="0" smtClean="0"/>
              <a:t>, стати на </a:t>
            </a:r>
            <a:r>
              <a:rPr lang="ru-RU" dirty="0" err="1" smtClean="0"/>
              <a:t>бік</a:t>
            </a:r>
            <a:r>
              <a:rPr lang="ru-RU" dirty="0" smtClean="0"/>
              <a:t> </a:t>
            </a:r>
            <a:r>
              <a:rPr lang="ru-RU" dirty="0" err="1" smtClean="0"/>
              <a:t>потерпілого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рацію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</a:t>
            </a:r>
            <a:r>
              <a:rPr lang="ru-RU" dirty="0" smtClean="0"/>
              <a:t>)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втручаєтеся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обстоюєте</a:t>
            </a:r>
            <a:r>
              <a:rPr lang="ru-RU" dirty="0" smtClean="0"/>
              <a:t> свою точку </a:t>
            </a:r>
            <a:r>
              <a:rPr lang="ru-RU" dirty="0" err="1" smtClean="0"/>
              <a:t>зору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2</a:t>
            </a:r>
            <a:r>
              <a:rPr lang="ru-RU" dirty="0" smtClean="0"/>
              <a:t>. На </a:t>
            </a:r>
            <a:r>
              <a:rPr lang="ru-RU" dirty="0" err="1" smtClean="0"/>
              <a:t>зборах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критикуєте</a:t>
            </a:r>
            <a:r>
              <a:rPr lang="ru-RU" dirty="0" smtClean="0"/>
              <a:t> </a:t>
            </a:r>
            <a:r>
              <a:rPr lang="ru-RU" dirty="0" err="1" smtClean="0"/>
              <a:t>керівництво</a:t>
            </a:r>
            <a:r>
              <a:rPr lang="ru-RU" dirty="0" smtClean="0"/>
              <a:t> за </a:t>
            </a:r>
            <a:r>
              <a:rPr lang="ru-RU" dirty="0" err="1" smtClean="0"/>
              <a:t>допущені</a:t>
            </a:r>
            <a:r>
              <a:rPr lang="ru-RU" dirty="0" smtClean="0"/>
              <a:t> </a:t>
            </a:r>
            <a:r>
              <a:rPr lang="ru-RU" dirty="0" err="1" smtClean="0"/>
              <a:t>помилки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а)</a:t>
            </a:r>
            <a:r>
              <a:rPr lang="ru-RU" dirty="0" err="1" smtClean="0"/>
              <a:t>ні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так,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вашого</a:t>
            </a:r>
            <a:r>
              <a:rPr lang="ru-RU" dirty="0" smtClean="0"/>
              <a:t> </a:t>
            </a:r>
            <a:r>
              <a:rPr lang="ru-RU" dirty="0" err="1" smtClean="0"/>
              <a:t>особистого</a:t>
            </a:r>
            <a:r>
              <a:rPr lang="ru-RU" dirty="0" smtClean="0"/>
              <a:t> </a:t>
            </a:r>
            <a:r>
              <a:rPr lang="ru-RU" dirty="0" err="1" smtClean="0"/>
              <a:t>ставлення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</a:t>
            </a:r>
            <a:r>
              <a:rPr lang="ru-RU" dirty="0" smtClean="0"/>
              <a:t>) </a:t>
            </a:r>
            <a:r>
              <a:rPr lang="ru-RU" dirty="0" err="1" smtClean="0"/>
              <a:t>завжди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3</a:t>
            </a:r>
            <a:r>
              <a:rPr lang="ru-RU" dirty="0" smtClean="0"/>
              <a:t>. Ваш </a:t>
            </a:r>
            <a:r>
              <a:rPr lang="ru-RU" dirty="0" err="1" smtClean="0"/>
              <a:t>безпосередній</a:t>
            </a:r>
            <a:r>
              <a:rPr lang="ru-RU" dirty="0" smtClean="0"/>
              <a:t> </a:t>
            </a:r>
            <a:r>
              <a:rPr lang="ru-RU" dirty="0" err="1" smtClean="0"/>
              <a:t>керівник</a:t>
            </a:r>
            <a:r>
              <a:rPr lang="ru-RU" dirty="0" smtClean="0"/>
              <a:t> </a:t>
            </a:r>
            <a:r>
              <a:rPr lang="ru-RU" dirty="0" err="1" smtClean="0"/>
              <a:t>викладає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план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вам </a:t>
            </a:r>
            <a:r>
              <a:rPr lang="ru-RU" dirty="0" err="1" smtClean="0"/>
              <a:t>здається</a:t>
            </a:r>
            <a:r>
              <a:rPr lang="ru-RU" dirty="0" smtClean="0"/>
              <a:t> </a:t>
            </a:r>
            <a:r>
              <a:rPr lang="ru-RU" dirty="0" err="1" smtClean="0"/>
              <a:t>нераціональним</a:t>
            </a:r>
            <a:r>
              <a:rPr lang="ru-RU" dirty="0" smtClean="0"/>
              <a:t>.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запропонуйте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план,який</a:t>
            </a:r>
            <a:r>
              <a:rPr lang="ru-RU" dirty="0" smtClean="0"/>
              <a:t> </a:t>
            </a:r>
            <a:r>
              <a:rPr lang="ru-RU" dirty="0" err="1" smtClean="0"/>
              <a:t>здається</a:t>
            </a:r>
            <a:r>
              <a:rPr lang="ru-RU" dirty="0" smtClean="0"/>
              <a:t> вам </a:t>
            </a:r>
            <a:r>
              <a:rPr lang="ru-RU" dirty="0" err="1" smtClean="0"/>
              <a:t>краще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а</a:t>
            </a:r>
            <a:r>
              <a:rPr lang="ru-RU" dirty="0" smtClean="0"/>
              <a:t>)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вас </a:t>
            </a:r>
            <a:r>
              <a:rPr lang="ru-RU" dirty="0" err="1" smtClean="0"/>
              <a:t>підтримають</a:t>
            </a:r>
            <a:r>
              <a:rPr lang="ru-RU" dirty="0" smtClean="0"/>
              <a:t>, то – так</a:t>
            </a:r>
            <a:r>
              <a:rPr lang="ru-RU" dirty="0" smtClean="0"/>
              <a:t>;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</a:t>
            </a:r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підтримуватимете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план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</a:t>
            </a:r>
            <a:r>
              <a:rPr lang="ru-RU" dirty="0" smtClean="0"/>
              <a:t>) </a:t>
            </a:r>
            <a:r>
              <a:rPr lang="ru-RU" dirty="0" err="1" smtClean="0"/>
              <a:t>ні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558924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4. </a:t>
            </a:r>
            <a:r>
              <a:rPr lang="ru-RU" dirty="0" err="1" smtClean="0"/>
              <a:t>Чи</a:t>
            </a:r>
            <a:r>
              <a:rPr lang="ru-RU" dirty="0" smtClean="0"/>
              <a:t> любите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сперечатися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колегами</a:t>
            </a:r>
            <a:r>
              <a:rPr lang="ru-RU" dirty="0" smtClean="0"/>
              <a:t>, </a:t>
            </a:r>
            <a:r>
              <a:rPr lang="ru-RU" dirty="0" err="1" smtClean="0"/>
              <a:t>друзями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а</a:t>
            </a:r>
            <a:r>
              <a:rPr lang="ru-RU" dirty="0" smtClean="0"/>
              <a:t>)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тими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не </a:t>
            </a:r>
            <a:r>
              <a:rPr lang="ru-RU" dirty="0" err="1" smtClean="0"/>
              <a:t>ображається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коли </a:t>
            </a:r>
            <a:r>
              <a:rPr lang="ru-RU" dirty="0" err="1" smtClean="0"/>
              <a:t>суперечки</a:t>
            </a:r>
            <a:r>
              <a:rPr lang="ru-RU" dirty="0" smtClean="0"/>
              <a:t> не </a:t>
            </a:r>
            <a:r>
              <a:rPr lang="ru-RU" dirty="0" err="1" smtClean="0"/>
              <a:t>псують</a:t>
            </a:r>
            <a:r>
              <a:rPr lang="ru-RU" dirty="0" smtClean="0"/>
              <a:t> </a:t>
            </a:r>
            <a:r>
              <a:rPr lang="ru-RU" dirty="0" err="1" smtClean="0"/>
              <a:t>ваші</a:t>
            </a:r>
            <a:r>
              <a:rPr lang="ru-RU" dirty="0" smtClean="0"/>
              <a:t> </a:t>
            </a:r>
            <a:r>
              <a:rPr lang="ru-RU" dirty="0" err="1" smtClean="0"/>
              <a:t>стосунки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б</a:t>
            </a:r>
            <a:r>
              <a:rPr lang="ru-RU" dirty="0" smtClean="0"/>
              <a:t>) так,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важливих</a:t>
            </a:r>
            <a:r>
              <a:rPr lang="ru-RU" dirty="0" smtClean="0"/>
              <a:t>, </a:t>
            </a:r>
            <a:r>
              <a:rPr lang="ru-RU" dirty="0" err="1" smtClean="0"/>
              <a:t>важливих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в</a:t>
            </a:r>
            <a:r>
              <a:rPr lang="ru-RU" dirty="0" smtClean="0"/>
              <a:t>)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сперечаєтеся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усіма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будь-якого</a:t>
            </a:r>
            <a:r>
              <a:rPr lang="ru-RU" dirty="0" smtClean="0"/>
              <a:t> </a:t>
            </a:r>
            <a:r>
              <a:rPr lang="ru-RU" dirty="0" smtClean="0"/>
              <a:t>приводу.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5</a:t>
            </a:r>
            <a:r>
              <a:rPr lang="ru-RU" sz="1600" dirty="0" smtClean="0"/>
              <a:t>. </a:t>
            </a:r>
            <a:r>
              <a:rPr lang="ru-RU" sz="1600" dirty="0" err="1" smtClean="0"/>
              <a:t>Хтось</a:t>
            </a:r>
            <a:r>
              <a:rPr lang="ru-RU" sz="1600" dirty="0" smtClean="0"/>
              <a:t> </a:t>
            </a:r>
            <a:r>
              <a:rPr lang="ru-RU" sz="1600" dirty="0" err="1" smtClean="0"/>
              <a:t>намагається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пролізти</a:t>
            </a:r>
            <a:r>
              <a:rPr lang="ru-RU" sz="1600" dirty="0" smtClean="0"/>
              <a:t> вперед вас без </a:t>
            </a:r>
            <a:r>
              <a:rPr lang="ru-RU" sz="1600" dirty="0" err="1" smtClean="0"/>
              <a:t>черги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вважаючи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гірше</a:t>
            </a:r>
            <a:r>
              <a:rPr lang="ru-RU" sz="1600" dirty="0" smtClean="0"/>
              <a:t> за </a:t>
            </a:r>
            <a:r>
              <a:rPr lang="ru-RU" sz="1600" dirty="0" err="1" smtClean="0"/>
              <a:t>нього</a:t>
            </a:r>
            <a:r>
              <a:rPr lang="ru-RU" sz="1600" dirty="0" smtClean="0"/>
              <a:t>, </a:t>
            </a:r>
            <a:r>
              <a:rPr lang="ru-RU" sz="1600" dirty="0" err="1" smtClean="0"/>
              <a:t>спробуєте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обійти</a:t>
            </a:r>
            <a:r>
              <a:rPr lang="ru-RU" sz="1600" dirty="0" smtClean="0"/>
              <a:t> </a:t>
            </a:r>
            <a:r>
              <a:rPr lang="ru-RU" sz="1600" dirty="0" err="1" smtClean="0"/>
              <a:t>чергу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б</a:t>
            </a:r>
            <a:r>
              <a:rPr lang="ru-RU" sz="1600" dirty="0" smtClean="0"/>
              <a:t>) </a:t>
            </a:r>
            <a:r>
              <a:rPr lang="ru-RU" sz="1600" dirty="0" err="1" smtClean="0"/>
              <a:t>обурюєтеся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подумки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в</a:t>
            </a:r>
            <a:r>
              <a:rPr lang="ru-RU" sz="1600" dirty="0" smtClean="0"/>
              <a:t>) </a:t>
            </a:r>
            <a:r>
              <a:rPr lang="ru-RU" sz="1600" dirty="0" err="1" smtClean="0"/>
              <a:t>відкрито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висловлюєте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своє</a:t>
            </a:r>
            <a:r>
              <a:rPr lang="ru-RU" sz="1600" dirty="0" smtClean="0"/>
              <a:t> </a:t>
            </a:r>
            <a:r>
              <a:rPr lang="ru-RU" sz="1600" dirty="0" err="1" smtClean="0"/>
              <a:t>обурення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</a:t>
            </a:r>
            <a:r>
              <a:rPr lang="ru-RU" sz="1600" dirty="0" smtClean="0"/>
              <a:t>. </a:t>
            </a:r>
            <a:r>
              <a:rPr lang="ru-RU" sz="1600" dirty="0" err="1" smtClean="0"/>
              <a:t>Уявіть</a:t>
            </a:r>
            <a:r>
              <a:rPr lang="ru-RU" sz="1600" dirty="0" smtClean="0"/>
              <a:t> </a:t>
            </a:r>
            <a:r>
              <a:rPr lang="ru-RU" sz="1600" dirty="0" err="1" smtClean="0"/>
              <a:t>собі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розглядається</a:t>
            </a:r>
            <a:r>
              <a:rPr lang="ru-RU" sz="1600" dirty="0" smtClean="0"/>
              <a:t> робота </a:t>
            </a:r>
            <a:r>
              <a:rPr lang="ru-RU" sz="1600" dirty="0" err="1" smtClean="0"/>
              <a:t>вашого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колеги</a:t>
            </a:r>
            <a:r>
              <a:rPr lang="ru-RU" sz="1600" dirty="0" smtClean="0"/>
              <a:t>, у </a:t>
            </a:r>
            <a:r>
              <a:rPr lang="ru-RU" sz="1600" dirty="0" err="1" smtClean="0"/>
              <a:t>якійє</a:t>
            </a:r>
            <a:r>
              <a:rPr lang="ru-RU" sz="1600" dirty="0" smtClean="0"/>
              <a:t> </a:t>
            </a:r>
            <a:r>
              <a:rPr lang="ru-RU" sz="1600" dirty="0" err="1" smtClean="0"/>
              <a:t>сміливі</a:t>
            </a:r>
            <a:r>
              <a:rPr lang="ru-RU" sz="1600" dirty="0" smtClean="0"/>
              <a:t> </a:t>
            </a:r>
            <a:r>
              <a:rPr lang="ru-RU" sz="1600" dirty="0" err="1" smtClean="0"/>
              <a:t>ідеї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помилки</a:t>
            </a:r>
            <a:r>
              <a:rPr lang="ru-RU" sz="1600" dirty="0" smtClean="0"/>
              <a:t>. </a:t>
            </a:r>
            <a:r>
              <a:rPr lang="ru-RU" sz="1600" dirty="0" err="1" smtClean="0"/>
              <a:t>Знаючи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ваша думка </a:t>
            </a:r>
            <a:r>
              <a:rPr lang="ru-RU" sz="1600" dirty="0" smtClean="0"/>
              <a:t>буде </a:t>
            </a:r>
            <a:r>
              <a:rPr lang="ru-RU" sz="1600" dirty="0" err="1" smtClean="0"/>
              <a:t>вирішальним</a:t>
            </a:r>
            <a:r>
              <a:rPr lang="ru-RU" sz="1600" dirty="0" smtClean="0"/>
              <a:t>, як </a:t>
            </a:r>
            <a:r>
              <a:rPr lang="ru-RU" sz="1600" dirty="0" err="1" smtClean="0"/>
              <a:t>ви</a:t>
            </a:r>
            <a:r>
              <a:rPr lang="ru-RU" sz="1600" dirty="0" smtClean="0"/>
              <a:t> вчините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висловитеся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позитивні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</a:t>
            </a:r>
            <a:r>
              <a:rPr lang="ru-RU" sz="1600" dirty="0" smtClean="0"/>
              <a:t> </a:t>
            </a:r>
            <a:r>
              <a:rPr lang="ru-RU" sz="1600" dirty="0" err="1" smtClean="0"/>
              <a:t>негативні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сторони</a:t>
            </a:r>
            <a:r>
              <a:rPr lang="ru-RU" sz="1600" dirty="0" smtClean="0"/>
              <a:t> </a:t>
            </a:r>
            <a:r>
              <a:rPr lang="ru-RU" sz="1600" dirty="0" err="1" smtClean="0"/>
              <a:t>цієї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б</a:t>
            </a:r>
            <a:r>
              <a:rPr lang="ru-RU" sz="1600" dirty="0" smtClean="0"/>
              <a:t>) </a:t>
            </a:r>
            <a:r>
              <a:rPr lang="ru-RU" sz="1600" dirty="0" err="1" smtClean="0"/>
              <a:t>виділіть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позитивні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сторони</a:t>
            </a:r>
            <a:r>
              <a:rPr lang="ru-RU" sz="1600" dirty="0" smtClean="0"/>
              <a:t> у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запропонуйте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продовжити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в</a:t>
            </a:r>
            <a:r>
              <a:rPr lang="ru-RU" sz="1600" dirty="0" smtClean="0"/>
              <a:t>) будете </a:t>
            </a:r>
            <a:r>
              <a:rPr lang="ru-RU" sz="1600" dirty="0" err="1" smtClean="0"/>
              <a:t>критикувати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: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бути новатором, не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допускати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помилки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</a:t>
            </a:r>
            <a:r>
              <a:rPr lang="ru-RU" sz="1600" dirty="0" smtClean="0"/>
              <a:t>. </a:t>
            </a:r>
            <a:r>
              <a:rPr lang="ru-RU" sz="1600" dirty="0" err="1" smtClean="0"/>
              <a:t>Уявіть</a:t>
            </a:r>
            <a:r>
              <a:rPr lang="ru-RU" sz="1600" dirty="0" smtClean="0"/>
              <a:t>: свекруха (</a:t>
            </a:r>
            <a:r>
              <a:rPr lang="ru-RU" sz="1600" dirty="0" smtClean="0"/>
              <a:t>теша</a:t>
            </a:r>
            <a:r>
              <a:rPr lang="ru-RU" sz="1600" dirty="0" smtClean="0"/>
              <a:t>)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говорить вам про </a:t>
            </a:r>
            <a:r>
              <a:rPr lang="ru-RU" sz="1600" dirty="0" err="1" smtClean="0"/>
              <a:t>необхідність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економії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ощадливості</a:t>
            </a:r>
            <a:r>
              <a:rPr lang="ru-RU" sz="1600" dirty="0" smtClean="0"/>
              <a:t>, про вашу </a:t>
            </a:r>
            <a:r>
              <a:rPr lang="ru-RU" sz="1600" dirty="0" err="1" smtClean="0"/>
              <a:t>марнотратність</a:t>
            </a:r>
            <a:r>
              <a:rPr lang="ru-RU" sz="1600" dirty="0" smtClean="0"/>
              <a:t>, а сама то </a:t>
            </a:r>
            <a:r>
              <a:rPr lang="ru-RU" sz="1600" dirty="0" err="1" smtClean="0"/>
              <a:t>й</a:t>
            </a:r>
            <a:r>
              <a:rPr lang="ru-RU" sz="1600" dirty="0" smtClean="0"/>
              <a:t> справа </a:t>
            </a:r>
            <a:r>
              <a:rPr lang="ru-RU" sz="1600" dirty="0" err="1" smtClean="0"/>
              <a:t>купує</a:t>
            </a:r>
            <a:r>
              <a:rPr lang="ru-RU" sz="1600" dirty="0" smtClean="0"/>
              <a:t> </a:t>
            </a:r>
            <a:r>
              <a:rPr lang="ru-RU" sz="1600" dirty="0" err="1" smtClean="0"/>
              <a:t>дорогі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речі</a:t>
            </a:r>
            <a:r>
              <a:rPr lang="ru-RU" sz="1600" dirty="0" smtClean="0"/>
              <a:t>. Вона </a:t>
            </a:r>
            <a:r>
              <a:rPr lang="ru-RU" sz="1600" dirty="0" err="1" smtClean="0"/>
              <a:t>хоче</a:t>
            </a:r>
            <a:r>
              <a:rPr lang="ru-RU" sz="1600" dirty="0" smtClean="0"/>
              <a:t> знати вашу думку про </a:t>
            </a:r>
            <a:r>
              <a:rPr lang="ru-RU" sz="1600" dirty="0" smtClean="0"/>
              <a:t>свою </a:t>
            </a:r>
            <a:r>
              <a:rPr lang="ru-RU" sz="1600" dirty="0" err="1" smtClean="0"/>
              <a:t>останню</a:t>
            </a:r>
            <a:r>
              <a:rPr lang="ru-RU" sz="1600" dirty="0" smtClean="0"/>
              <a:t> </a:t>
            </a:r>
            <a:r>
              <a:rPr lang="ru-RU" sz="1600" dirty="0" err="1" smtClean="0"/>
              <a:t>купівл</a:t>
            </a:r>
            <a:r>
              <a:rPr lang="ru-RU" sz="1600" dirty="0" err="1" smtClean="0"/>
              <a:t>ю</a:t>
            </a:r>
            <a:r>
              <a:rPr lang="ru-RU" sz="1600" dirty="0" smtClean="0"/>
              <a:t>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їй</a:t>
            </a:r>
            <a:r>
              <a:rPr lang="ru-RU" sz="1600" dirty="0" smtClean="0"/>
              <a:t> скажете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схвалюєте</a:t>
            </a:r>
            <a:r>
              <a:rPr lang="ru-RU" sz="1600" dirty="0" smtClean="0"/>
              <a:t> покупку,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вона принесла </a:t>
            </a:r>
            <a:r>
              <a:rPr lang="ru-RU" sz="1600" dirty="0" err="1" smtClean="0"/>
              <a:t>їй</a:t>
            </a:r>
            <a:r>
              <a:rPr lang="ru-RU" sz="1600" dirty="0" smtClean="0"/>
              <a:t> </a:t>
            </a:r>
            <a:r>
              <a:rPr lang="ru-RU" sz="1600" dirty="0" err="1" smtClean="0"/>
              <a:t>задоволення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б</a:t>
            </a:r>
            <a:r>
              <a:rPr lang="ru-RU" sz="1600" dirty="0" smtClean="0"/>
              <a:t>) </a:t>
            </a:r>
            <a:r>
              <a:rPr lang="ru-RU" sz="1600" dirty="0" err="1" smtClean="0"/>
              <a:t>кажіть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ця</a:t>
            </a:r>
            <a:r>
              <a:rPr lang="ru-RU" sz="1600" dirty="0" smtClean="0"/>
              <a:t> </a:t>
            </a:r>
            <a:r>
              <a:rPr lang="ru-RU" sz="1600" dirty="0" err="1" smtClean="0"/>
              <a:t>річ</a:t>
            </a:r>
            <a:r>
              <a:rPr lang="ru-RU" sz="1600" dirty="0" smtClean="0"/>
              <a:t> </a:t>
            </a:r>
            <a:r>
              <a:rPr lang="ru-RU" sz="1600" dirty="0" err="1" smtClean="0"/>
              <a:t>несмачна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в</a:t>
            </a:r>
            <a:r>
              <a:rPr lang="ru-RU" sz="1600" dirty="0" smtClean="0"/>
              <a:t>)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лаєтеся</a:t>
            </a:r>
            <a:r>
              <a:rPr lang="ru-RU" sz="1600" dirty="0" smtClean="0"/>
              <a:t>, </a:t>
            </a:r>
            <a:r>
              <a:rPr lang="ru-RU" sz="1600" dirty="0" err="1" smtClean="0"/>
              <a:t>сваритеся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нею через </a:t>
            </a:r>
            <a:r>
              <a:rPr lang="ru-RU" sz="1600" dirty="0" err="1" smtClean="0"/>
              <a:t>це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8</a:t>
            </a:r>
            <a:r>
              <a:rPr lang="ru-RU" sz="1600" dirty="0" smtClean="0"/>
              <a:t>.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зустріли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підлітків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палять</a:t>
            </a:r>
            <a:r>
              <a:rPr lang="ru-RU" sz="1600" dirty="0" smtClean="0"/>
              <a:t>. Як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реагуєте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</a:t>
            </a:r>
            <a:r>
              <a:rPr lang="ru-RU" sz="1600" dirty="0" err="1" smtClean="0"/>
              <a:t>думаєте</a:t>
            </a:r>
            <a:r>
              <a:rPr lang="ru-RU" sz="1600" dirty="0" smtClean="0"/>
              <a:t>: «</a:t>
            </a:r>
            <a:r>
              <a:rPr lang="ru-RU" sz="1600" dirty="0" err="1" smtClean="0"/>
              <a:t>Навіщо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псувати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собі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настрій</a:t>
            </a:r>
            <a:r>
              <a:rPr lang="ru-RU" sz="1600" dirty="0" smtClean="0"/>
              <a:t> через чужих, </a:t>
            </a:r>
            <a:r>
              <a:rPr lang="ru-RU" sz="1600" dirty="0" err="1" smtClean="0"/>
              <a:t>погановихованих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бешкетників</a:t>
            </a:r>
            <a:r>
              <a:rPr lang="ru-RU" sz="1600" dirty="0" smtClean="0"/>
              <a:t>?»;</a:t>
            </a:r>
          </a:p>
          <a:p>
            <a:r>
              <a:rPr lang="ru-RU" sz="1600" dirty="0" smtClean="0"/>
              <a:t>б</a:t>
            </a:r>
            <a:r>
              <a:rPr lang="ru-RU" sz="1600" dirty="0" smtClean="0"/>
              <a:t>) </a:t>
            </a:r>
            <a:r>
              <a:rPr lang="ru-RU" sz="1600" dirty="0" err="1" smtClean="0"/>
              <a:t>робите</a:t>
            </a:r>
            <a:r>
              <a:rPr lang="ru-RU" sz="1600" dirty="0" smtClean="0"/>
              <a:t> </a:t>
            </a:r>
            <a:r>
              <a:rPr lang="ru-RU" sz="1600" dirty="0" err="1" smtClean="0"/>
              <a:t>їм</a:t>
            </a:r>
            <a:r>
              <a:rPr lang="ru-RU" sz="1600" dirty="0" smtClean="0"/>
              <a:t> </a:t>
            </a:r>
            <a:r>
              <a:rPr lang="ru-RU" sz="1600" dirty="0" err="1" smtClean="0"/>
              <a:t>зауваження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в</a:t>
            </a:r>
            <a:r>
              <a:rPr lang="ru-RU" sz="1600" dirty="0" smtClean="0"/>
              <a:t>) </a:t>
            </a:r>
            <a:r>
              <a:rPr lang="ru-RU" sz="1600" dirty="0" err="1" smtClean="0"/>
              <a:t>якби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в </a:t>
            </a:r>
            <a:r>
              <a:rPr lang="ru-RU" sz="1600" dirty="0" err="1" smtClean="0"/>
              <a:t>громадському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місці</a:t>
            </a:r>
            <a:r>
              <a:rPr lang="ru-RU" sz="1600" dirty="0" smtClean="0"/>
              <a:t>, то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відчитали</a:t>
            </a:r>
            <a:r>
              <a:rPr lang="ru-RU" sz="1600" dirty="0" smtClean="0"/>
              <a:t> б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9</a:t>
            </a:r>
            <a:r>
              <a:rPr lang="ru-RU" sz="1600" dirty="0" smtClean="0"/>
              <a:t>. У </a:t>
            </a:r>
            <a:r>
              <a:rPr lang="ru-RU" sz="1600" dirty="0" err="1" smtClean="0"/>
              <a:t>ресторані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помічаєте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офіціант</a:t>
            </a:r>
            <a:r>
              <a:rPr lang="ru-RU" sz="1600" dirty="0" smtClean="0"/>
              <a:t> </a:t>
            </a:r>
            <a:r>
              <a:rPr lang="ru-RU" sz="1600" dirty="0" err="1" smtClean="0"/>
              <a:t>обрахував</a:t>
            </a:r>
            <a:r>
              <a:rPr lang="ru-RU" sz="1600" dirty="0" smtClean="0"/>
              <a:t> вас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у такому </a:t>
            </a:r>
            <a:r>
              <a:rPr lang="ru-RU" sz="1600" dirty="0" err="1" smtClean="0"/>
              <a:t>разі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даєте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йому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чайові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заздалегідь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приготували,якби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вчинив </a:t>
            </a:r>
            <a:r>
              <a:rPr lang="ru-RU" sz="1600" dirty="0" err="1" smtClean="0"/>
              <a:t>чесно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б</a:t>
            </a:r>
            <a:r>
              <a:rPr lang="ru-RU" sz="1600" dirty="0" smtClean="0"/>
              <a:t>) </a:t>
            </a:r>
            <a:r>
              <a:rPr lang="ru-RU" sz="1600" dirty="0" err="1" smtClean="0"/>
              <a:t>попросіть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ще</a:t>
            </a:r>
            <a:r>
              <a:rPr lang="ru-RU" sz="1600" dirty="0" smtClean="0"/>
              <a:t> раз при вас </a:t>
            </a:r>
            <a:r>
              <a:rPr lang="ru-RU" sz="1600" dirty="0" err="1" smtClean="0"/>
              <a:t>підрахував</a:t>
            </a:r>
            <a:r>
              <a:rPr lang="ru-RU" sz="1600" dirty="0" smtClean="0"/>
              <a:t> суму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в</a:t>
            </a:r>
            <a:r>
              <a:rPr lang="ru-RU" sz="1600" dirty="0" smtClean="0"/>
              <a:t>) </a:t>
            </a:r>
            <a:r>
              <a:rPr lang="ru-RU" sz="1600" dirty="0" err="1" smtClean="0"/>
              <a:t>це</a:t>
            </a:r>
            <a:r>
              <a:rPr lang="ru-RU" sz="1600" dirty="0" smtClean="0"/>
              <a:t> буде приводом до </a:t>
            </a:r>
            <a:r>
              <a:rPr lang="ru-RU" sz="1600" dirty="0" smtClean="0"/>
              <a:t>скандалу.</a:t>
            </a:r>
          </a:p>
          <a:p>
            <a:r>
              <a:rPr lang="ru-RU" sz="1600" dirty="0" smtClean="0"/>
              <a:t>10. </a:t>
            </a:r>
            <a:r>
              <a:rPr lang="ru-RU" sz="1600" dirty="0" err="1" smtClean="0"/>
              <a:t>Ви</a:t>
            </a:r>
            <a:r>
              <a:rPr lang="ru-RU" sz="1600" dirty="0" smtClean="0"/>
              <a:t> у </a:t>
            </a:r>
            <a:r>
              <a:rPr lang="ru-RU" sz="1600" dirty="0" err="1" smtClean="0"/>
              <a:t>будинку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відпочинку</a:t>
            </a:r>
            <a:r>
              <a:rPr lang="ru-RU" sz="1600" dirty="0" smtClean="0"/>
              <a:t>. </a:t>
            </a:r>
            <a:r>
              <a:rPr lang="ru-RU" sz="1600" dirty="0" err="1" smtClean="0"/>
              <a:t>Адміністратор</a:t>
            </a:r>
            <a:r>
              <a:rPr lang="ru-RU" sz="1600" dirty="0" smtClean="0"/>
              <a:t> </a:t>
            </a:r>
            <a:r>
              <a:rPr lang="ru-RU" sz="1600" dirty="0" err="1" smtClean="0"/>
              <a:t>займається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сторонніми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справами;сам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розважається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замість</a:t>
            </a:r>
            <a:r>
              <a:rPr lang="ru-RU" sz="1600" dirty="0" smtClean="0"/>
              <a:t> того,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виконувати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обов'язки:не</a:t>
            </a:r>
            <a:r>
              <a:rPr lang="ru-RU" sz="1600" dirty="0" smtClean="0"/>
              <a:t> </a:t>
            </a:r>
            <a:r>
              <a:rPr lang="ru-RU" sz="1600" dirty="0" err="1" smtClean="0"/>
              <a:t>стежить</a:t>
            </a:r>
            <a:r>
              <a:rPr lang="ru-RU" sz="1600" dirty="0" smtClean="0"/>
              <a:t> за </a:t>
            </a:r>
            <a:r>
              <a:rPr lang="ru-RU" sz="1600" dirty="0" err="1" smtClean="0"/>
              <a:t>прибиранням</a:t>
            </a:r>
            <a:r>
              <a:rPr lang="ru-RU" sz="1600" dirty="0" smtClean="0"/>
              <a:t> у </a:t>
            </a:r>
            <a:r>
              <a:rPr lang="ru-RU" sz="1600" dirty="0" err="1" smtClean="0"/>
              <a:t>кімнаті</a:t>
            </a:r>
            <a:r>
              <a:rPr lang="ru-RU" sz="1600" dirty="0" smtClean="0"/>
              <a:t>, </a:t>
            </a:r>
            <a:r>
              <a:rPr lang="ru-RU" sz="1600" dirty="0" err="1" smtClean="0"/>
              <a:t>різноманітністю</a:t>
            </a:r>
            <a:r>
              <a:rPr lang="ru-RU" sz="1600" dirty="0" smtClean="0"/>
              <a:t> меню. </a:t>
            </a:r>
            <a:r>
              <a:rPr lang="ru-RU" sz="1600" dirty="0" err="1" smtClean="0"/>
              <a:t>Обурюєчи</a:t>
            </a:r>
            <a:r>
              <a:rPr lang="ru-RU" sz="1600" dirty="0" smtClean="0"/>
              <a:t> вас </a:t>
            </a:r>
            <a:r>
              <a:rPr lang="ru-RU" sz="1600" dirty="0" err="1" smtClean="0"/>
              <a:t>це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</a:t>
            </a:r>
            <a:r>
              <a:rPr lang="ru-RU" sz="1600" dirty="0" smtClean="0"/>
              <a:t>) так,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висловите</a:t>
            </a:r>
            <a:r>
              <a:rPr lang="ru-RU" sz="1600" dirty="0" smtClean="0"/>
              <a:t> </a:t>
            </a:r>
            <a:r>
              <a:rPr lang="ru-RU" sz="1600" dirty="0" err="1" smtClean="0"/>
              <a:t>йому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якісь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претензії</a:t>
            </a:r>
            <a:r>
              <a:rPr lang="ru-RU" sz="1600" dirty="0" smtClean="0"/>
              <a:t>,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наврядчи</a:t>
            </a:r>
            <a:r>
              <a:rPr lang="ru-RU" sz="1600" dirty="0" smtClean="0"/>
              <a:t> </a:t>
            </a:r>
            <a:r>
              <a:rPr lang="ru-RU" sz="1600" dirty="0" err="1" smtClean="0"/>
              <a:t>щось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змінить</a:t>
            </a:r>
            <a:r>
              <a:rPr lang="ru-RU" sz="1600" dirty="0" smtClean="0"/>
              <a:t>;</a:t>
            </a:r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б)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знаходите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спосіб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поскаржитися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нього</a:t>
            </a:r>
            <a:r>
              <a:rPr lang="ru-RU" sz="1600" dirty="0" smtClean="0"/>
              <a:t>, нехай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покарають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звільнять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в</a:t>
            </a:r>
            <a:r>
              <a:rPr lang="ru-RU" sz="1600" dirty="0" smtClean="0"/>
              <a:t>)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зганяєте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невдоволення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молодшому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персоналі</a:t>
            </a:r>
            <a:r>
              <a:rPr lang="ru-RU" sz="1600" dirty="0" smtClean="0"/>
              <a:t>: </a:t>
            </a:r>
            <a:r>
              <a:rPr lang="ru-RU" sz="1600" dirty="0" err="1" smtClean="0"/>
              <a:t>прибиральницях,офіціантки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11</a:t>
            </a:r>
            <a:r>
              <a:rPr lang="ru-RU" sz="1600" dirty="0" smtClean="0"/>
              <a:t>.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сперечаєтеся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вашою</a:t>
            </a:r>
            <a:r>
              <a:rPr lang="ru-RU" sz="1600" dirty="0" smtClean="0"/>
              <a:t> </a:t>
            </a:r>
            <a:r>
              <a:rPr lang="ru-RU" sz="1600" dirty="0" err="1" smtClean="0"/>
              <a:t>дитиною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переконуєтеся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вона </a:t>
            </a:r>
            <a:r>
              <a:rPr lang="ru-RU" sz="1600" dirty="0" err="1" smtClean="0"/>
              <a:t>вдача</a:t>
            </a:r>
            <a:r>
              <a:rPr lang="ru-RU" sz="1600" dirty="0" smtClean="0"/>
              <a:t>. </a:t>
            </a:r>
            <a:r>
              <a:rPr lang="ru-RU" sz="1600" dirty="0" err="1" smtClean="0"/>
              <a:t>Визнаєте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smtClean="0"/>
              <a:t>свою </a:t>
            </a:r>
            <a:r>
              <a:rPr lang="ru-RU" sz="1600" dirty="0" err="1" smtClean="0"/>
              <a:t>помилку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а) </a:t>
            </a:r>
            <a:r>
              <a:rPr lang="ru-RU" sz="1600" dirty="0" err="1" smtClean="0"/>
              <a:t>ні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б</a:t>
            </a:r>
            <a:r>
              <a:rPr lang="ru-RU" sz="1600" dirty="0" smtClean="0"/>
              <a:t>) очевидно</a:t>
            </a:r>
            <a:r>
              <a:rPr lang="ru-RU" sz="1600" dirty="0" smtClean="0"/>
              <a:t>;</a:t>
            </a:r>
          </a:p>
          <a:p>
            <a:r>
              <a:rPr lang="ru-RU" sz="1600" dirty="0" smtClean="0"/>
              <a:t>в</a:t>
            </a:r>
            <a:r>
              <a:rPr lang="ru-RU" sz="1600" dirty="0" smtClean="0"/>
              <a:t>)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у вас авторитет,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зізнаєтеся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були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неправі</a:t>
            </a:r>
            <a:r>
              <a:rPr lang="ru-RU" sz="1600" dirty="0" smtClean="0"/>
              <a:t>?</a:t>
            </a:r>
          </a:p>
          <a:p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. За </a:t>
            </a:r>
            <a:r>
              <a:rPr lang="ru-RU" sz="1600" dirty="0" err="1" smtClean="0"/>
              <a:t>кожну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відповідь</a:t>
            </a:r>
            <a:r>
              <a:rPr lang="ru-RU" sz="1600" dirty="0" smtClean="0"/>
              <a:t> «а» </a:t>
            </a:r>
            <a:r>
              <a:rPr lang="ru-RU" sz="1600" dirty="0" err="1" smtClean="0"/>
              <a:t>нарахуйте</a:t>
            </a:r>
            <a:r>
              <a:rPr lang="ru-RU" sz="1600" dirty="0" smtClean="0"/>
              <a:t> по 4 </a:t>
            </a:r>
            <a:r>
              <a:rPr lang="ru-RU" sz="1600" dirty="0" err="1" smtClean="0"/>
              <a:t>бали</a:t>
            </a:r>
            <a:r>
              <a:rPr lang="ru-RU" sz="1600" dirty="0" smtClean="0"/>
              <a:t>, </a:t>
            </a:r>
            <a:r>
              <a:rPr lang="ru-RU" sz="1600" dirty="0" smtClean="0"/>
              <a:t>за </a:t>
            </a:r>
            <a:r>
              <a:rPr lang="ru-RU" sz="1600" dirty="0" err="1" smtClean="0"/>
              <a:t>відповідь</a:t>
            </a:r>
            <a:r>
              <a:rPr lang="ru-RU" sz="1600" dirty="0" smtClean="0"/>
              <a:t> </a:t>
            </a:r>
            <a:r>
              <a:rPr lang="ru-RU" sz="1600" dirty="0" smtClean="0"/>
              <a:t>«б» - 2 </a:t>
            </a:r>
            <a:r>
              <a:rPr lang="ru-RU" sz="1600" dirty="0" err="1" smtClean="0"/>
              <a:t>бали</a:t>
            </a:r>
            <a:r>
              <a:rPr lang="ru-RU" sz="1600" dirty="0" smtClean="0"/>
              <a:t> та за </a:t>
            </a:r>
            <a:r>
              <a:rPr lang="ru-RU" sz="1600" dirty="0" err="1" smtClean="0"/>
              <a:t>відповідь</a:t>
            </a:r>
            <a:r>
              <a:rPr lang="ru-RU" sz="1600" dirty="0" smtClean="0"/>
              <a:t> «в» </a:t>
            </a:r>
            <a:r>
              <a:rPr lang="ru-RU" sz="1600" dirty="0" err="1" smtClean="0"/>
              <a:t>бали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нараховуються</a:t>
            </a:r>
            <a:r>
              <a:rPr lang="ru-RU" sz="1600" dirty="0" smtClean="0"/>
              <a:t>. </a:t>
            </a:r>
            <a:r>
              <a:rPr lang="ru-RU" sz="1600" dirty="0" err="1" smtClean="0"/>
              <a:t>Підрахуйте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набраних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балів.Якщо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набрали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30 до 44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–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тактовні</a:t>
            </a:r>
            <a:r>
              <a:rPr lang="ru-RU" sz="1600" dirty="0" smtClean="0"/>
              <a:t>, не </a:t>
            </a:r>
            <a:r>
              <a:rPr lang="ru-RU" sz="1600" dirty="0" smtClean="0"/>
              <a:t>любите </a:t>
            </a:r>
            <a:r>
              <a:rPr lang="ru-RU" sz="1600" dirty="0" err="1" smtClean="0"/>
              <a:t>конфліктів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можете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згладити</a:t>
            </a:r>
            <a:r>
              <a:rPr lang="ru-RU" sz="1600" dirty="0" smtClean="0"/>
              <a:t>, легко </a:t>
            </a:r>
            <a:r>
              <a:rPr lang="ru-RU" sz="1600" dirty="0" err="1" smtClean="0"/>
              <a:t>уникаєте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критичних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ситуацій</a:t>
            </a:r>
            <a:r>
              <a:rPr lang="ru-RU" sz="1600" dirty="0" smtClean="0"/>
              <a:t>. Коли ж вам доводиться </a:t>
            </a:r>
            <a:r>
              <a:rPr lang="ru-RU" sz="1600" dirty="0" err="1" smtClean="0"/>
              <a:t>починати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суперечку</a:t>
            </a:r>
            <a:r>
              <a:rPr lang="ru-RU" sz="1600" dirty="0" smtClean="0"/>
              <a:t>, то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враховуєте,як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позначиться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вашому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службовому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становищі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приятельських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відносинах</a:t>
            </a:r>
            <a:r>
              <a:rPr lang="ru-RU" sz="1600" dirty="0" smtClean="0"/>
              <a:t>.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прагнете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приємним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оточуючих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але,коли</a:t>
            </a:r>
            <a:r>
              <a:rPr lang="ru-RU" sz="1600" dirty="0" smtClean="0"/>
              <a:t> </a:t>
            </a:r>
            <a:r>
              <a:rPr lang="ru-RU" sz="1600" dirty="0" err="1" smtClean="0"/>
              <a:t>їм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потрібна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допомога</a:t>
            </a:r>
            <a:r>
              <a:rPr lang="ru-RU" sz="1600" dirty="0" smtClean="0"/>
              <a:t>, </a:t>
            </a:r>
            <a:r>
              <a:rPr lang="ru-RU" sz="1600" dirty="0" err="1" smtClean="0"/>
              <a:t>ви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наважуєтеся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надати.Про</a:t>
            </a:r>
            <a:r>
              <a:rPr lang="ru-RU" sz="1600" dirty="0" smtClean="0"/>
              <a:t> вас </a:t>
            </a:r>
            <a:r>
              <a:rPr lang="ru-RU" sz="1600" dirty="0" err="1" smtClean="0"/>
              <a:t>кажуть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конфліктна</a:t>
            </a:r>
            <a:r>
              <a:rPr lang="ru-RU" sz="1600" dirty="0" smtClean="0"/>
              <a:t> особа,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набрали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15 </a:t>
            </a:r>
            <a:r>
              <a:rPr lang="ru-RU" sz="1600" dirty="0" smtClean="0"/>
              <a:t>до 29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.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наполегливо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відстоюєте</a:t>
            </a:r>
            <a:r>
              <a:rPr lang="ru-RU" sz="1600" dirty="0" smtClean="0"/>
              <a:t> свою думку, </a:t>
            </a:r>
            <a:r>
              <a:rPr lang="ru-RU" sz="1600" dirty="0" err="1" smtClean="0"/>
              <a:t>незважаючи</a:t>
            </a:r>
            <a:r>
              <a:rPr lang="ru-RU" sz="1600" dirty="0" smtClean="0"/>
              <a:t> нате, як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вплине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ваші</a:t>
            </a:r>
            <a:r>
              <a:rPr lang="ru-RU" sz="1600" dirty="0" smtClean="0"/>
              <a:t> </a:t>
            </a:r>
            <a:r>
              <a:rPr lang="ru-RU" sz="1600" dirty="0" err="1" smtClean="0"/>
              <a:t>службові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особисті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стосунки.Кількість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0 до 14 </a:t>
            </a:r>
            <a:r>
              <a:rPr lang="ru-RU" sz="1600" dirty="0" err="1" smtClean="0"/>
              <a:t>свідчить</a:t>
            </a:r>
            <a:r>
              <a:rPr lang="ru-RU" sz="1600" dirty="0" smtClean="0"/>
              <a:t> про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шукаєте</a:t>
            </a:r>
            <a:r>
              <a:rPr lang="ru-RU" sz="1600" dirty="0" smtClean="0"/>
              <a:t> приводи </a:t>
            </a:r>
            <a:r>
              <a:rPr lang="ru-RU" sz="1600" dirty="0" smtClean="0"/>
              <a:t>для </a:t>
            </a:r>
            <a:r>
              <a:rPr lang="ru-RU" sz="1600" dirty="0" err="1" smtClean="0"/>
              <a:t>суперечок</a:t>
            </a:r>
            <a:r>
              <a:rPr lang="ru-RU" sz="1600" dirty="0" smtClean="0"/>
              <a:t>, </a:t>
            </a:r>
            <a:r>
              <a:rPr lang="ru-RU" sz="1600" dirty="0" err="1" smtClean="0"/>
              <a:t>переважно</a:t>
            </a:r>
            <a:r>
              <a:rPr lang="ru-RU" sz="1600" dirty="0" smtClean="0"/>
              <a:t>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зайві</a:t>
            </a:r>
            <a:r>
              <a:rPr lang="ru-RU" sz="1600" dirty="0" smtClean="0"/>
              <a:t>, </a:t>
            </a:r>
            <a:r>
              <a:rPr lang="ru-RU" sz="1600" dirty="0" err="1" smtClean="0"/>
              <a:t>дріб'язкові.Любите</a:t>
            </a:r>
            <a:r>
              <a:rPr lang="ru-RU" sz="1600" dirty="0" smtClean="0"/>
              <a:t> </a:t>
            </a:r>
            <a:r>
              <a:rPr lang="ru-RU" sz="1600" dirty="0" err="1" smtClean="0"/>
              <a:t>критикувати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коли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вигідно</a:t>
            </a:r>
            <a:r>
              <a:rPr lang="ru-RU" sz="1600" dirty="0" smtClean="0"/>
              <a:t> вам.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нав'язуєте</a:t>
            </a:r>
            <a:r>
              <a:rPr lang="ru-RU" sz="1600" dirty="0" smtClean="0"/>
              <a:t> свою </a:t>
            </a:r>
            <a:r>
              <a:rPr lang="ru-RU" sz="1600" dirty="0" smtClean="0"/>
              <a:t>думку, </a:t>
            </a:r>
            <a:r>
              <a:rPr lang="ru-RU" sz="1600" dirty="0" err="1" smtClean="0"/>
              <a:t>навіть</a:t>
            </a:r>
            <a:r>
              <a:rPr lang="ru-RU" sz="1600" dirty="0" smtClean="0"/>
              <a:t>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не </a:t>
            </a:r>
            <a:r>
              <a:rPr lang="ru-RU" sz="1600" dirty="0" err="1" smtClean="0"/>
              <a:t>праві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99792" y="0"/>
            <a:ext cx="4225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ВИЗНАЧЕННЯ МІРИ АГРЕСИВНОСТІ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332656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Агресивна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поведінка</a:t>
            </a:r>
            <a:r>
              <a:rPr lang="ru-RU" sz="1600" dirty="0" smtClean="0"/>
              <a:t> (</a:t>
            </a:r>
            <a:r>
              <a:rPr lang="ru-RU" sz="1600" dirty="0" err="1" smtClean="0"/>
              <a:t>від</a:t>
            </a:r>
            <a:r>
              <a:rPr lang="ru-RU" sz="1600" dirty="0" smtClean="0"/>
              <a:t> лат. </a:t>
            </a:r>
            <a:r>
              <a:rPr lang="en-US" sz="1600" dirty="0" err="1" smtClean="0"/>
              <a:t>Aggressio</a:t>
            </a:r>
            <a:r>
              <a:rPr lang="en-US" sz="1600" dirty="0" smtClean="0"/>
              <a:t> - </a:t>
            </a:r>
            <a:r>
              <a:rPr lang="ru-RU" sz="1600" dirty="0" err="1" smtClean="0"/>
              <a:t>напад</a:t>
            </a:r>
            <a:r>
              <a:rPr lang="ru-RU" sz="1600" dirty="0" smtClean="0"/>
              <a:t>)</a:t>
            </a:r>
            <a:r>
              <a:rPr lang="ru-RU" sz="1600" dirty="0" err="1" smtClean="0"/>
              <a:t>являє</a:t>
            </a:r>
            <a:r>
              <a:rPr lang="ru-RU" sz="1600" dirty="0" smtClean="0"/>
              <a:t> </a:t>
            </a:r>
            <a:r>
              <a:rPr lang="ru-RU" sz="1600" dirty="0" smtClean="0"/>
              <a:t>собою </a:t>
            </a:r>
            <a:r>
              <a:rPr lang="ru-RU" sz="1600" dirty="0" err="1" smtClean="0"/>
              <a:t>поведінку</a:t>
            </a:r>
            <a:r>
              <a:rPr lang="ru-RU" sz="1600" dirty="0" smtClean="0"/>
              <a:t>, метою </a:t>
            </a:r>
            <a:r>
              <a:rPr lang="ru-RU" sz="1600" dirty="0" err="1" smtClean="0"/>
              <a:t>якої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завдання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пошкодження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страждань</a:t>
            </a:r>
            <a:r>
              <a:rPr lang="ru-RU" sz="1600" dirty="0" smtClean="0"/>
              <a:t>. </a:t>
            </a:r>
            <a:r>
              <a:rPr lang="ru-RU" sz="1600" dirty="0" err="1" smtClean="0"/>
              <a:t>Агресивна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поведінка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внаслідок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незадоволеної</a:t>
            </a:r>
            <a:r>
              <a:rPr lang="ru-RU" sz="1600" dirty="0" smtClean="0"/>
              <a:t> </a:t>
            </a:r>
            <a:r>
              <a:rPr lang="ru-RU" sz="1600" dirty="0" smtClean="0"/>
              <a:t>потреби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конфлікту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Ціль</a:t>
            </a:r>
            <a:r>
              <a:rPr lang="ru-RU" sz="1600" dirty="0" smtClean="0"/>
              <a:t>: </a:t>
            </a:r>
            <a:r>
              <a:rPr lang="ru-RU" sz="1600" dirty="0" err="1" smtClean="0"/>
              <a:t>виявити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агресивні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риси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поведінки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Дайте </a:t>
            </a:r>
            <a:r>
              <a:rPr lang="ru-RU" sz="1600" dirty="0" err="1" smtClean="0"/>
              <a:t>відповідь</a:t>
            </a:r>
            <a:r>
              <a:rPr lang="ru-RU" sz="1600" dirty="0" smtClean="0"/>
              <a:t> «так» </a:t>
            </a:r>
            <a:r>
              <a:rPr lang="ru-RU" sz="1600" dirty="0" err="1" smtClean="0"/>
              <a:t>чи</a:t>
            </a:r>
            <a:r>
              <a:rPr lang="ru-RU" sz="1600" dirty="0" smtClean="0"/>
              <a:t> «</a:t>
            </a:r>
            <a:r>
              <a:rPr lang="ru-RU" sz="1600" dirty="0" err="1" smtClean="0"/>
              <a:t>ні</a:t>
            </a:r>
            <a:r>
              <a:rPr lang="ru-RU" sz="1600" dirty="0" smtClean="0"/>
              <a:t>» на </a:t>
            </a:r>
            <a:r>
              <a:rPr lang="ru-RU" sz="1600" dirty="0" err="1" smtClean="0"/>
              <a:t>запитання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1.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smtClean="0"/>
              <a:t>легко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виходите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err="1" smtClean="0"/>
              <a:t>і</a:t>
            </a:r>
            <a:r>
              <a:rPr lang="ru-RU" sz="1600" dirty="0" smtClean="0"/>
              <a:t> стану </a:t>
            </a:r>
            <a:r>
              <a:rPr lang="ru-RU" sz="1600" dirty="0" err="1" smtClean="0"/>
              <a:t>спокою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2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впевнені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у </a:t>
            </a:r>
            <a:r>
              <a:rPr lang="ru-RU" sz="1600" dirty="0" err="1" smtClean="0"/>
              <a:t>пріоритеті</a:t>
            </a:r>
            <a:r>
              <a:rPr lang="ru-RU" sz="1600" dirty="0" smtClean="0"/>
              <a:t> </a:t>
            </a:r>
            <a:r>
              <a:rPr lang="ru-RU" sz="1600" dirty="0" err="1" smtClean="0"/>
              <a:t>сили</a:t>
            </a:r>
            <a:r>
              <a:rPr lang="ru-RU" sz="1600" dirty="0" smtClean="0"/>
              <a:t> над </a:t>
            </a:r>
            <a:r>
              <a:rPr lang="ru-RU" sz="1600" dirty="0" err="1" smtClean="0"/>
              <a:t>логікою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3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важко</a:t>
            </a:r>
            <a:r>
              <a:rPr lang="ru-RU" sz="1600" dirty="0" smtClean="0"/>
              <a:t> вам </a:t>
            </a:r>
            <a:r>
              <a:rPr lang="ru-RU" sz="1600" dirty="0" err="1" smtClean="0"/>
              <a:t>утриматися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сварки,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кимось</a:t>
            </a:r>
            <a:r>
              <a:rPr lang="ru-RU" sz="1600" dirty="0" smtClean="0"/>
              <a:t> </a:t>
            </a:r>
            <a:r>
              <a:rPr lang="ru-RU" sz="1600" dirty="0" smtClean="0"/>
              <a:t>категорично не </a:t>
            </a:r>
            <a:r>
              <a:rPr lang="ru-RU" sz="1600" dirty="0" err="1" smtClean="0"/>
              <a:t>згодні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4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оточуючі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заздрять</a:t>
            </a:r>
            <a:r>
              <a:rPr lang="ru-RU" sz="1600" dirty="0" smtClean="0"/>
              <a:t> вам </a:t>
            </a:r>
            <a:r>
              <a:rPr lang="ru-RU" sz="1600" dirty="0" err="1" smtClean="0"/>
              <a:t>з</a:t>
            </a:r>
            <a:r>
              <a:rPr lang="ru-RU" sz="1600" dirty="0" smtClean="0"/>
              <a:t> того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іншого</a:t>
            </a:r>
            <a:r>
              <a:rPr lang="ru-RU" sz="1600" dirty="0" smtClean="0"/>
              <a:t> приводу?5. </a:t>
            </a:r>
            <a:r>
              <a:rPr lang="ru-RU" sz="1600" dirty="0" err="1" smtClean="0"/>
              <a:t>Чи</a:t>
            </a:r>
            <a:r>
              <a:rPr lang="ru-RU" sz="1600" dirty="0" smtClean="0"/>
              <a:t> любите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щось</a:t>
            </a:r>
            <a:r>
              <a:rPr lang="ru-RU" sz="1600" dirty="0" smtClean="0"/>
              <a:t> на зло </a:t>
            </a:r>
            <a:r>
              <a:rPr lang="ru-RU" sz="1600" dirty="0" err="1" smtClean="0"/>
              <a:t>іншим</a:t>
            </a:r>
            <a:r>
              <a:rPr lang="ru-RU" sz="1600" dirty="0" smtClean="0"/>
              <a:t>?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852936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6.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буваєте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грубими</a:t>
            </a:r>
            <a:r>
              <a:rPr lang="ru-RU" sz="1600" dirty="0" smtClean="0"/>
              <a:t> у тих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ситуаціях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7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любите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читати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детективи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дивитися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бойовики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</a:t>
            </a:r>
            <a:r>
              <a:rPr lang="ru-RU" sz="1600" dirty="0" err="1" smtClean="0"/>
              <a:t>фільми</a:t>
            </a:r>
            <a:r>
              <a:rPr lang="ru-RU" sz="1600" dirty="0" smtClean="0"/>
              <a:t> </a:t>
            </a:r>
            <a:r>
              <a:rPr lang="ru-RU" sz="1600" dirty="0" err="1" smtClean="0"/>
              <a:t>жахів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8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подобається</a:t>
            </a:r>
            <a:r>
              <a:rPr lang="ru-RU" sz="1600" dirty="0" smtClean="0"/>
              <a:t> вам </a:t>
            </a:r>
            <a:r>
              <a:rPr lang="ru-RU" sz="1600" dirty="0" err="1" smtClean="0"/>
              <a:t>висміювати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, бути </a:t>
            </a:r>
            <a:r>
              <a:rPr lang="ru-RU" sz="1600" dirty="0" err="1" smtClean="0"/>
              <a:t>критичним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саркастичним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9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у </a:t>
            </a:r>
            <a:r>
              <a:rPr lang="ru-RU" sz="1600" dirty="0" err="1" smtClean="0"/>
              <a:t>вашому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житті</a:t>
            </a:r>
            <a:r>
              <a:rPr lang="ru-RU" sz="1600" dirty="0" smtClean="0"/>
              <a:t> </a:t>
            </a:r>
            <a:r>
              <a:rPr lang="ru-RU" sz="1600" dirty="0" err="1" smtClean="0"/>
              <a:t>хтось</a:t>
            </a:r>
            <a:r>
              <a:rPr lang="ru-RU" sz="1600" dirty="0" smtClean="0"/>
              <a:t>, кого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по-справжньому</a:t>
            </a:r>
            <a:r>
              <a:rPr lang="ru-RU" sz="1600" dirty="0" smtClean="0"/>
              <a:t> ненавидите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10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буваєте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неприємні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оточуючих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11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часто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караєте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дітей</a:t>
            </a:r>
            <a:r>
              <a:rPr lang="ru-RU" sz="1600" dirty="0" smtClean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вони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заслуговують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12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застосування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страти</a:t>
            </a:r>
            <a:r>
              <a:rPr lang="ru-RU" sz="1600" dirty="0" smtClean="0"/>
              <a:t> у </a:t>
            </a:r>
            <a:r>
              <a:rPr lang="ru-RU" sz="1600" dirty="0" err="1" smtClean="0"/>
              <a:t>певних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випадках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виправдано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13</a:t>
            </a:r>
            <a:r>
              <a:rPr lang="ru-RU" sz="1600" dirty="0" smtClean="0"/>
              <a:t>. </a:t>
            </a:r>
            <a:r>
              <a:rPr lang="ru-RU" sz="1600" dirty="0" err="1" smtClean="0"/>
              <a:t>Чи</a:t>
            </a:r>
            <a:r>
              <a:rPr lang="ru-RU" sz="1600" dirty="0" smtClean="0"/>
              <a:t> впадали </a:t>
            </a:r>
            <a:r>
              <a:rPr lang="ru-RU" sz="1600" dirty="0" err="1" smtClean="0"/>
              <a:t>ви</a:t>
            </a:r>
            <a:r>
              <a:rPr lang="ru-RU" sz="1600" dirty="0" smtClean="0"/>
              <a:t> колись у </a:t>
            </a:r>
            <a:r>
              <a:rPr lang="ru-RU" sz="1600" dirty="0" err="1" smtClean="0"/>
              <a:t>таку</a:t>
            </a:r>
            <a:r>
              <a:rPr lang="ru-RU" sz="1600" dirty="0" smtClean="0"/>
              <a:t> </a:t>
            </a:r>
            <a:r>
              <a:rPr lang="ru-RU" sz="1600" dirty="0" err="1" smtClean="0"/>
              <a:t>лють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розбивали</a:t>
            </a:r>
            <a:r>
              <a:rPr lang="ru-RU" sz="1600" dirty="0" smtClean="0"/>
              <a:t> </a:t>
            </a:r>
            <a:r>
              <a:rPr lang="ru-RU" sz="1600" dirty="0" err="1" smtClean="0"/>
              <a:t>якийсь</a:t>
            </a:r>
            <a:r>
              <a:rPr lang="ru-RU" sz="1600" dirty="0" smtClean="0"/>
              <a:t> </a:t>
            </a:r>
            <a:r>
              <a:rPr lang="ru-RU" sz="1600" dirty="0" smtClean="0"/>
              <a:t>предмет?</a:t>
            </a: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80728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За </a:t>
            </a:r>
            <a:r>
              <a:rPr lang="ru-RU" dirty="0" err="1" smtClean="0"/>
              <a:t>кожну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 "так" </a:t>
            </a:r>
            <a:r>
              <a:rPr lang="ru-RU" dirty="0" err="1" smtClean="0"/>
              <a:t>нарахуйте</a:t>
            </a:r>
            <a:r>
              <a:rPr lang="ru-RU" dirty="0" smtClean="0"/>
              <a:t> по 5 </a:t>
            </a:r>
            <a:r>
              <a:rPr lang="ru-RU" dirty="0" err="1" smtClean="0"/>
              <a:t>балів</a:t>
            </a:r>
            <a:r>
              <a:rPr lang="ru-RU" dirty="0" smtClean="0"/>
              <a:t>; за </a:t>
            </a:r>
            <a:r>
              <a:rPr lang="ru-RU" dirty="0" err="1" smtClean="0"/>
              <a:t>відповідь</a:t>
            </a:r>
            <a:r>
              <a:rPr lang="ru-RU" dirty="0" smtClean="0"/>
              <a:t> «</a:t>
            </a:r>
            <a:r>
              <a:rPr lang="ru-RU" dirty="0" err="1" smtClean="0"/>
              <a:t>ні</a:t>
            </a:r>
            <a:r>
              <a:rPr lang="ru-RU" dirty="0" smtClean="0"/>
              <a:t>» </a:t>
            </a:r>
            <a:r>
              <a:rPr lang="ru-RU" dirty="0" err="1" smtClean="0"/>
              <a:t>бали</a:t>
            </a:r>
            <a:r>
              <a:rPr lang="ru-RU" dirty="0" smtClean="0"/>
              <a:t> не </a:t>
            </a:r>
            <a:r>
              <a:rPr lang="ru-RU" dirty="0" err="1" smtClean="0"/>
              <a:t>нараховуються</a:t>
            </a:r>
            <a:r>
              <a:rPr lang="ru-RU" dirty="0" smtClean="0"/>
              <a:t>. </a:t>
            </a:r>
            <a:r>
              <a:rPr lang="ru-RU" dirty="0" err="1" smtClean="0"/>
              <a:t>Підрахуй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набрані</a:t>
            </a:r>
            <a:r>
              <a:rPr lang="ru-RU" dirty="0" smtClean="0"/>
              <a:t> </a:t>
            </a:r>
            <a:r>
              <a:rPr lang="ru-RU" dirty="0" err="1" smtClean="0"/>
              <a:t>бали.Кількість</a:t>
            </a:r>
            <a:r>
              <a:rPr lang="ru-RU" dirty="0" smtClean="0"/>
              <a:t> </a:t>
            </a:r>
            <a:r>
              <a:rPr lang="ru-RU" dirty="0" err="1" smtClean="0"/>
              <a:t>балів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65 до 25 говорить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явно </a:t>
            </a:r>
            <a:r>
              <a:rPr lang="ru-RU" dirty="0" err="1" smtClean="0"/>
              <a:t>схильні</a:t>
            </a:r>
            <a:r>
              <a:rPr lang="ru-RU" dirty="0" smtClean="0"/>
              <a:t> до </a:t>
            </a:r>
            <a:r>
              <a:rPr lang="ru-RU" dirty="0" err="1" smtClean="0"/>
              <a:t>агресивних</a:t>
            </a:r>
            <a:r>
              <a:rPr lang="ru-RU" dirty="0" smtClean="0"/>
              <a:t> </a:t>
            </a:r>
            <a:r>
              <a:rPr lang="ru-RU" dirty="0" err="1" smtClean="0"/>
              <a:t>імпульсів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оточуючих</a:t>
            </a:r>
            <a:r>
              <a:rPr lang="ru-RU" dirty="0" smtClean="0"/>
              <a:t> та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smtClean="0"/>
              <a:t>контролю над </a:t>
            </a:r>
            <a:r>
              <a:rPr lang="ru-RU" dirty="0" smtClean="0"/>
              <a:t>собою. </a:t>
            </a:r>
            <a:r>
              <a:rPr lang="ru-RU" dirty="0" err="1" smtClean="0"/>
              <a:t>Зміст</a:t>
            </a:r>
            <a:r>
              <a:rPr lang="ru-RU" dirty="0" smtClean="0"/>
              <a:t> ваших </a:t>
            </a:r>
            <a:r>
              <a:rPr lang="ru-RU" dirty="0" err="1" smtClean="0"/>
              <a:t>висловлювань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форма </a:t>
            </a:r>
            <a:r>
              <a:rPr lang="ru-RU" dirty="0" smtClean="0"/>
              <a:t>та </a:t>
            </a:r>
            <a:r>
              <a:rPr lang="ru-RU" dirty="0" err="1" smtClean="0"/>
              <a:t>елементи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супроводжують</a:t>
            </a:r>
            <a:r>
              <a:rPr lang="ru-RU" dirty="0" smtClean="0"/>
              <a:t>, 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свідчать</a:t>
            </a:r>
            <a:r>
              <a:rPr lang="ru-RU" dirty="0" smtClean="0"/>
              <a:t> про </a:t>
            </a:r>
            <a:r>
              <a:rPr lang="ru-RU" dirty="0" err="1" smtClean="0"/>
              <a:t>намір</a:t>
            </a:r>
            <a:r>
              <a:rPr lang="ru-RU" dirty="0" smtClean="0"/>
              <a:t> </a:t>
            </a:r>
            <a:r>
              <a:rPr lang="ru-RU" dirty="0" err="1" smtClean="0"/>
              <a:t>шкодити</a:t>
            </a:r>
            <a:r>
              <a:rPr lang="ru-RU" dirty="0" smtClean="0"/>
              <a:t> </a:t>
            </a:r>
            <a:r>
              <a:rPr lang="ru-RU" dirty="0" err="1" smtClean="0"/>
              <a:t>іншим</a:t>
            </a:r>
            <a:r>
              <a:rPr lang="ru-RU" dirty="0" smtClean="0"/>
              <a:t>, душевно </a:t>
            </a:r>
            <a:r>
              <a:rPr lang="ru-RU" dirty="0" err="1" smtClean="0"/>
              <a:t>поранити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. </a:t>
            </a:r>
            <a:r>
              <a:rPr lang="ru-RU" dirty="0" err="1" smtClean="0"/>
              <a:t>Ви</a:t>
            </a:r>
            <a:r>
              <a:rPr lang="ru-RU" dirty="0" smtClean="0"/>
              <a:t> можете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не </a:t>
            </a:r>
            <a:r>
              <a:rPr lang="ru-RU" dirty="0" err="1" smtClean="0"/>
              <a:t>підозрювати,що</a:t>
            </a:r>
            <a:r>
              <a:rPr lang="ru-RU" dirty="0" smtClean="0"/>
              <a:t> так </a:t>
            </a:r>
            <a:r>
              <a:rPr lang="ru-RU" dirty="0" err="1" smtClean="0"/>
              <a:t>зване</a:t>
            </a:r>
            <a:r>
              <a:rPr lang="ru-RU" dirty="0" smtClean="0"/>
              <a:t> «</a:t>
            </a:r>
            <a:r>
              <a:rPr lang="ru-RU" dirty="0" err="1" smtClean="0"/>
              <a:t>висловлювання</a:t>
            </a:r>
            <a:r>
              <a:rPr lang="ru-RU" dirty="0" smtClean="0"/>
              <a:t> </a:t>
            </a:r>
            <a:r>
              <a:rPr lang="ru-RU" dirty="0" err="1" smtClean="0"/>
              <a:t>правди</a:t>
            </a:r>
            <a:r>
              <a:rPr lang="ru-RU" dirty="0" smtClean="0"/>
              <a:t> у </a:t>
            </a:r>
            <a:r>
              <a:rPr lang="ru-RU" dirty="0" err="1" smtClean="0"/>
              <a:t>вічі</a:t>
            </a:r>
            <a:r>
              <a:rPr lang="ru-RU" dirty="0" smtClean="0"/>
              <a:t>» часто </a:t>
            </a:r>
            <a:r>
              <a:rPr lang="ru-RU" dirty="0" err="1" smtClean="0"/>
              <a:t>означаєлише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вашої</a:t>
            </a:r>
            <a:r>
              <a:rPr lang="ru-RU" dirty="0" smtClean="0"/>
              <a:t> </a:t>
            </a:r>
            <a:r>
              <a:rPr lang="ru-RU" dirty="0" err="1" smtClean="0"/>
              <a:t>агресивності</a:t>
            </a:r>
            <a:r>
              <a:rPr lang="ru-RU" dirty="0" smtClean="0"/>
              <a:t>. </a:t>
            </a:r>
            <a:r>
              <a:rPr lang="ru-RU" dirty="0" err="1" smtClean="0"/>
              <a:t>Ви</a:t>
            </a:r>
            <a:r>
              <a:rPr lang="ru-RU" dirty="0" smtClean="0"/>
              <a:t> часто негативно </a:t>
            </a:r>
            <a:r>
              <a:rPr lang="ru-RU" dirty="0" err="1" smtClean="0"/>
              <a:t>оцінюєте</a:t>
            </a:r>
            <a:r>
              <a:rPr lang="ru-RU" dirty="0" smtClean="0"/>
              <a:t> </a:t>
            </a:r>
            <a:r>
              <a:rPr lang="ru-RU" dirty="0" err="1" smtClean="0"/>
              <a:t>знайомих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близьких</a:t>
            </a:r>
            <a:r>
              <a:rPr lang="ru-RU" dirty="0" smtClean="0"/>
              <a:t>, </a:t>
            </a:r>
            <a:r>
              <a:rPr lang="ru-RU" dirty="0" err="1" smtClean="0"/>
              <a:t>підвищуєте</a:t>
            </a:r>
            <a:r>
              <a:rPr lang="ru-RU" dirty="0" smtClean="0"/>
              <a:t> голос та </a:t>
            </a:r>
            <a:r>
              <a:rPr lang="ru-RU" dirty="0" err="1" smtClean="0"/>
              <a:t>використовуєте</a:t>
            </a:r>
            <a:r>
              <a:rPr lang="ru-RU" dirty="0" smtClean="0"/>
              <a:t> </a:t>
            </a:r>
            <a:r>
              <a:rPr lang="ru-RU" dirty="0" err="1" smtClean="0"/>
              <a:t>надмірно</a:t>
            </a:r>
            <a:r>
              <a:rPr lang="ru-RU" dirty="0" smtClean="0"/>
              <a:t> </a:t>
            </a:r>
            <a:r>
              <a:rPr lang="ru-RU" dirty="0" err="1" smtClean="0"/>
              <a:t>гострі</a:t>
            </a:r>
            <a:r>
              <a:rPr lang="ru-RU" dirty="0" smtClean="0"/>
              <a:t> </a:t>
            </a:r>
            <a:r>
              <a:rPr lang="ru-RU" dirty="0" err="1" smtClean="0"/>
              <a:t>аргументи</a:t>
            </a:r>
            <a:r>
              <a:rPr lang="ru-RU" dirty="0" smtClean="0"/>
              <a:t>, </a:t>
            </a:r>
            <a:r>
              <a:rPr lang="ru-RU" dirty="0" err="1" smtClean="0"/>
              <a:t>заперечуючи</a:t>
            </a:r>
            <a:r>
              <a:rPr lang="ru-RU" dirty="0" smtClean="0"/>
              <a:t> </a:t>
            </a:r>
            <a:r>
              <a:rPr lang="ru-RU" dirty="0" err="1" smtClean="0"/>
              <a:t>відмінну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вашої</a:t>
            </a:r>
            <a:r>
              <a:rPr lang="ru-RU" dirty="0" smtClean="0"/>
              <a:t> точки </a:t>
            </a:r>
            <a:r>
              <a:rPr lang="ru-RU" dirty="0" err="1" smtClean="0"/>
              <a:t>зору.Якщо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набрали </a:t>
            </a:r>
            <a:r>
              <a:rPr lang="ru-RU" dirty="0" err="1" smtClean="0"/>
              <a:t>від</a:t>
            </a:r>
            <a:r>
              <a:rPr lang="ru-RU" dirty="0" smtClean="0"/>
              <a:t> 24 до 0 </a:t>
            </a:r>
            <a:r>
              <a:rPr lang="ru-RU" dirty="0" err="1" smtClean="0"/>
              <a:t>балів</a:t>
            </a:r>
            <a:r>
              <a:rPr lang="ru-RU" dirty="0" smtClean="0"/>
              <a:t>, то </a:t>
            </a:r>
            <a:r>
              <a:rPr lang="ru-RU" dirty="0" err="1" smtClean="0"/>
              <a:t>ви</a:t>
            </a:r>
            <a:r>
              <a:rPr lang="ru-RU" dirty="0" smtClean="0"/>
              <a:t> належите до людей,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добродушні</a:t>
            </a:r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оточуючих</a:t>
            </a:r>
            <a:r>
              <a:rPr lang="ru-RU" dirty="0" smtClean="0"/>
              <a:t>, </a:t>
            </a:r>
            <a:r>
              <a:rPr lang="ru-RU" dirty="0" err="1" smtClean="0"/>
              <a:t>вважаючи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найкращий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взаємин</a:t>
            </a:r>
            <a:r>
              <a:rPr lang="ru-RU" dirty="0" smtClean="0"/>
              <a:t>.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схильні</a:t>
            </a:r>
            <a:r>
              <a:rPr lang="ru-RU" dirty="0" smtClean="0"/>
              <a:t> </a:t>
            </a:r>
            <a:r>
              <a:rPr lang="ru-RU" dirty="0" err="1" smtClean="0"/>
              <a:t>вірити</a:t>
            </a:r>
            <a:r>
              <a:rPr lang="ru-RU" dirty="0" smtClean="0"/>
              <a:t> в </a:t>
            </a:r>
            <a:r>
              <a:rPr lang="ru-RU" dirty="0" err="1" smtClean="0"/>
              <a:t>душевне</a:t>
            </a:r>
            <a:r>
              <a:rPr lang="ru-RU" dirty="0" smtClean="0"/>
              <a:t> </a:t>
            </a:r>
            <a:r>
              <a:rPr lang="ru-RU" dirty="0" err="1" smtClean="0"/>
              <a:t>багатство</a:t>
            </a:r>
            <a:r>
              <a:rPr lang="ru-RU" dirty="0" smtClean="0"/>
              <a:t> </a:t>
            </a:r>
            <a:r>
              <a:rPr lang="ru-RU" dirty="0" err="1" smtClean="0"/>
              <a:t>людини,в</a:t>
            </a:r>
            <a:r>
              <a:rPr lang="ru-RU" dirty="0" smtClean="0"/>
              <a:t> доброту, </a:t>
            </a:r>
            <a:r>
              <a:rPr lang="ru-RU" dirty="0" err="1" smtClean="0"/>
              <a:t>справедливість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любов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вам не дано легко </a:t>
            </a:r>
            <a:r>
              <a:rPr lang="ru-RU" dirty="0" err="1" smtClean="0"/>
              <a:t>залучати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. І ваше </a:t>
            </a:r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володіти</a:t>
            </a:r>
            <a:r>
              <a:rPr lang="ru-RU" dirty="0" smtClean="0"/>
              <a:t> </a:t>
            </a:r>
            <a:r>
              <a:rPr lang="ru-RU" dirty="0" err="1" smtClean="0"/>
              <a:t>власними</a:t>
            </a:r>
            <a:r>
              <a:rPr lang="ru-RU" dirty="0" smtClean="0"/>
              <a:t> </a:t>
            </a:r>
            <a:r>
              <a:rPr lang="ru-RU" dirty="0" err="1" smtClean="0"/>
              <a:t>почуттями</a:t>
            </a:r>
            <a:r>
              <a:rPr lang="ru-RU" dirty="0" smtClean="0"/>
              <a:t> 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поєднується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недоліком</a:t>
            </a:r>
            <a:r>
              <a:rPr lang="ru-RU" dirty="0" smtClean="0"/>
              <a:t> </a:t>
            </a:r>
            <a:r>
              <a:rPr lang="ru-RU" dirty="0" err="1" smtClean="0"/>
              <a:t>упевненості</a:t>
            </a:r>
            <a:r>
              <a:rPr lang="ru-RU" dirty="0" smtClean="0"/>
              <a:t> </a:t>
            </a:r>
            <a:r>
              <a:rPr lang="ru-RU" dirty="0" err="1" smtClean="0"/>
              <a:t>всобі</a:t>
            </a:r>
            <a:r>
              <a:rPr lang="ru-RU" dirty="0" smtClean="0"/>
              <a:t> та </a:t>
            </a:r>
            <a:r>
              <a:rPr lang="ru-RU" dirty="0" err="1" smtClean="0"/>
              <a:t>досить</a:t>
            </a:r>
            <a:r>
              <a:rPr lang="ru-RU" dirty="0" smtClean="0"/>
              <a:t> легким </a:t>
            </a:r>
            <a:r>
              <a:rPr lang="ru-RU" dirty="0" err="1" smtClean="0"/>
              <a:t>підпорядкуванням</a:t>
            </a:r>
            <a:r>
              <a:rPr lang="ru-RU" dirty="0" smtClean="0"/>
              <a:t> </a:t>
            </a:r>
            <a:r>
              <a:rPr lang="ru-RU" dirty="0" err="1" smtClean="0"/>
              <a:t>думці</a:t>
            </a:r>
            <a:r>
              <a:rPr lang="ru-RU" dirty="0" smtClean="0"/>
              <a:t> </a:t>
            </a:r>
            <a:r>
              <a:rPr lang="ru-RU" dirty="0" err="1" smtClean="0"/>
              <a:t>оточуючих</a:t>
            </a:r>
            <a:r>
              <a:rPr lang="ru-RU" dirty="0" smtClean="0"/>
              <a:t>. </a:t>
            </a:r>
            <a:r>
              <a:rPr lang="ru-RU" dirty="0" smtClean="0"/>
              <a:t>Тому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smtClean="0"/>
              <a:t>часто </a:t>
            </a:r>
            <a:r>
              <a:rPr lang="ru-RU" dirty="0" err="1" smtClean="0"/>
              <a:t>стаєте</a:t>
            </a:r>
            <a:r>
              <a:rPr lang="ru-RU" dirty="0" smtClean="0"/>
              <a:t> </a:t>
            </a:r>
            <a:r>
              <a:rPr lang="ru-RU" dirty="0" err="1" smtClean="0"/>
              <a:t>об'єктом</a:t>
            </a:r>
            <a:r>
              <a:rPr lang="ru-RU" dirty="0" smtClean="0"/>
              <a:t> </a:t>
            </a:r>
            <a:r>
              <a:rPr lang="ru-RU" dirty="0" err="1" smtClean="0"/>
              <a:t>агресивності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8676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ДОСЛІДЖЕННЯ ОСОБЛИВОСТЕЙ ПОВЕДІНКИУ КОНФЛІКТНІЙ СИТУАЦІЇ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836712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Конфлікт</a:t>
            </a:r>
            <a:r>
              <a:rPr lang="ru-RU" sz="1600" dirty="0" smtClean="0"/>
              <a:t> (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латів</a:t>
            </a:r>
            <a:r>
              <a:rPr lang="ru-RU" sz="1600" dirty="0" smtClean="0"/>
              <a:t>. </a:t>
            </a:r>
            <a:r>
              <a:rPr lang="en-US" sz="1600" dirty="0" err="1" smtClean="0"/>
              <a:t>conflictus</a:t>
            </a:r>
            <a:r>
              <a:rPr lang="en-US" sz="1600" dirty="0" smtClean="0"/>
              <a:t> - </a:t>
            </a:r>
            <a:r>
              <a:rPr lang="ru-RU" sz="1600" dirty="0" err="1" smtClean="0"/>
              <a:t>зіткнення</a:t>
            </a:r>
            <a:r>
              <a:rPr lang="ru-RU" sz="1600" dirty="0" smtClean="0"/>
              <a:t>) - </a:t>
            </a:r>
            <a:r>
              <a:rPr lang="ru-RU" sz="1600" dirty="0" err="1" smtClean="0"/>
              <a:t>зіткнення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сторін,думок</a:t>
            </a:r>
            <a:r>
              <a:rPr lang="ru-RU" sz="1600" dirty="0" smtClean="0"/>
              <a:t>, сил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Ціль</a:t>
            </a:r>
            <a:r>
              <a:rPr lang="ru-RU" sz="1600" dirty="0" smtClean="0"/>
              <a:t>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тесту К. Томаса </a:t>
            </a:r>
            <a:r>
              <a:rPr lang="ru-RU" sz="1600" dirty="0" err="1" smtClean="0"/>
              <a:t>особливості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реагування</a:t>
            </a:r>
            <a:r>
              <a:rPr lang="ru-RU" sz="1600" dirty="0" smtClean="0"/>
              <a:t> у </a:t>
            </a:r>
            <a:r>
              <a:rPr lang="ru-RU" sz="1600" dirty="0" err="1" smtClean="0"/>
              <a:t>конфліктній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Прочитайте </a:t>
            </a:r>
            <a:r>
              <a:rPr lang="ru-RU" sz="1600" dirty="0" err="1" smtClean="0"/>
              <a:t>уважно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кожне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подвійних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висловлювань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виберіть</a:t>
            </a:r>
            <a:r>
              <a:rPr lang="ru-RU" sz="1600" dirty="0" smtClean="0"/>
              <a:t> те </a:t>
            </a:r>
            <a:r>
              <a:rPr lang="ru-RU" sz="1600" dirty="0" err="1" smtClean="0"/>
              <a:t>з</a:t>
            </a:r>
            <a:r>
              <a:rPr lang="ru-RU" sz="1600" dirty="0" smtClean="0"/>
              <a:t> них, яке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типовим</a:t>
            </a:r>
            <a:r>
              <a:rPr lang="ru-RU" sz="1600" dirty="0" smtClean="0"/>
              <a:t> для </a:t>
            </a:r>
            <a:r>
              <a:rPr lang="ru-RU" sz="1600" dirty="0" smtClean="0"/>
              <a:t>вас. </a:t>
            </a:r>
            <a:r>
              <a:rPr lang="ru-RU" sz="1600" dirty="0" err="1" smtClean="0"/>
              <a:t>Позначте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087463"/>
            <a:ext cx="9144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1. а</a:t>
            </a:r>
            <a:r>
              <a:rPr lang="ru-RU" sz="1600" dirty="0" smtClean="0"/>
              <a:t>)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я надаю </a:t>
            </a:r>
            <a:r>
              <a:rPr lang="ru-RU" sz="1600" dirty="0" err="1" smtClean="0"/>
              <a:t>можливість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іншим</a:t>
            </a:r>
            <a:r>
              <a:rPr lang="ru-RU" sz="1600" dirty="0" smtClean="0"/>
              <a:t> </a:t>
            </a:r>
            <a:r>
              <a:rPr lang="ru-RU" sz="1600" dirty="0" err="1" smtClean="0"/>
              <a:t>взяти</a:t>
            </a:r>
            <a:r>
              <a:rPr lang="ru-RU" sz="1600" dirty="0" smtClean="0"/>
              <a:t> на себе </a:t>
            </a:r>
            <a:r>
              <a:rPr lang="ru-RU" sz="1600" dirty="0" err="1" smtClean="0"/>
              <a:t>відповідальність</a:t>
            </a:r>
            <a:r>
              <a:rPr lang="ru-RU" sz="1600" dirty="0" smtClean="0"/>
              <a:t> за </a:t>
            </a:r>
            <a:r>
              <a:rPr lang="ru-RU" sz="1600" dirty="0" err="1" smtClean="0"/>
              <a:t>вирішення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спірного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б</a:t>
            </a:r>
            <a:r>
              <a:rPr lang="ru-RU" sz="1600" dirty="0" smtClean="0"/>
              <a:t>) Чим </a:t>
            </a:r>
            <a:r>
              <a:rPr lang="ru-RU" sz="1600" dirty="0" err="1" smtClean="0"/>
              <a:t>обговорювати</a:t>
            </a:r>
            <a:r>
              <a:rPr lang="ru-RU" sz="1600" dirty="0" smtClean="0"/>
              <a:t> те, в </a:t>
            </a:r>
            <a:r>
              <a:rPr lang="ru-RU" sz="1600" dirty="0" err="1" smtClean="0"/>
              <a:t>чому</a:t>
            </a:r>
            <a:r>
              <a:rPr lang="ru-RU" sz="1600" dirty="0" smtClean="0"/>
              <a:t> </a:t>
            </a:r>
            <a:r>
              <a:rPr lang="ru-RU" sz="1600" dirty="0" smtClean="0"/>
              <a:t> ми </a:t>
            </a:r>
            <a:r>
              <a:rPr lang="ru-RU" sz="1600" dirty="0" err="1" smtClean="0"/>
              <a:t>розходимося</a:t>
            </a:r>
            <a:r>
              <a:rPr lang="ru-RU" sz="1600" dirty="0" smtClean="0"/>
              <a:t>, я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звернути</a:t>
            </a:r>
            <a:r>
              <a:rPr lang="ru-RU" sz="1600" dirty="0" smtClean="0"/>
              <a:t> </a:t>
            </a:r>
            <a:r>
              <a:rPr lang="ru-RU" sz="1600" dirty="0" err="1" smtClean="0"/>
              <a:t>увагу</a:t>
            </a:r>
            <a:r>
              <a:rPr lang="ru-RU" sz="1600" dirty="0" smtClean="0"/>
              <a:t> на </a:t>
            </a:r>
            <a:r>
              <a:rPr lang="ru-RU" sz="1600" dirty="0" smtClean="0"/>
              <a:t>те,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чим</a:t>
            </a:r>
            <a:r>
              <a:rPr lang="ru-RU" sz="1600" dirty="0" smtClean="0"/>
              <a:t> ми </a:t>
            </a:r>
            <a:r>
              <a:rPr lang="ru-RU" sz="1600" dirty="0" err="1" smtClean="0"/>
              <a:t>згодні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</a:t>
            </a:r>
            <a:r>
              <a:rPr lang="ru-RU" sz="1600" dirty="0" smtClean="0"/>
              <a:t>. а) Я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знайти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компромісне</a:t>
            </a:r>
            <a:r>
              <a:rPr lang="ru-RU" sz="1600" dirty="0" smtClean="0"/>
              <a:t> </a:t>
            </a:r>
            <a:r>
              <a:rPr lang="ru-RU" sz="1600" dirty="0" err="1" smtClean="0"/>
              <a:t>рішення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б</a:t>
            </a:r>
            <a:r>
              <a:rPr lang="ru-RU" sz="1600" dirty="0" smtClean="0"/>
              <a:t>) Я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залагодити</a:t>
            </a:r>
            <a:r>
              <a:rPr lang="ru-RU" sz="1600" dirty="0" smtClean="0"/>
              <a:t> справу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урахуванням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усіх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іншої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людини,та</a:t>
            </a:r>
            <a:r>
              <a:rPr lang="ru-RU" sz="1600" dirty="0" smtClean="0"/>
              <a:t> </a:t>
            </a:r>
            <a:r>
              <a:rPr lang="ru-RU" sz="1600" dirty="0" err="1" smtClean="0"/>
              <a:t>моїх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власних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</a:t>
            </a:r>
            <a:r>
              <a:rPr lang="ru-RU" sz="1600" dirty="0" smtClean="0"/>
              <a:t>. а)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я </a:t>
            </a:r>
            <a:r>
              <a:rPr lang="ru-RU" sz="1600" dirty="0" err="1" smtClean="0"/>
              <a:t>прагну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б</a:t>
            </a:r>
            <a:r>
              <a:rPr lang="ru-RU" sz="1600" dirty="0" smtClean="0"/>
              <a:t>)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я жертвую </a:t>
            </a:r>
            <a:r>
              <a:rPr lang="ru-RU" sz="1600" dirty="0" err="1" smtClean="0"/>
              <a:t>своїми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заради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інтересів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</a:t>
            </a:r>
            <a:r>
              <a:rPr lang="ru-RU" sz="1600" dirty="0" smtClean="0"/>
              <a:t>. а) Я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знайти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компромісне</a:t>
            </a:r>
            <a:r>
              <a:rPr lang="ru-RU" sz="1600" dirty="0" smtClean="0"/>
              <a:t> </a:t>
            </a:r>
            <a:r>
              <a:rPr lang="ru-RU" sz="1600" dirty="0" err="1" smtClean="0"/>
              <a:t>рішення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б</a:t>
            </a:r>
            <a:r>
              <a:rPr lang="ru-RU" sz="1600" dirty="0" smtClean="0"/>
              <a:t>) Я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зачепити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почуттів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</a:t>
            </a:r>
            <a:r>
              <a:rPr lang="ru-RU" sz="1600" dirty="0" smtClean="0"/>
              <a:t>. а) </a:t>
            </a:r>
            <a:r>
              <a:rPr lang="ru-RU" sz="1600" dirty="0" err="1" smtClean="0"/>
              <a:t>Залагоджуючи</a:t>
            </a:r>
            <a:r>
              <a:rPr lang="ru-RU" sz="1600" dirty="0" smtClean="0"/>
              <a:t> </a:t>
            </a:r>
            <a:r>
              <a:rPr lang="ru-RU" sz="1600" dirty="0" err="1" smtClean="0"/>
              <a:t>спірну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ситуацію</a:t>
            </a:r>
            <a:r>
              <a:rPr lang="ru-RU" sz="1600" dirty="0" smtClean="0"/>
              <a:t>, я </a:t>
            </a:r>
            <a:r>
              <a:rPr lang="ru-RU" sz="1600" dirty="0" err="1" smtClean="0"/>
              <a:t>постійно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знайти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підтримку</a:t>
            </a:r>
            <a:r>
              <a:rPr lang="ru-RU" sz="1600" dirty="0" smtClean="0"/>
              <a:t> в </a:t>
            </a:r>
            <a:r>
              <a:rPr lang="ru-RU" sz="1600" dirty="0" err="1" smtClean="0"/>
              <a:t>іншого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б</a:t>
            </a:r>
            <a:r>
              <a:rPr lang="ru-RU" sz="1600" dirty="0" smtClean="0"/>
              <a:t>) Я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робити</a:t>
            </a:r>
            <a:r>
              <a:rPr lang="ru-RU" sz="1600" dirty="0" smtClean="0"/>
              <a:t> все,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уникнути</a:t>
            </a:r>
            <a:r>
              <a:rPr lang="ru-RU" sz="1600" dirty="0" smtClean="0"/>
              <a:t> </a:t>
            </a:r>
            <a:r>
              <a:rPr lang="ru-RU" sz="1600" dirty="0" err="1" smtClean="0"/>
              <a:t>марної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напруженості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</a:t>
            </a:r>
            <a:r>
              <a:rPr lang="ru-RU" sz="1600" dirty="0" smtClean="0"/>
              <a:t>. а) Я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уникнути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неприємності</a:t>
            </a:r>
            <a:r>
              <a:rPr lang="ru-RU" sz="1600" dirty="0" smtClean="0"/>
              <a:t> для себе</a:t>
            </a:r>
            <a:r>
              <a:rPr lang="ru-RU" sz="1600" dirty="0" smtClean="0"/>
              <a:t>,</a:t>
            </a:r>
          </a:p>
          <a:p>
            <a:r>
              <a:rPr lang="ru-RU" sz="1600" dirty="0" smtClean="0"/>
              <a:t>б</a:t>
            </a:r>
            <a:r>
              <a:rPr lang="ru-RU" sz="1600" dirty="0" smtClean="0"/>
              <a:t>) Я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</a:t>
            </a:r>
            <a:r>
              <a:rPr lang="ru-RU" sz="1600" dirty="0" smtClean="0"/>
              <a:t>. а) Я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відкласти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вирішення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спірного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smtClean="0"/>
              <a:t>часом </a:t>
            </a:r>
            <a:r>
              <a:rPr lang="ru-RU" sz="1600" dirty="0" err="1" smtClean="0"/>
              <a:t>вирішити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остаточно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б</a:t>
            </a:r>
            <a:r>
              <a:rPr lang="ru-RU" sz="1600" dirty="0" smtClean="0"/>
              <a:t>) Я </a:t>
            </a:r>
            <a:r>
              <a:rPr lang="ru-RU" sz="1600" dirty="0" err="1" smtClean="0"/>
              <a:t>вважаю</a:t>
            </a:r>
            <a:r>
              <a:rPr lang="ru-RU" sz="1600" dirty="0" smtClean="0"/>
              <a:t> за </a:t>
            </a:r>
            <a:r>
              <a:rPr lang="ru-RU" sz="1600" dirty="0" err="1" smtClean="0"/>
              <a:t>можливе</a:t>
            </a:r>
            <a:r>
              <a:rPr lang="ru-RU" sz="1600" dirty="0" smtClean="0"/>
              <a:t> в </a:t>
            </a:r>
            <a:r>
              <a:rPr lang="ru-RU" sz="1600" dirty="0" err="1" smtClean="0"/>
              <a:t>чомусь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поступитися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досягти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іншого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8</a:t>
            </a:r>
            <a:r>
              <a:rPr lang="ru-RU" sz="1600" dirty="0" smtClean="0"/>
              <a:t>. а)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я </a:t>
            </a:r>
            <a:r>
              <a:rPr lang="ru-RU" sz="1600" dirty="0" err="1" smtClean="0"/>
              <a:t>наполегливо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прагну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б</a:t>
            </a:r>
            <a:r>
              <a:rPr lang="ru-RU" sz="1600" dirty="0" smtClean="0"/>
              <a:t>) Я </a:t>
            </a:r>
            <a:r>
              <a:rPr lang="ru-RU" sz="1600" dirty="0" err="1" smtClean="0"/>
              <a:t>насамперед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те, в </a:t>
            </a:r>
            <a:r>
              <a:rPr lang="ru-RU" sz="1600" dirty="0" err="1" smtClean="0"/>
              <a:t>чому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полягають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усі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порушені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інтереси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спірні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. </a:t>
            </a: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97</TotalTime>
  <Words>2544</Words>
  <Application>Microsoft Office PowerPoint</Application>
  <PresentationFormat>Экран (4:3)</PresentationFormat>
  <Paragraphs>158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Практична робота 3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3</dc:title>
  <dc:creator>Руслан Аминов</dc:creator>
  <cp:lastModifiedBy>Руслан Аминов</cp:lastModifiedBy>
  <cp:revision>37</cp:revision>
  <dcterms:created xsi:type="dcterms:W3CDTF">2023-01-24T11:45:38Z</dcterms:created>
  <dcterms:modified xsi:type="dcterms:W3CDTF">2023-01-25T15:48:36Z</dcterms:modified>
</cp:coreProperties>
</file>