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8" r:id="rId5"/>
    <p:sldId id="262" r:id="rId6"/>
    <p:sldId id="261" r:id="rId7"/>
    <p:sldId id="260" r:id="rId8"/>
    <p:sldId id="273" r:id="rId9"/>
    <p:sldId id="259" r:id="rId10"/>
    <p:sldId id="263" r:id="rId11"/>
    <p:sldId id="274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990600"/>
            <a:ext cx="8686800" cy="5583702"/>
          </a:xfrm>
        </p:spPr>
        <p:txBody>
          <a:bodyPr>
            <a:normAutofit/>
          </a:bodyPr>
          <a:lstStyle/>
          <a:p>
            <a:pPr algn="r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/>
              <a:t>Проблема розвитку пізнавальних здібностей учнів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dirty="0" smtClean="0">
                <a:latin typeface="Broadway" pitchFamily="82" charset="0"/>
              </a:rPr>
              <a:t/>
            </a:r>
            <a:br>
              <a:rPr lang="uk-UA" dirty="0" smtClean="0">
                <a:latin typeface="Broadway" pitchFamily="82" charset="0"/>
              </a:rPr>
            </a:br>
            <a:endParaRPr lang="ru-RU" dirty="0" smtClean="0"/>
          </a:p>
          <a:p>
            <a:endParaRPr lang="ru-RU" dirty="0"/>
          </a:p>
        </p:txBody>
      </p:sp>
      <p:pic>
        <p:nvPicPr>
          <p:cNvPr id="17410" name="Picture 2" descr="http://uchni.com.ua/pars_docs/refs/1/564/564_html_m128634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114800"/>
            <a:ext cx="4419600" cy="2277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381000"/>
            <a:ext cx="7848600" cy="990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</a:t>
            </a:r>
            <a:r>
              <a:rPr lang="ru-RU" dirty="0" err="1" smtClean="0"/>
              <a:t>Ступінь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інтелекту</a:t>
            </a:r>
            <a:r>
              <a:rPr lang="ru-RU" dirty="0" smtClean="0"/>
              <a:t> </a:t>
            </a:r>
            <a:r>
              <a:rPr lang="ru-RU" dirty="0" err="1" smtClean="0"/>
              <a:t>визначається</a:t>
            </a:r>
            <a:r>
              <a:rPr lang="ru-RU" dirty="0" smtClean="0"/>
              <a:t> за  </a:t>
            </a:r>
            <a:r>
              <a:rPr lang="ru-RU" dirty="0" err="1" smtClean="0"/>
              <a:t>діяльністю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9218" name="Picture 2" descr="http://tk-specodejda.infocompany.biz/img/content/i1186/118665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3219526" cy="4819650"/>
          </a:xfrm>
          <a:prstGeom prst="rect">
            <a:avLst/>
          </a:prstGeom>
          <a:noFill/>
        </p:spPr>
      </p:pic>
      <p:pic>
        <p:nvPicPr>
          <p:cNvPr id="4" name="Picture 2" descr="http://ru.osvita.ua/doc/images/news/370/37027/1_117_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905000"/>
            <a:ext cx="5105400" cy="466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00800" y="1600200"/>
            <a:ext cx="2286000" cy="2362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1746" name="Picture 2" descr="http://dok.znaimo.com.ua/pars_docs/refs/31/30024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495800"/>
            <a:ext cx="34290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228600"/>
            <a:ext cx="8077200" cy="152400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Існує три етапи становлення особистості.</a:t>
            </a:r>
            <a:endParaRPr lang="ru-RU" dirty="0"/>
          </a:p>
        </p:txBody>
      </p:sp>
      <p:pic>
        <p:nvPicPr>
          <p:cNvPr id="8194" name="Picture 2" descr="http://coolreferat.com/ref-1_1557201334-16496.coolpic"/>
          <p:cNvPicPr>
            <a:picLocks noChangeAspect="1" noChangeArrowheads="1"/>
          </p:cNvPicPr>
          <p:nvPr/>
        </p:nvPicPr>
        <p:blipFill>
          <a:blip r:embed="rId2" cstate="print"/>
          <a:srcRect b="9495"/>
          <a:stretch>
            <a:fillRect/>
          </a:stretch>
        </p:blipFill>
        <p:spPr bwMode="auto">
          <a:xfrm>
            <a:off x="228600" y="1600200"/>
            <a:ext cx="4191000" cy="5105400"/>
          </a:xfrm>
          <a:prstGeom prst="rect">
            <a:avLst/>
          </a:prstGeom>
          <a:noFill/>
        </p:spPr>
      </p:pic>
      <p:pic>
        <p:nvPicPr>
          <p:cNvPr id="8198" name="Picture 6" descr="http://library.nulau.edu.ua/POLN_TEXT/4%20KURS/4/1/13H3R13_1.files/image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9625" y="1600200"/>
            <a:ext cx="4295775" cy="5095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02920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04800"/>
            <a:ext cx="8382000" cy="1295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Перший </a:t>
            </a:r>
            <a:r>
              <a:rPr lang="ru-RU" dirty="0" err="1" smtClean="0"/>
              <a:t>етап</a:t>
            </a:r>
            <a:r>
              <a:rPr lang="ru-RU" dirty="0" smtClean="0"/>
              <a:t> </a:t>
            </a:r>
            <a:r>
              <a:rPr lang="ru-RU" dirty="0" err="1" smtClean="0"/>
              <a:t>становлення</a:t>
            </a:r>
            <a:r>
              <a:rPr lang="ru-RU" dirty="0" smtClean="0"/>
              <a:t> </a:t>
            </a:r>
            <a:r>
              <a:rPr lang="ru-RU" dirty="0" err="1" smtClean="0"/>
              <a:t>особистості</a:t>
            </a:r>
            <a:r>
              <a:rPr lang="ru-RU" dirty="0" smtClean="0"/>
              <a:t>. Людина повинна </a:t>
            </a:r>
            <a:r>
              <a:rPr lang="uk-UA" dirty="0" smtClean="0"/>
              <a:t>бути подібною до</a:t>
            </a:r>
            <a:r>
              <a:rPr lang="ru-RU" dirty="0" smtClean="0"/>
              <a:t> </a:t>
            </a:r>
            <a:r>
              <a:rPr lang="ru-RU" dirty="0" err="1" smtClean="0"/>
              <a:t>оточуючих</a:t>
            </a:r>
            <a:r>
              <a:rPr lang="ru-RU" dirty="0" smtClean="0"/>
              <a:t>. </a:t>
            </a:r>
            <a:r>
              <a:rPr lang="ru-RU" dirty="0" err="1" smtClean="0"/>
              <a:t>Основне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 - «быть как все»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щось</a:t>
            </a:r>
            <a:r>
              <a:rPr lang="ru-RU" dirty="0" smtClean="0"/>
              <a:t> на </a:t>
            </a:r>
            <a:r>
              <a:rPr lang="ru-RU" dirty="0" err="1" smtClean="0"/>
              <a:t>зразок</a:t>
            </a:r>
            <a:r>
              <a:rPr lang="ru-RU" dirty="0" smtClean="0"/>
              <a:t> </a:t>
            </a:r>
            <a:r>
              <a:rPr lang="ru-RU" dirty="0" err="1" smtClean="0"/>
              <a:t>тимчасової</a:t>
            </a:r>
            <a:r>
              <a:rPr lang="ru-RU" dirty="0" smtClean="0"/>
              <a:t> </a:t>
            </a:r>
            <a:r>
              <a:rPr lang="ru-RU" dirty="0" err="1" smtClean="0"/>
              <a:t>втрати</a:t>
            </a:r>
            <a:r>
              <a:rPr lang="ru-RU" dirty="0" smtClean="0"/>
              <a:t> </a:t>
            </a:r>
            <a:r>
              <a:rPr lang="ru-RU" dirty="0" err="1" smtClean="0"/>
              <a:t>особистості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2" name="Picture 4" descr="http://pics.livejournal.com/roza83/pic/0003d9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94432"/>
            <a:ext cx="8305800" cy="4587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96240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304800" y="381000"/>
            <a:ext cx="8229600" cy="20574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Другий</a:t>
            </a:r>
            <a:r>
              <a:rPr lang="ru-RU" dirty="0" smtClean="0"/>
              <a:t> </a:t>
            </a:r>
            <a:r>
              <a:rPr lang="ru-RU" dirty="0" err="1" smtClean="0"/>
              <a:t>етап</a:t>
            </a:r>
            <a:r>
              <a:rPr lang="ru-RU" dirty="0" smtClean="0"/>
              <a:t> </a:t>
            </a:r>
            <a:r>
              <a:rPr lang="ru-RU" dirty="0" err="1" smtClean="0"/>
              <a:t>характерний</a:t>
            </a:r>
            <a:r>
              <a:rPr lang="ru-RU" dirty="0" smtClean="0"/>
              <a:t> </a:t>
            </a:r>
            <a:r>
              <a:rPr lang="ru-RU" dirty="0" err="1" smtClean="0"/>
              <a:t>протиріччям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необхідністю</a:t>
            </a:r>
            <a:r>
              <a:rPr lang="ru-RU" dirty="0" smtClean="0"/>
              <a:t> «быть как все"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прагненням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до </a:t>
            </a:r>
            <a:r>
              <a:rPr lang="ru-RU" dirty="0" err="1" smtClean="0"/>
              <a:t>максимальної</a:t>
            </a:r>
            <a:r>
              <a:rPr lang="ru-RU" dirty="0" smtClean="0"/>
              <a:t> </a:t>
            </a:r>
            <a:r>
              <a:rPr lang="ru-RU" dirty="0" err="1" smtClean="0"/>
              <a:t>персоналізації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8" name="Picture 4" descr="http://bit.ly/nDMw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133600"/>
            <a:ext cx="4419600" cy="4495800"/>
          </a:xfrm>
          <a:prstGeom prst="rect">
            <a:avLst/>
          </a:prstGeom>
          <a:noFill/>
        </p:spPr>
      </p:pic>
      <p:pic>
        <p:nvPicPr>
          <p:cNvPr id="6154" name="Picture 10" descr="http://yak-prosto.com/images/7/f/sho-take-osobisti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6300" y="2133600"/>
            <a:ext cx="4229100" cy="4486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267200"/>
            <a:ext cx="33528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81000"/>
            <a:ext cx="8382000" cy="16764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Третій</a:t>
            </a:r>
            <a:r>
              <a:rPr lang="ru-RU" dirty="0" smtClean="0"/>
              <a:t> </a:t>
            </a:r>
            <a:r>
              <a:rPr lang="ru-RU" dirty="0" err="1" smtClean="0"/>
              <a:t>етап</a:t>
            </a:r>
            <a:r>
              <a:rPr lang="ru-RU" dirty="0" smtClean="0"/>
              <a:t> - </a:t>
            </a:r>
            <a:r>
              <a:rPr lang="ru-RU" dirty="0" err="1" smtClean="0"/>
              <a:t>інтеграція</a:t>
            </a:r>
            <a:r>
              <a:rPr lang="ru-RU" dirty="0" smtClean="0"/>
              <a:t> - </a:t>
            </a:r>
            <a:r>
              <a:rPr lang="ru-RU" dirty="0" err="1" smtClean="0"/>
              <a:t>визначається</a:t>
            </a:r>
            <a:r>
              <a:rPr lang="ru-RU" dirty="0" smtClean="0"/>
              <a:t> </a:t>
            </a:r>
            <a:r>
              <a:rPr lang="ru-RU" dirty="0" err="1" smtClean="0"/>
              <a:t>протиріччями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uk-UA" dirty="0" smtClean="0"/>
              <a:t>в</a:t>
            </a:r>
            <a:r>
              <a:rPr lang="ru-RU" dirty="0" smtClean="0"/>
              <a:t>же </a:t>
            </a:r>
            <a:r>
              <a:rPr lang="ru-RU" dirty="0" err="1" smtClean="0"/>
              <a:t>сформованими</a:t>
            </a:r>
            <a:r>
              <a:rPr lang="ru-RU" dirty="0" smtClean="0"/>
              <a:t> </a:t>
            </a:r>
            <a:r>
              <a:rPr lang="ru-RU" dirty="0" err="1" smtClean="0"/>
              <a:t>прагненнями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бути </a:t>
            </a:r>
            <a:r>
              <a:rPr lang="ru-RU" dirty="0" err="1" smtClean="0"/>
              <a:t>ідеально</a:t>
            </a:r>
            <a:r>
              <a:rPr lang="ru-RU" dirty="0" smtClean="0"/>
              <a:t> </a:t>
            </a:r>
            <a:r>
              <a:rPr lang="ru-RU" dirty="0" err="1" smtClean="0"/>
              <a:t>представленими</a:t>
            </a:r>
            <a:r>
              <a:rPr lang="ru-RU" dirty="0" smtClean="0"/>
              <a:t> в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своїми</a:t>
            </a:r>
            <a:r>
              <a:rPr lang="ru-RU" dirty="0" smtClean="0"/>
              <a:t> </a:t>
            </a:r>
            <a:r>
              <a:rPr lang="ru-RU" dirty="0" err="1" smtClean="0"/>
              <a:t>особливостями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потребами </a:t>
            </a:r>
            <a:r>
              <a:rPr lang="ru-RU" dirty="0" err="1" smtClean="0"/>
              <a:t>оточуючих</a:t>
            </a:r>
            <a:r>
              <a:rPr lang="ru-RU" dirty="0" smtClean="0"/>
              <a:t> </a:t>
            </a:r>
            <a:r>
              <a:rPr lang="ru-RU" dirty="0" err="1" smtClean="0"/>
              <a:t>прийняти</a:t>
            </a:r>
            <a:r>
              <a:rPr lang="ru-RU" dirty="0" smtClean="0"/>
              <a:t>, </a:t>
            </a:r>
            <a:r>
              <a:rPr lang="ru-RU" dirty="0" err="1" smtClean="0"/>
              <a:t>схвалити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ті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r>
              <a:rPr lang="ru-RU" dirty="0" smtClean="0"/>
              <a:t>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імпонують</a:t>
            </a:r>
            <a:r>
              <a:rPr lang="ru-RU" dirty="0" smtClean="0"/>
              <a:t>, </a:t>
            </a:r>
            <a:r>
              <a:rPr lang="ru-RU" dirty="0" err="1" smtClean="0"/>
              <a:t>відповідають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цінностям</a:t>
            </a:r>
            <a:r>
              <a:rPr lang="ru-RU" dirty="0" smtClean="0"/>
              <a:t>, </a:t>
            </a:r>
            <a:r>
              <a:rPr lang="ru-RU" dirty="0" err="1" smtClean="0"/>
              <a:t>сприяють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загальному</a:t>
            </a:r>
            <a:r>
              <a:rPr lang="ru-RU" dirty="0" smtClean="0"/>
              <a:t> </a:t>
            </a:r>
            <a:r>
              <a:rPr lang="ru-RU" dirty="0" err="1" smtClean="0"/>
              <a:t>успіху</a:t>
            </a:r>
            <a:endParaRPr lang="ru-RU" dirty="0"/>
          </a:p>
        </p:txBody>
      </p:sp>
      <p:pic>
        <p:nvPicPr>
          <p:cNvPr id="5122" name="Picture 2" descr="http://pidruchniki.ws/imag/psih/serg_zps/image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362200"/>
            <a:ext cx="4800600" cy="4267200"/>
          </a:xfrm>
          <a:prstGeom prst="rect">
            <a:avLst/>
          </a:prstGeom>
          <a:noFill/>
        </p:spPr>
      </p:pic>
      <p:pic>
        <p:nvPicPr>
          <p:cNvPr id="5124" name="Picture 4" descr="http://news.onu.edu.ua/content/upload/image/News/-=2011=-/02_February/2482fc67e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362200"/>
            <a:ext cx="3886200" cy="4362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733800"/>
            <a:ext cx="3276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81000"/>
            <a:ext cx="8382000" cy="1371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     </a:t>
            </a:r>
            <a:r>
              <a:rPr lang="ru-RU" b="1" dirty="0" err="1" smtClean="0"/>
              <a:t>Розвиваюче</a:t>
            </a:r>
            <a:r>
              <a:rPr lang="ru-RU" b="1" dirty="0" smtClean="0"/>
              <a:t> </a:t>
            </a:r>
            <a:r>
              <a:rPr lang="ru-RU" b="1" dirty="0" err="1" smtClean="0"/>
              <a:t>навчання</a:t>
            </a:r>
            <a:r>
              <a:rPr lang="ru-RU" dirty="0" smtClean="0"/>
              <a:t> – основа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творчої</a:t>
            </a:r>
            <a:r>
              <a:rPr lang="ru-RU" dirty="0" smtClean="0"/>
              <a:t> </a:t>
            </a:r>
            <a:r>
              <a:rPr lang="ru-RU" dirty="0" err="1" smtClean="0"/>
              <a:t>особистості</a:t>
            </a:r>
            <a:r>
              <a:rPr lang="ru-RU" dirty="0" smtClean="0"/>
              <a:t>, а в </a:t>
            </a:r>
            <a:r>
              <a:rPr lang="ru-RU" dirty="0" err="1" smtClean="0"/>
              <a:t>подальшому</a:t>
            </a:r>
            <a:r>
              <a:rPr lang="ru-RU" dirty="0" smtClean="0"/>
              <a:t> – </a:t>
            </a:r>
            <a:r>
              <a:rPr lang="ru-RU" dirty="0" err="1" smtClean="0"/>
              <a:t>креативної</a:t>
            </a:r>
            <a:r>
              <a:rPr lang="ru-RU" dirty="0" smtClean="0"/>
              <a:t>, яка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внутрішні</a:t>
            </a:r>
            <a:r>
              <a:rPr lang="ru-RU" dirty="0" smtClean="0"/>
              <a:t> </a:t>
            </a:r>
            <a:r>
              <a:rPr lang="ru-RU" dirty="0" err="1" smtClean="0"/>
              <a:t>передумови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творчу</a:t>
            </a:r>
            <a:r>
              <a:rPr lang="ru-RU" dirty="0" smtClean="0"/>
              <a:t> </a:t>
            </a:r>
            <a:r>
              <a:rPr lang="ru-RU" dirty="0" err="1" smtClean="0"/>
              <a:t>активність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не </a:t>
            </a:r>
            <a:r>
              <a:rPr lang="ru-RU" dirty="0" err="1" smtClean="0"/>
              <a:t>стимульовану</a:t>
            </a:r>
            <a:r>
              <a:rPr lang="ru-RU" dirty="0" smtClean="0"/>
              <a:t> </a:t>
            </a:r>
            <a:r>
              <a:rPr lang="ru-RU" dirty="0" err="1" smtClean="0"/>
              <a:t>зовнішніми</a:t>
            </a:r>
            <a:r>
              <a:rPr lang="ru-RU" dirty="0" smtClean="0"/>
              <a:t> факторами.</a:t>
            </a:r>
            <a:endParaRPr lang="ru-RU" dirty="0"/>
          </a:p>
        </p:txBody>
      </p:sp>
      <p:pic>
        <p:nvPicPr>
          <p:cNvPr id="4098" name="Picture 2" descr="http://do.gendocs.ru/pars_docs/tw_refs/26/25801/25801_html_482fd11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2133600"/>
            <a:ext cx="4495800" cy="45339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29200" y="2362200"/>
            <a:ext cx="4114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Завдання</a:t>
            </a:r>
            <a:r>
              <a:rPr lang="ru-RU" b="1" dirty="0" smtClean="0"/>
              <a:t> </a:t>
            </a:r>
            <a:r>
              <a:rPr lang="ru-RU" b="1" dirty="0" err="1" smtClean="0"/>
              <a:t>розвиваючого</a:t>
            </a:r>
            <a:r>
              <a:rPr lang="ru-RU" b="1" dirty="0" smtClean="0"/>
              <a:t> </a:t>
            </a:r>
            <a:r>
              <a:rPr lang="ru-RU" b="1" dirty="0" err="1" smtClean="0"/>
              <a:t>навчання</a:t>
            </a:r>
            <a:r>
              <a:rPr lang="ru-RU" b="1" dirty="0" smtClean="0"/>
              <a:t> :</a:t>
            </a:r>
          </a:p>
          <a:p>
            <a:pPr>
              <a:buFont typeface="Wingdings" pitchFamily="2" charset="2"/>
              <a:buChar char="§"/>
            </a:pP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особистості</a:t>
            </a:r>
            <a:r>
              <a:rPr lang="ru-RU" dirty="0" smtClean="0"/>
              <a:t> з: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 err="1" smtClean="0"/>
              <a:t>Гнучким</a:t>
            </a:r>
            <a:r>
              <a:rPr lang="ru-RU" dirty="0" smtClean="0"/>
              <a:t> </a:t>
            </a:r>
            <a:r>
              <a:rPr lang="ru-RU" dirty="0" err="1" smtClean="0"/>
              <a:t>розумом</a:t>
            </a:r>
            <a:r>
              <a:rPr lang="uk-UA" dirty="0" smtClean="0"/>
              <a:t>;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 err="1" smtClean="0"/>
              <a:t>Розвиненими</a:t>
            </a:r>
            <a:r>
              <a:rPr lang="ru-RU" dirty="0" smtClean="0"/>
              <a:t> потребами до </a:t>
            </a:r>
            <a:r>
              <a:rPr lang="ru-RU" dirty="0" err="1" smtClean="0"/>
              <a:t>подальшого</a:t>
            </a:r>
            <a:r>
              <a:rPr lang="ru-RU" dirty="0" smtClean="0"/>
              <a:t> </a:t>
            </a:r>
            <a:r>
              <a:rPr lang="ru-RU" dirty="0" err="1" smtClean="0"/>
              <a:t>пізнання</a:t>
            </a:r>
            <a:r>
              <a:rPr lang="ru-RU" dirty="0" smtClean="0"/>
              <a:t> та </a:t>
            </a:r>
            <a:r>
              <a:rPr lang="ru-RU" dirty="0" err="1" smtClean="0"/>
              <a:t>самостійних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 err="1" smtClean="0"/>
              <a:t>Певними</a:t>
            </a:r>
            <a:r>
              <a:rPr lang="ru-RU" dirty="0" smtClean="0"/>
              <a:t> </a:t>
            </a:r>
            <a:r>
              <a:rPr lang="ru-RU" dirty="0" err="1" smtClean="0"/>
              <a:t>навичками</a:t>
            </a:r>
            <a:r>
              <a:rPr lang="ru-RU" dirty="0" smtClean="0"/>
              <a:t> та </a:t>
            </a:r>
            <a:r>
              <a:rPr lang="ru-RU" dirty="0" err="1" smtClean="0"/>
              <a:t>творчими</a:t>
            </a:r>
            <a:r>
              <a:rPr lang="ru-RU" dirty="0" smtClean="0"/>
              <a:t> </a:t>
            </a:r>
            <a:r>
              <a:rPr lang="ru-RU" dirty="0" err="1" smtClean="0"/>
              <a:t>здібностями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14400" y="1828800"/>
            <a:ext cx="3810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2400"/>
            <a:ext cx="8839200" cy="990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природи</a:t>
            </a:r>
            <a:r>
              <a:rPr lang="ru-RU" dirty="0" smtClean="0"/>
              <a:t>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індивід</a:t>
            </a:r>
            <a:r>
              <a:rPr lang="ru-RU" dirty="0" smtClean="0"/>
              <a:t> </a:t>
            </a:r>
            <a:r>
              <a:rPr lang="ru-RU" dirty="0" err="1" smtClean="0"/>
              <a:t>отримує</a:t>
            </a:r>
            <a:r>
              <a:rPr lang="ru-RU" dirty="0" smtClean="0"/>
              <a:t> </a:t>
            </a:r>
            <a:r>
              <a:rPr lang="ru-RU" dirty="0" err="1" smtClean="0"/>
              <a:t>тіло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мозок</a:t>
            </a:r>
            <a:r>
              <a:rPr lang="ru-RU" dirty="0" smtClean="0"/>
              <a:t> </a:t>
            </a:r>
            <a:r>
              <a:rPr lang="ru-RU" dirty="0" err="1" smtClean="0"/>
              <a:t>здатні</a:t>
            </a:r>
            <a:r>
              <a:rPr lang="ru-RU" dirty="0" smtClean="0"/>
              <a:t> </a:t>
            </a:r>
            <a:r>
              <a:rPr lang="ru-RU" dirty="0" err="1" smtClean="0"/>
              <a:t>развится</a:t>
            </a:r>
            <a:r>
              <a:rPr lang="ru-RU" dirty="0" smtClean="0"/>
              <a:t> в "</a:t>
            </a:r>
            <a:r>
              <a:rPr lang="ru-RU" dirty="0" err="1" smtClean="0"/>
              <a:t>органи</a:t>
            </a:r>
            <a:r>
              <a:rPr lang="ru-RU" dirty="0" smtClean="0"/>
              <a:t> </a:t>
            </a:r>
            <a:r>
              <a:rPr lang="ru-RU" dirty="0" err="1" smtClean="0"/>
              <a:t>розуму</a:t>
            </a:r>
            <a:r>
              <a:rPr lang="ru-RU" dirty="0" smtClean="0"/>
              <a:t>".</a:t>
            </a:r>
            <a:endParaRPr lang="ru-RU" dirty="0"/>
          </a:p>
        </p:txBody>
      </p:sp>
      <p:pic>
        <p:nvPicPr>
          <p:cNvPr id="1026" name="Picture 2" descr="http://sciencereview.org/userfiles/moz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52600"/>
            <a:ext cx="4653642" cy="4724400"/>
          </a:xfrm>
          <a:prstGeom prst="rect">
            <a:avLst/>
          </a:prstGeom>
          <a:noFill/>
        </p:spPr>
      </p:pic>
      <p:pic>
        <p:nvPicPr>
          <p:cNvPr id="1030" name="Picture 6" descr="http://www.dipsm.org.ua/files/2013/06/sport-k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905000"/>
            <a:ext cx="3962400" cy="4505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41960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1447800"/>
          </a:xfrm>
        </p:spPr>
        <p:txBody>
          <a:bodyPr/>
          <a:lstStyle/>
          <a:p>
            <a:pPr indent="0">
              <a:buNone/>
            </a:pPr>
            <a:r>
              <a:rPr lang="ru-RU" dirty="0" smtClean="0"/>
              <a:t>Вся справа в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розвивається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. В одних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знаходить</a:t>
            </a:r>
            <a:r>
              <a:rPr lang="ru-RU" dirty="0" smtClean="0"/>
              <a:t> </a:t>
            </a: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самостійно</a:t>
            </a:r>
            <a:r>
              <a:rPr lang="ru-RU" dirty="0" smtClean="0"/>
              <a:t> </a:t>
            </a:r>
            <a:r>
              <a:rPr lang="ru-RU" dirty="0" err="1" smtClean="0"/>
              <a:t>мислити</a:t>
            </a:r>
            <a:r>
              <a:rPr lang="ru-RU" dirty="0" smtClean="0"/>
              <a:t>, в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недорозвинена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5362" name="Picture 2" descr="http://mobile.pidruchniki.ws/imag/psih/vit_ops/image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5687"/>
            <a:ext cx="9144000" cy="4972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91200"/>
            <a:ext cx="7391400" cy="762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2400"/>
            <a:ext cx="8915400" cy="1600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 descr="http://razom.znaimo.com.ua/tw_files2/urls_17/2357/d-2356103/2356103_html_791879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2" y="0"/>
            <a:ext cx="9143999" cy="6857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02920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457200"/>
            <a:ext cx="8305800" cy="2286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природи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рівні</a:t>
            </a:r>
            <a:r>
              <a:rPr lang="ru-RU" dirty="0" smtClean="0"/>
              <a:t> - в тому </a:t>
            </a:r>
            <a:r>
              <a:rPr lang="ru-RU" dirty="0" err="1" smtClean="0"/>
              <a:t>числі</a:t>
            </a:r>
            <a:r>
              <a:rPr lang="ru-RU" dirty="0" smtClean="0"/>
              <a:t>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індивідів</a:t>
            </a:r>
            <a:r>
              <a:rPr lang="ru-RU" dirty="0" smtClean="0"/>
              <a:t> </a:t>
            </a:r>
            <a:r>
              <a:rPr lang="ru-RU" dirty="0" err="1" smtClean="0"/>
              <a:t>народжується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біологічно</a:t>
            </a:r>
            <a:r>
              <a:rPr lang="ru-RU" dirty="0" smtClean="0"/>
              <a:t> </a:t>
            </a:r>
            <a:r>
              <a:rPr lang="ru-RU" dirty="0" err="1" smtClean="0"/>
              <a:t>нормальним</a:t>
            </a:r>
            <a:r>
              <a:rPr lang="ru-RU" dirty="0" smtClean="0"/>
              <a:t> </a:t>
            </a:r>
            <a:r>
              <a:rPr lang="ru-RU" dirty="0" err="1" smtClean="0"/>
              <a:t>мозком</a:t>
            </a:r>
            <a:r>
              <a:rPr lang="ru-RU" dirty="0" smtClean="0"/>
              <a:t>. </a:t>
            </a:r>
            <a:r>
              <a:rPr lang="ru-RU" dirty="0" err="1" smtClean="0"/>
              <a:t>Хтось</a:t>
            </a:r>
            <a:r>
              <a:rPr lang="ru-RU" dirty="0" smtClean="0"/>
              <a:t> </a:t>
            </a:r>
            <a:r>
              <a:rPr lang="ru-RU" dirty="0" err="1" smtClean="0"/>
              <a:t>швидше</a:t>
            </a:r>
            <a:r>
              <a:rPr lang="ru-RU" dirty="0" smtClean="0"/>
              <a:t>, </a:t>
            </a:r>
            <a:r>
              <a:rPr lang="ru-RU" dirty="0" err="1" smtClean="0"/>
              <a:t>хтось</a:t>
            </a:r>
            <a:r>
              <a:rPr lang="ru-RU" dirty="0" smtClean="0"/>
              <a:t> </a:t>
            </a:r>
            <a:r>
              <a:rPr lang="ru-RU" dirty="0" err="1" smtClean="0"/>
              <a:t>повільніше</a:t>
            </a:r>
            <a:r>
              <a:rPr lang="ru-RU" dirty="0" smtClean="0"/>
              <a:t> </a:t>
            </a:r>
            <a:r>
              <a:rPr lang="ru-RU" dirty="0" err="1" smtClean="0"/>
              <a:t>засвоюють</a:t>
            </a:r>
            <a:r>
              <a:rPr lang="ru-RU" dirty="0" smtClean="0"/>
              <a:t> </a:t>
            </a:r>
            <a:r>
              <a:rPr lang="ru-RU" dirty="0" err="1" smtClean="0"/>
              <a:t>здатность</a:t>
            </a:r>
            <a:r>
              <a:rPr lang="ru-RU" dirty="0" smtClean="0"/>
              <a:t> </a:t>
            </a:r>
            <a:r>
              <a:rPr lang="uk-UA" dirty="0" smtClean="0"/>
              <a:t>інтелектуально</a:t>
            </a:r>
            <a:r>
              <a:rPr lang="en-US" dirty="0" smtClean="0"/>
              <a:t> </a:t>
            </a:r>
            <a:r>
              <a:rPr lang="ru-RU" dirty="0" err="1" smtClean="0"/>
              <a:t>мислити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2" descr="http://bibl.com.ua/pars_docs/refs/7/6074/6074_html_m7b0c9d3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743200"/>
            <a:ext cx="4876800" cy="3886200"/>
          </a:xfrm>
          <a:prstGeom prst="rect">
            <a:avLst/>
          </a:prstGeom>
          <a:noFill/>
        </p:spPr>
      </p:pic>
      <p:pic>
        <p:nvPicPr>
          <p:cNvPr id="13314" name="Picture 2" descr="http://upload.wikimedia.org/wikipedia/commons/thumb/0/09/%D0%A1%D1%82%D1%80%D1%83%D0%BA%D1%82%D1%83%D1%80%D0%B0_%D0%BC%D0%B8%D1%81%D0%BB%D0%B5%D0%BD%D0%BD%D1%8F.jpg/400px-%D0%A1%D1%82%D1%80%D1%83%D0%BA%D1%82%D1%83%D1%80%D0%B0_%D0%BC%D0%B8%D1%81%D0%BB%D0%B5%D0%BD%D0%BD%D1%8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743200"/>
            <a:ext cx="3810000" cy="3829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1447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Интелектом</a:t>
            </a:r>
            <a:r>
              <a:rPr lang="ru-RU" dirty="0" smtClean="0"/>
              <a:t>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dirty="0" err="1" smtClean="0"/>
              <a:t>сукупність</a:t>
            </a:r>
            <a:r>
              <a:rPr lang="ru-RU" dirty="0" smtClean="0"/>
              <a:t> </a:t>
            </a:r>
            <a:r>
              <a:rPr lang="ru-RU" dirty="0" err="1" smtClean="0"/>
              <a:t>здібностей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характерезуют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якість</a:t>
            </a:r>
            <a:r>
              <a:rPr lang="ru-RU" dirty="0" smtClean="0"/>
              <a:t> </a:t>
            </a:r>
            <a:r>
              <a:rPr lang="ru-RU" dirty="0" err="1" smtClean="0"/>
              <a:t>мислительних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 </a:t>
            </a:r>
            <a:r>
              <a:rPr lang="ru-RU" dirty="0" err="1" smtClean="0"/>
              <a:t>особистості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 descr="http://i.osvita.org.ua/news/db/39/39961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0"/>
            <a:ext cx="3809599" cy="4400551"/>
          </a:xfrm>
          <a:prstGeom prst="rect">
            <a:avLst/>
          </a:prstGeom>
          <a:noFill/>
        </p:spPr>
      </p:pic>
      <p:pic>
        <p:nvPicPr>
          <p:cNvPr id="12292" name="Picture 4" descr="http://i1.poltava.pl.ua/news/128/12712/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286000"/>
            <a:ext cx="49530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http://dok.znaimo.com.ua/pars_docs/refs/11/10132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http://pidruchniki.ws/imag/psih/mak_zp/image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001000" cy="1447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Інтелект</a:t>
            </a:r>
            <a:r>
              <a:rPr lang="ru-RU" dirty="0" smtClean="0"/>
              <a:t> </a:t>
            </a:r>
            <a:r>
              <a:rPr lang="ru-RU" dirty="0" err="1" smtClean="0"/>
              <a:t>кожної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індивідуальна</a:t>
            </a:r>
            <a:r>
              <a:rPr lang="ru-RU" dirty="0" smtClean="0"/>
              <a:t> система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розумових</a:t>
            </a:r>
            <a:r>
              <a:rPr lang="ru-RU" dirty="0" smtClean="0"/>
              <a:t> </a:t>
            </a:r>
            <a:r>
              <a:rPr lang="ru-RU" dirty="0" err="1" smtClean="0"/>
              <a:t>здібностей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виражаються</a:t>
            </a:r>
            <a:r>
              <a:rPr lang="ru-RU" dirty="0" smtClean="0"/>
              <a:t> у </a:t>
            </a:r>
            <a:r>
              <a:rPr lang="ru-RU" dirty="0" err="1" smtClean="0"/>
              <a:t>діяльності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42" name="Picture 2" descr="http://eco.dt-kt.net/Content/books/images/1/788/5ed637058b368f1c45c89b2cc22ea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91000"/>
            <a:ext cx="9016482" cy="2667000"/>
          </a:xfrm>
          <a:prstGeom prst="rect">
            <a:avLst/>
          </a:prstGeom>
          <a:noFill/>
        </p:spPr>
      </p:pic>
      <p:pic>
        <p:nvPicPr>
          <p:cNvPr id="4" name="Picture 2" descr="http://yak-prosto.com/images/4/c/yak-pidvishiti-efektivnist-rozumovoyi-diyalnos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28800"/>
            <a:ext cx="4229100" cy="2286000"/>
          </a:xfrm>
          <a:prstGeom prst="rect">
            <a:avLst/>
          </a:prstGeom>
          <a:noFill/>
        </p:spPr>
      </p:pic>
      <p:pic>
        <p:nvPicPr>
          <p:cNvPr id="10244" name="Picture 4" descr="http://kulturizm.info/wp-content/uploads/2012/05/%D1%80%D0%BE%D0%B1%D0%BE%D1%82%D0%B0-%D0%BD%D0%B0-%D0%BE%D0%B3%D0%BE%D1%80%D0%BE%D0%B4%D0%B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905000"/>
            <a:ext cx="4114800" cy="2211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210</TotalTime>
  <Words>241</Words>
  <Application>Microsoft Office PowerPoint</Application>
  <PresentationFormat>Екран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17" baseType="lpstr">
      <vt:lpstr>Апекс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Богдан</dc:creator>
  <cp:lastModifiedBy>Сергій Терно</cp:lastModifiedBy>
  <cp:revision>28</cp:revision>
  <dcterms:created xsi:type="dcterms:W3CDTF">2013-12-01T09:55:49Z</dcterms:created>
  <dcterms:modified xsi:type="dcterms:W3CDTF">2014-09-20T19:46:09Z</dcterms:modified>
</cp:coreProperties>
</file>