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УЯВЛЕННЯ ПРО НООСФЕРУ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49394" y="6041572"/>
            <a:ext cx="2015445" cy="555171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Лекція 8</a:t>
            </a:r>
          </a:p>
          <a:p>
            <a:endParaRPr lang="uk-U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937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7463" y="571308"/>
            <a:ext cx="103196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	Є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одне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важливе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міркування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враховане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 концепції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ноосфери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Людина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взаємодіє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середовищем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проживання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тільки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розумно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але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чуттєво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оскільки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вона сама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істота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тільки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розумна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розумно-чуттєва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якій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розумний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чуттєвий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компоненти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складним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чином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переплетені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Ноосферу 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обов'язково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слід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розуміти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якийсь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екологічний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ідеал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оскільки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завжди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екологічної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точки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зору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добре те,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раціонально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саме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поняття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розумного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історично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мінливе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Так,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всі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сучасні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технологічні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схеми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звичайно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ж,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по-своєму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розумні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раціональні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традиційному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сенсі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слова, але часто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дають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негативний екологічний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ефект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pic>
        <p:nvPicPr>
          <p:cNvPr id="9218" name="Picture 2" descr="Рисунок взаимосвязь человека и природы - 81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3" y="2602633"/>
            <a:ext cx="4976949" cy="412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yiv aims to use more Ukrainian drones; Trump, Biden clash on NATO |  Russia-Ukraine war News | Al Jaze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682" y="242916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Вбивча природа: як забруднення навколишнього середовища впливає на здоров'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704" y="2970046"/>
            <a:ext cx="4208521" cy="339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908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3588" y="724953"/>
            <a:ext cx="10450285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У той же час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відчуття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завжди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бути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раціонально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інтерпретовано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менш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здатне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досить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позитивно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вплинути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екологічну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обстановку.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концепція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ноосфери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зберігає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цінність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оскільки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представляє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єдність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вигляді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ноогенеза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становлення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єдиної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«людина -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середовище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Ноогенез - один з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аспектів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становлення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родової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сутності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Прагнення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здійснення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своїх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цілей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залишиться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мабуть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чільним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визначенні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людиною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перспектив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взаємин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природою з того моменту, як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він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перейшов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захисту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своєї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видової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специфіки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перетворення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важливий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фактор формування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закономірності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Признаки Сильной Энергетики Челове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38" y="3308939"/>
            <a:ext cx="4703808" cy="298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730" y="3308939"/>
            <a:ext cx="5042263" cy="298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53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6470" y="729685"/>
            <a:ext cx="10202090" cy="2701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цілому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концепція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ноосфери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нагадує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натурфілософські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побудови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сцієнтистські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утопії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Становлення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ноосфери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можливість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але не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необхідність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Цінність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цієї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концепції в тому,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вона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дає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конструктивну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модель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ймовірного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майбутнього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обмеженість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тому,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вона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розглядає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перш за все, як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розумна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істота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тоді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суспільство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цілому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рідко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ведуть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себе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по-справжньому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розумно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людство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рухається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аж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ніяк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до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ноосфери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залишається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однією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гіпотез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	Поняття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ноосфери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близько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ідеї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коеволюційного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природи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суспільства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Спільний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розвиток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співіснування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суспільства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гармонії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з природою і 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турботою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майбутні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покоління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інтегрує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ноосферний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коеволюційний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підходи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pic>
        <p:nvPicPr>
          <p:cNvPr id="11266" name="Picture 2" descr="Людина і природа це одне ціле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73" y="3431194"/>
            <a:ext cx="4906282" cy="321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368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7463" y="1070021"/>
            <a:ext cx="10319657" cy="2743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Крім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того,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збереження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прогресу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динамічної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рівноваги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передбачає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наявність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екологічної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екологічної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свідомості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духовного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матеріального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освоєння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підтримки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цілісності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В. І.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Вернадський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одним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перших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усвідомив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людство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стало потужною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геологічною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космічною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силою,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здатною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перетворити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природу в великих масштабах.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Відзначаючи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поглиблення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проникнення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суть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відбуваються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процесів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 І.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Вернадський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переконаний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«ноосферне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людство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знайде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шлях до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відновлення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збереження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екологічної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рівноваги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планеті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розробить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здійснить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практиці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стратегію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безкризового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природи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суспільства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При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вважав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людина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цілком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здатна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прийняти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на себе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функції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управління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екологічним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розвитком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планети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цілому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pic>
        <p:nvPicPr>
          <p:cNvPr id="12290" name="Picture 2" descr="Ноосферне вчення Вернадського. Наступний крок – нооетика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23" y="3826784"/>
            <a:ext cx="5069568" cy="28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425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840" y="628615"/>
            <a:ext cx="10241280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У ХХ ст.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мислителів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представники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різних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наукових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напрямів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зверталися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ноосфери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намагаючись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визначити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шляхи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виникнення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подальшого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становлення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роль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цьому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зіграли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 Н.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Моісєєва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сформулював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власне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уявлення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ноосферу. На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думку, ноосфера - не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стільки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стан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біосфери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скільки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епоха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коли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людський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розум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буде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здатний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визначити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необхідні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коеволюції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суспільства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Необхідні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цього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він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визначив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 «екологічний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імператив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Згодом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цей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термін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позначати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ту межу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допустимої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активності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яку вона не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має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переступати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яких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обставин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Термін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коеволюція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почав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означати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поведінка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яка мала б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своїм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результатом не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деградацію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біосфери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сенсі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ускладнення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рахунок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зростання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числа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елементів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зв'язків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різноманітності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організаційних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існування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речовини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Экологический императив как основа дискурсивно-оценочного метода профессора  Чигирева В.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89" y="3847329"/>
            <a:ext cx="3925803" cy="28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806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7726" y="495611"/>
            <a:ext cx="98102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Вважається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вступ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людства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 ноосферу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принципі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можливий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тоді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коли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логіка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буде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узгоджена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логікою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Природи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Людина при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буде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ставати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іншою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- новою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людиною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змінюючи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перш за все, себе. На шляху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ноосфери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належить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подолати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безліч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труднощів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і перш за все 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подолати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саму себе. 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варто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забувати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про те,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існування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кожного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біологічного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виду 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щоденне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забезпечення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виживання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підтримка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нормальної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життєдіяльності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забезпечення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задоволення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потреб.</a:t>
            </a:r>
            <a:endParaRPr lang="en-US" dirty="0"/>
          </a:p>
        </p:txBody>
      </p:sp>
      <p:pic>
        <p:nvPicPr>
          <p:cNvPr id="14338" name="Picture 2" descr="Презентація &quot;Людина – частина живої природи. Роль природи в житті людини.  Вплив людини на природу. 3 клас&quot; | Презентація. Я досліджую сві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25" y="2573725"/>
            <a:ext cx="7119257" cy="38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488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777" y="660069"/>
            <a:ext cx="102282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	Потреба 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властивість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всього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живого,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виявляється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взаємодії 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середовищем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життєдіяльності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Цей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вислів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залежності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біологічної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соціальної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істоти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умов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власного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існування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Тварина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відміну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споживає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необхідний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йому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приплив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речовини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інформації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 готовому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вигляді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змінюючи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перетворюючи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середовище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Воно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саме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змінюється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ході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еволюції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природного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відбору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відміну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тварини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людська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діяльність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спрямована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свідоме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цілеспрямоване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перетворення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навколишнього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відповідно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 потреб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Таким чином,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можна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зробити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висновок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зв'язок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тваринного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середовищем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одностороннім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зв'язок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сучасної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з природою 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двосторонній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тобто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людина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середовище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формують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один одного.</a:t>
            </a:r>
            <a:endParaRPr lang="en-US" dirty="0"/>
          </a:p>
        </p:txBody>
      </p:sp>
      <p:pic>
        <p:nvPicPr>
          <p:cNvPr id="15362" name="Picture 2" descr="Презентація &quot;Людина – частина природи. Зміни у природі, що виникають  внаслідок природних чинників і діяльності людини&quot; 5 кла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77" y="2968393"/>
            <a:ext cx="6376789" cy="358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842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8273" y="805331"/>
            <a:ext cx="10411097" cy="2150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Теорія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ноосфери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активно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розвивається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сьогодні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багатьма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вченими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перший план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висуває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матеріальний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а духовно-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моральний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аспект.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Учасники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міжнародного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конгресу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Ріо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-де-Жанейро в 1992 р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констатували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 XXI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сторіччя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людство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підійшло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необхідності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визначити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напрямок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динаміку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цивілізованого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урахуванням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майбутніх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поколінь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конференції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була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сформульована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загальна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позиція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планетарного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співтовариства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отримала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назву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сталий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розвиток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Деякі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вчені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вважають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доцільне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замінити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сталий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розвиток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» 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термін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коеволюція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біосфери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», так як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екологічної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нішею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людства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є вся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біосфера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pic>
        <p:nvPicPr>
          <p:cNvPr id="16388" name="Picture 4" descr="Саміт Землі — Вікіпе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8" y="2956304"/>
            <a:ext cx="6270173" cy="358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026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0344" y="649686"/>
            <a:ext cx="101498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	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основі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соціальних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впливів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навколишнє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середовище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останніх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століть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лежало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усвідомлення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людиною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своєї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зростаючої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влади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над природою.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Сучасний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стан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системи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суспільство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-природа»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вимагає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відмовитися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споживчого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вузько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виробничого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ставлення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навколишнього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Сьогодні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необхідна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науково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обґрунтована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стратегія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системі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«людина-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суспільство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-природа (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біосфера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)»,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спрямована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подолання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небезпечного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становища, коли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створюється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реальна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загроза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руйнування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біогенетичних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умов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буття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Створена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людиною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матеріальна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культура, як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не парадоксально,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існує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всупереч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завдяки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природі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pic>
        <p:nvPicPr>
          <p:cNvPr id="17410" name="Picture 2" descr="Людина і природа в традиції | SPADOK.ORG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730" y="2813639"/>
            <a:ext cx="5753100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026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9531" y="605141"/>
            <a:ext cx="10006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Збереження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обох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сторін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цього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протиріччя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умовою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збереження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створеної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людством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цивілізації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Усвідомлення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людиною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соціокультурних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принципів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ставлення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природи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сприяти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збереженню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відтворенню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біосфери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і,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кінцевому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рахунку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самої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біологічної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істоти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планети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Те,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сучасному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етапі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взаємодії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суспільства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природи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відбувається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загострення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соціоприродних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протиріч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загальновизнаний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факт.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Людство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стоїть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межі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екологічної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катастрофи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	У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зв'язку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цим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актуалізується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необхідність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зміни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орієнтирів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соціокультурного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прогресу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передбачає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формування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екологічної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культури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яка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орієнтує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Коеволюційний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розвиток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своїм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природним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середовищем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проживання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даний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ноосферою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розуміють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сферу взаємодії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природи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в рамках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якої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визначальним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фактором стане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розумна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людська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діяльність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384" y="3308029"/>
            <a:ext cx="6169354" cy="343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81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7281" y="525381"/>
            <a:ext cx="103327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	Поняття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ноосфери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введено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французьким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вченим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Е.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Леруа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у 1927 р і буквально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означає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«сфера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розуму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». Перша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концепція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ноосфери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розвинена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французьким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палеонтологом Тейяр де Шарденом. Ноосфера, по Тейяр де Шардену, 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колективна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свідомість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яка стане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контролювати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напрям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майбутньої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еволюції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планети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зіллється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з природою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ідеальній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точці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Омега,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подібно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 того, як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раніше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утворювалися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такі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цілісності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як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молекули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клітини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організми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763871" y="2002709"/>
            <a:ext cx="466613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Геогенез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сказали ми, переходить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біогенез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кінцевому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рахунку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інше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як психогенез ... Психогенез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привів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нас до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Тепер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психогенез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пом’якшується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змінюється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поглинається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високою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функцією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спочатку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зародженням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потім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наступним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розвитком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духу 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ноогенезем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».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Тобто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по Шардену,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майбутньому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можлива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поява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якоїсь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колективної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людської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свідомості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яка стане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контролювати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напрям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еволюції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розглядав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перехід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цієї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еволюційної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фази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послідовний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крок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у глобальному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процесі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еволюції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Універсуму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Всесвіту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  <a:endParaRPr lang="en-US" dirty="0"/>
          </a:p>
        </p:txBody>
      </p:sp>
      <p:pic>
        <p:nvPicPr>
          <p:cNvPr id="9" name="Picture 6" descr="Презентація на тему: &quot;ВЧЕННЯ В. І. ВЕРНАДСЬКОГО ПРО БІОСФЕРУ ТА НООСФЕРУ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2150626"/>
            <a:ext cx="6064624" cy="382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908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5574" y="986888"/>
            <a:ext cx="10189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	У новому стані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біосфера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переходить в сферу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розумної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взаємодії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природи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- ноосферу. Для де Шардена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поняття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ноосфери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такий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собі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планетарний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шар»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свідомості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духовності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024" y="1922929"/>
            <a:ext cx="6252882" cy="39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93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7507" y="769447"/>
            <a:ext cx="10294300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Свою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інтерпретацію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концепції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ноосфери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І.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Вернадський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почав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розвивати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1930-і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рр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після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детального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опрацювання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біосферу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цього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часу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він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усвідомлював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зростаючу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роль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людства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нового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вигляду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уявляв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воно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не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тільки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частина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біосферної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біомаси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82" y="2181704"/>
            <a:ext cx="5055775" cy="335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18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2960" y="863747"/>
            <a:ext cx="10515600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Еволюція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суспільства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зробила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цивілізацію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потужним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фактором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всієї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подальшої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еволюції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Все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кількість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речовин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енергії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вводиться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біосферні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людиною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Посилення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вторгнення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біогеохімічні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цикли повинно привести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майбутньому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цілеспрямованого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контролю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людиною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глобальної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біогеохімії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Як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перетворює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відсталу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матерію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яка є основою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так людина неминуче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має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зворотним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впливом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природу,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породила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Як жива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речовина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відстала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об'єднані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ланцюгом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прямих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зворотних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зв'язків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утворюють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єдину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систему -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біосферу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так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людство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середовище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утворюють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єдину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систему </a:t>
            </a:r>
            <a:r>
              <a:rPr lang="uk-UA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ноосферу.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Вернадський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щиро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вірив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можливість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формування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колективного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розуму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Рух до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ноосфери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зв'язується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тільки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проявом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планетоутворюючої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міцності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але і з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перетворенням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3623349"/>
            <a:ext cx="4451305" cy="286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83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0159" y="480789"/>
            <a:ext cx="10019211" cy="212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Розвиваючи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концепцію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ноосфери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 І.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Вернадський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розглянув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то, як на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єдності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попередньої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стадії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взаємодії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неживої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наступній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стадії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взаємодії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бути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досягнута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гармонія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Ноосфера, по В. І.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Вернадського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- «такого роду стан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біосфери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якому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повинні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проявлятися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розум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направлена ним робота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 нова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небувала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геологічна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сила». </a:t>
            </a:r>
            <a:endParaRPr lang="en-US" sz="1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	У концепції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ноосфери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В. І.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Вернадського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повній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мірі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представлений один аспект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сучасного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етапу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взаємодії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природи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глобальний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характер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єдності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природним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середовищем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pic>
        <p:nvPicPr>
          <p:cNvPr id="5122" name="Picture 2" descr="Людино-тваринна взаємодія — Вікіпе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942" y="2721132"/>
            <a:ext cx="9762564" cy="362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957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2960" y="796057"/>
            <a:ext cx="10698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	У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період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створення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цієї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концепції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суперечливість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даної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взаємодії 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виявилася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такою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мірою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як зараз.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останні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десятиліття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додаток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 глобального характеру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взаємовідносин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природного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виявилася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суперечливість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цієї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взаємодії, яка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загрожує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кризовими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екологічними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станами. Стало ясно,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єдність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природи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суперечлива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хоча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б тому,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через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зростаючу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кількість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взаємозв'язків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ними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зростає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екологічний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ризик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як плата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людства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перетворення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природного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pic>
        <p:nvPicPr>
          <p:cNvPr id="6146" name="Picture 2" descr="ЕКОЛОГІЧНЕ СПРЯМУВАННЯ УКРАЇНСЬКОЇ НОРМАТИВНОЇ БАЗИ - ЦЕ НЕ ТРЕНД, ЦЕ  ВИМОГИ СУЧАСНОСТІ - ЕКСПЕРТИ - ICC Ukra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23" y="2405289"/>
            <a:ext cx="6779623" cy="353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8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6652" y="567791"/>
            <a:ext cx="10371908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За час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існування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людина сильно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змінила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біосферу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 думку Н. Ф.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Реймерса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«люди штучно і не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компенсовано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знизили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кількість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речовини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мабуть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менше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ніж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30%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забирають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рік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менше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20%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продукції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всієї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біосфери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Біосфера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перетворюється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техносферу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причому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спрямованість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антропогенного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впливу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прямо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протилежна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спрямованості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еволюції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біосфери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сказати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появою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починається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низхідна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гілка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еволюції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біосфери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знижується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біомаса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продуктивність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інформаційність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біосфери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Як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вважає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Реймерс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«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слідом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прямим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знищенням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видів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слід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очікувати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самодеструкцию живого.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Фактично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цей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йде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вигляді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масового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розмноження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окремих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організмів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руйнують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сформовані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екосистеми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Таким чином,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відповісти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створить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майбутньому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людина сферу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розуму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своєї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нерозумної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діяльністю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погубить і себе, і все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248" y="3620998"/>
            <a:ext cx="3909060" cy="2637127"/>
          </a:xfrm>
          <a:prstGeom prst="rect">
            <a:avLst/>
          </a:prstGeom>
        </p:spPr>
      </p:pic>
      <p:pic>
        <p:nvPicPr>
          <p:cNvPr id="7172" name="Picture 4" descr="Жива планета: найсвіжіший звіт про стан природи на Землі – Сучасний журнал  про безпеку – Надзвичайна ситуація 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223" y="3559532"/>
            <a:ext cx="3257777" cy="269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Презентація на тему Деградація грунтів України — готові шкільні презентації  | GDZ4YO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52" y="3623756"/>
            <a:ext cx="4277275" cy="309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147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8091" y="607795"/>
            <a:ext cx="10228217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З виходом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космос область взаємодії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природним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середовищем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перестала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обмежуватися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сферою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наш час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точним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поняття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ноосистема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а не «ноосфера»,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оскільки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після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виходу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людей в космос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вже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відповідає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просторової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конфігурації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впливу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природу. Поняття «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ноосистема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краще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наукового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аналізу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екологічної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так як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воно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орієнтує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застосування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другій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половині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XX ст. системного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підходу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вивчення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об'єктивної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реальності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Зв'язок людини з космосом - Vitagu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92" y="2478307"/>
            <a:ext cx="10228216" cy="407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429796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198</TotalTime>
  <Words>1911</Words>
  <Application>Microsoft Office PowerPoint</Application>
  <PresentationFormat>Широкоэкранный</PresentationFormat>
  <Paragraphs>23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Tw Cen MT</vt:lpstr>
      <vt:lpstr>Капля</vt:lpstr>
      <vt:lpstr>СУЧАСНІ УЯВЛЕННЯ ПРО НООСФЕРУ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znu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 ОЦІНКИ СТАНУ ЕКОСИСТЕМ ТА ЇХ КОМПОНЕНТІВ</dc:title>
  <dc:creator>user</dc:creator>
  <cp:lastModifiedBy>Yulia Petrusha</cp:lastModifiedBy>
  <cp:revision>20</cp:revision>
  <dcterms:created xsi:type="dcterms:W3CDTF">2025-10-14T10:34:31Z</dcterms:created>
  <dcterms:modified xsi:type="dcterms:W3CDTF">2025-10-15T05:27:13Z</dcterms:modified>
</cp:coreProperties>
</file>