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4" r:id="rId4"/>
    <p:sldId id="286" r:id="rId5"/>
    <p:sldId id="289" r:id="rId6"/>
    <p:sldId id="290" r:id="rId7"/>
    <p:sldId id="292" r:id="rId8"/>
    <p:sldId id="293" r:id="rId9"/>
    <p:sldId id="294" r:id="rId10"/>
    <p:sldId id="295" r:id="rId11"/>
    <p:sldId id="291" r:id="rId12"/>
    <p:sldId id="297" r:id="rId13"/>
    <p:sldId id="298" r:id="rId14"/>
    <p:sldId id="296" r:id="rId15"/>
    <p:sldId id="299" r:id="rId16"/>
    <p:sldId id="288" r:id="rId17"/>
    <p:sldId id="287" r:id="rId18"/>
    <p:sldId id="301" r:id="rId19"/>
    <p:sldId id="302" r:id="rId20"/>
    <p:sldId id="303" r:id="rId21"/>
    <p:sldId id="304" r:id="rId22"/>
    <p:sldId id="300" r:id="rId23"/>
    <p:sldId id="306" r:id="rId24"/>
    <p:sldId id="307" r:id="rId25"/>
    <p:sldId id="308" r:id="rId26"/>
    <p:sldId id="309" r:id="rId27"/>
    <p:sldId id="310" r:id="rId28"/>
    <p:sldId id="315" r:id="rId29"/>
    <p:sldId id="316" r:id="rId30"/>
    <p:sldId id="311" r:id="rId31"/>
    <p:sldId id="317" r:id="rId32"/>
    <p:sldId id="312" r:id="rId33"/>
    <p:sldId id="318" r:id="rId34"/>
    <p:sldId id="319" r:id="rId35"/>
    <p:sldId id="320" r:id="rId36"/>
    <p:sldId id="321" r:id="rId37"/>
    <p:sldId id="322" r:id="rId38"/>
    <p:sldId id="323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91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258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370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0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2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9057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7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939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672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625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80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03EA-F9B2-41DE-AF23-23B271B97740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B8A31-15C2-4D3C-AC2C-20650B1BF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18"/>
            <a:ext cx="12192000" cy="7055224"/>
          </a:xfrm>
          <a:prstGeom prst="rect">
            <a:avLst/>
          </a:prstGeom>
        </p:spPr>
      </p:pic>
      <p:sp>
        <p:nvSpPr>
          <p:cNvPr id="8" name="Rectangle 17"/>
          <p:cNvSpPr txBox="1">
            <a:spLocks noChangeArrowheads="1"/>
          </p:cNvSpPr>
          <p:nvPr/>
        </p:nvSpPr>
        <p:spPr bwMode="auto">
          <a:xfrm>
            <a:off x="6359652" y="4570676"/>
            <a:ext cx="48958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None/>
              <a:defRPr sz="32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•"/>
              <a:defRPr sz="2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 kern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Вахняк Надія Вікторівна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доцент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кафедри дошкільної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та початкової освіти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канд. пед. 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endParaRPr kumimoji="0" lang="uk-UA" b="0" i="0" u="none" strike="noStrike" kern="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FF99"/>
              </a:buClr>
              <a:buSzPct val="80000"/>
              <a:buFont typeface="Wingdings" panose="05000000000000000000" pitchFamily="2" charset="2"/>
              <a:buNone/>
              <a:tabLst/>
              <a:defRPr/>
            </a:pPr>
            <a:endParaRPr kumimoji="0" lang="ru-RU" altLang="ru-RU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BC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691640" y="1225433"/>
            <a:ext cx="9052560" cy="22320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rgbClr val="4472C4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ЛЕКЦІЯ</a:t>
            </a:r>
          </a:p>
          <a:p>
            <a:pPr marL="0" marR="0" lvl="0" indent="0" algn="ctr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3200" b="1" kern="0" noProof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РЕАЛІЗАЦІЇ ЗМІСТУ ОСВІТНЬОЇ ГАЛУЗІ «ТЕХНОЛОГІЇ»</a:t>
            </a:r>
            <a:endParaRPr kumimoji="0" lang="ru-RU" altLang="ru-RU" sz="3200" b="1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044" y="4025348"/>
            <a:ext cx="4035286" cy="25841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667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63418"/>
            <a:ext cx="8894618" cy="11628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506178"/>
            <a:ext cx="9227127" cy="1578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8473" y="3333307"/>
            <a:ext cx="9169485" cy="304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891" y="332509"/>
            <a:ext cx="9042399" cy="611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8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361" t="-2701" r="4160" b="4303"/>
          <a:stretch/>
        </p:blipFill>
        <p:spPr>
          <a:xfrm>
            <a:off x="2318327" y="22674"/>
            <a:ext cx="7490691" cy="50489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020" t="8664" r="4386"/>
          <a:stretch/>
        </p:blipFill>
        <p:spPr>
          <a:xfrm>
            <a:off x="2318327" y="5004763"/>
            <a:ext cx="7499929" cy="12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42" y="500517"/>
            <a:ext cx="8211126" cy="6058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935896"/>
            <a:ext cx="3846443" cy="31238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3116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745" y="701964"/>
            <a:ext cx="8866909" cy="492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5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22"/>
          <a:stretch/>
        </p:blipFill>
        <p:spPr>
          <a:xfrm>
            <a:off x="624559" y="188012"/>
            <a:ext cx="9485745" cy="67708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442" y="4825105"/>
            <a:ext cx="2631085" cy="21337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011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08" y="304801"/>
            <a:ext cx="9088582" cy="37211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4485" t="10108" r="11698" b="14391"/>
          <a:stretch/>
        </p:blipFill>
        <p:spPr>
          <a:xfrm>
            <a:off x="-530" y="4285673"/>
            <a:ext cx="4258494" cy="283005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4801" y="4174836"/>
            <a:ext cx="4267200" cy="274089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690" y="4174836"/>
            <a:ext cx="4378037" cy="29821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537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764646"/>
            <a:ext cx="8466363" cy="12574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7686" y="2327389"/>
            <a:ext cx="9236363" cy="45511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30997"/>
            <a:ext cx="2802835" cy="24583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5142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091" y="628073"/>
            <a:ext cx="8515927" cy="53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7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138" y="0"/>
            <a:ext cx="7905098" cy="680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038" t="-230" r="1102" b="41053"/>
          <a:stretch/>
        </p:blipFill>
        <p:spPr>
          <a:xfrm>
            <a:off x="3240156" y="2153903"/>
            <a:ext cx="8448261" cy="25501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22580" y="968268"/>
            <a:ext cx="6338316" cy="582227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 cap="flat" cmpd="sng" algn="ctr">
            <a:solidFill>
              <a:schemeClr val="bg1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uk-UA" alt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</a:t>
            </a:r>
            <a:endParaRPr kumimoji="0" lang="uk-UA" alt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uk-UA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16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9123"/>
            <a:ext cx="3309730" cy="344887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7380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765" y="960234"/>
            <a:ext cx="9116290" cy="34085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364" y="4362766"/>
            <a:ext cx="4514436" cy="25941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75791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81" y="804881"/>
            <a:ext cx="8580582" cy="6154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569" t="2748" r="8465"/>
          <a:stretch/>
        </p:blipFill>
        <p:spPr>
          <a:xfrm>
            <a:off x="8576757" y="2320128"/>
            <a:ext cx="3565236" cy="46387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057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037" y="609500"/>
            <a:ext cx="8903853" cy="41564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582" y="4590474"/>
            <a:ext cx="3577054" cy="226752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1845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859" y="1071151"/>
            <a:ext cx="8213087" cy="42951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775363"/>
            <a:ext cx="3759199" cy="308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60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46" y="877455"/>
            <a:ext cx="9328728" cy="4609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400" y="3843545"/>
            <a:ext cx="1752600" cy="26098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27703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35" y="139788"/>
            <a:ext cx="8552873" cy="4738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4393096"/>
            <a:ext cx="4876800" cy="25108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46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581" y="190626"/>
            <a:ext cx="9707419" cy="28111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2528" t="5021" r="7539"/>
          <a:stretch/>
        </p:blipFill>
        <p:spPr>
          <a:xfrm>
            <a:off x="3694545" y="3001819"/>
            <a:ext cx="8497455" cy="3324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1091" t="262" r="9151" b="-262"/>
          <a:stretch/>
        </p:blipFill>
        <p:spPr>
          <a:xfrm>
            <a:off x="-231965" y="3740726"/>
            <a:ext cx="4388330" cy="32181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3623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22159"/>
          <a:stretch/>
        </p:blipFill>
        <p:spPr>
          <a:xfrm>
            <a:off x="215564" y="858982"/>
            <a:ext cx="8198762" cy="47844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2784" b="9174"/>
          <a:stretch/>
        </p:blipFill>
        <p:spPr>
          <a:xfrm>
            <a:off x="8331200" y="3251201"/>
            <a:ext cx="3861327" cy="377998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77052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7059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47" y="143164"/>
            <a:ext cx="10468361" cy="4451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98" y="4479637"/>
            <a:ext cx="4322619" cy="26955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4011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76" y="378691"/>
            <a:ext cx="8669451" cy="56343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709" y="4036292"/>
            <a:ext cx="3622828" cy="307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65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081" y="805159"/>
            <a:ext cx="9564435" cy="491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1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-565" t="977" r="5084" b="-977"/>
          <a:stretch/>
        </p:blipFill>
        <p:spPr>
          <a:xfrm>
            <a:off x="4544292" y="1847273"/>
            <a:ext cx="7647708" cy="37869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141" t="4603" r="13343" b="10121"/>
          <a:stretch/>
        </p:blipFill>
        <p:spPr>
          <a:xfrm>
            <a:off x="-115718" y="1675767"/>
            <a:ext cx="4775200" cy="427245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6390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59" y="330051"/>
            <a:ext cx="7992590" cy="21338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3267" y="2976371"/>
            <a:ext cx="7964011" cy="2734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2592" r="5423"/>
          <a:stretch/>
        </p:blipFill>
        <p:spPr>
          <a:xfrm>
            <a:off x="-1057" y="2519418"/>
            <a:ext cx="3584766" cy="3021792"/>
          </a:xfrm>
          <a:prstGeom prst="rect">
            <a:avLst/>
          </a:prstGeom>
          <a:effectLst>
            <a:reflection blurRad="6350" stA="50000" endA="300" endPos="55000" dir="5400000" sy="-100000" algn="bl" rotWithShape="0"/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84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200" y="538840"/>
            <a:ext cx="8444039" cy="31095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0885" y="4685968"/>
            <a:ext cx="8830227" cy="203961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78" y="258618"/>
            <a:ext cx="2149048" cy="289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9502" y="1704109"/>
            <a:ext cx="2149048" cy="289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79" y="378691"/>
            <a:ext cx="8958957" cy="2477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364" y="3343564"/>
            <a:ext cx="8663709" cy="300098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79" y="3210289"/>
            <a:ext cx="2486372" cy="326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3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823" y="187651"/>
            <a:ext cx="7840169" cy="36009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8531" y="3788604"/>
            <a:ext cx="7792537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5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272" y="981275"/>
            <a:ext cx="9033164" cy="334374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59" y="4121127"/>
            <a:ext cx="3753374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45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638" y="665018"/>
            <a:ext cx="9670472" cy="34287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1" y="4405746"/>
            <a:ext cx="9217740" cy="197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8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599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351"/>
          <a:stretch/>
        </p:blipFill>
        <p:spPr>
          <a:xfrm>
            <a:off x="2032000" y="1254386"/>
            <a:ext cx="8377382" cy="46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8599"/>
            <a:ext cx="12193057" cy="7059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b="3915"/>
          <a:stretch/>
        </p:blipFill>
        <p:spPr>
          <a:xfrm>
            <a:off x="1653309" y="1256145"/>
            <a:ext cx="9180946" cy="221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893" y="3666836"/>
            <a:ext cx="2392018" cy="307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2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178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725" y="65217"/>
            <a:ext cx="10040432" cy="5174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1922" y="5118652"/>
            <a:ext cx="5943600" cy="173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4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2672"/>
            <a:ext cx="8977745" cy="5837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7237" y="2806567"/>
            <a:ext cx="4225636" cy="415232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2071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4153" y="367278"/>
            <a:ext cx="8399555" cy="63635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3177886"/>
            <a:ext cx="3168602" cy="37810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3692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4" y="916709"/>
            <a:ext cx="8636000" cy="552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0535" y="4067394"/>
            <a:ext cx="326760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9490" y="858982"/>
            <a:ext cx="8793018" cy="33802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157" y="4136177"/>
            <a:ext cx="5473769" cy="28227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697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00890"/>
            <a:ext cx="12193057" cy="70597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600779"/>
            <a:ext cx="8285018" cy="10353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2395507"/>
            <a:ext cx="8986982" cy="179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295" t="9775" r="6700"/>
          <a:stretch/>
        </p:blipFill>
        <p:spPr>
          <a:xfrm>
            <a:off x="3001818" y="3914945"/>
            <a:ext cx="8719127" cy="151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81200"/>
            <a:ext cx="310515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42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1307</TotalTime>
  <Words>26</Words>
  <Application>Microsoft Office PowerPoint</Application>
  <PresentationFormat>Широкоэкранный</PresentationFormat>
  <Paragraphs>8</Paragraphs>
  <Slides>38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Надя</dc:creator>
  <cp:lastModifiedBy>Надя</cp:lastModifiedBy>
  <cp:revision>54</cp:revision>
  <dcterms:created xsi:type="dcterms:W3CDTF">2023-02-23T22:53:58Z</dcterms:created>
  <dcterms:modified xsi:type="dcterms:W3CDTF">2025-02-04T14:35:15Z</dcterms:modified>
</cp:coreProperties>
</file>