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210" r:id="rId1"/>
  </p:sldMasterIdLst>
  <p:notesMasterIdLst>
    <p:notesMasterId r:id="rId6"/>
  </p:notesMasterIdLst>
  <p:sldIdLst>
    <p:sldId id="263" r:id="rId2"/>
    <p:sldId id="256" r:id="rId3"/>
    <p:sldId id="259" r:id="rId4"/>
    <p:sldId id="36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03EB"/>
    <a:srgbClr val="13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71F2B-E5C8-4442-8AAB-AE24C85C8E24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06729-A6E2-4599-9E03-FEB391389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14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241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75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644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72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831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77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929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760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178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969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559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384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1" r:id="rId1"/>
    <p:sldLayoutId id="2147484212" r:id="rId2"/>
    <p:sldLayoutId id="2147484213" r:id="rId3"/>
    <p:sldLayoutId id="2147484214" r:id="rId4"/>
    <p:sldLayoutId id="2147484215" r:id="rId5"/>
    <p:sldLayoutId id="2147484216" r:id="rId6"/>
    <p:sldLayoutId id="2147484217" r:id="rId7"/>
    <p:sldLayoutId id="2147484218" r:id="rId8"/>
    <p:sldLayoutId id="2147484219" r:id="rId9"/>
    <p:sldLayoutId id="2147484220" r:id="rId10"/>
    <p:sldLayoutId id="214748422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3F3F13-E49F-40E5-BC0D-7936241D3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5608" y="4859381"/>
            <a:ext cx="8596668" cy="1672047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Презентація курсу</a:t>
            </a:r>
            <a:b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uk-UA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МІЖНАРОДНЕ УПРАВЛІННЯ ЛЮДСЬКИМИ РЕСУРСАМИ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utoShape 4" descr="ЧОМУ ПРЕСТИЖНО БУТИ СОЦІОЛОГОМ? :: Державний університет телекомунікацій"/>
          <p:cNvSpPr>
            <a:spLocks noChangeAspect="1" noChangeArrowheads="1"/>
          </p:cNvSpPr>
          <p:nvPr/>
        </p:nvSpPr>
        <p:spPr bwMode="auto">
          <a:xfrm>
            <a:off x="918344" y="618309"/>
            <a:ext cx="8992010" cy="3557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6" descr="ЧОМУ ПРЕСТИЖНО БУТИ СОЦІОЛОГОМ? :: Державний університет телекомунікацій"/>
          <p:cNvSpPr>
            <a:spLocks noChangeAspect="1" noChangeArrowheads="1"/>
          </p:cNvSpPr>
          <p:nvPr/>
        </p:nvSpPr>
        <p:spPr bwMode="auto">
          <a:xfrm>
            <a:off x="155574" y="722811"/>
            <a:ext cx="8770712" cy="2538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3337" y="539931"/>
            <a:ext cx="7323909" cy="4319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887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7897" y="818606"/>
            <a:ext cx="9221166" cy="3492137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Метою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викладання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Міжнародне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людськими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ресурсами» є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поглиблення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теоретичних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оволодіння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сучасними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методологічними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інструментами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практичними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навичками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ефективного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людськими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ресурсами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боку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майбутніх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фахівців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сучасному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бізнес-середовищі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в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міжнародному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бізнесі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698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484310" y="1802674"/>
            <a:ext cx="10018713" cy="3979925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Завданнями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навчальної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є: 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ознайомлення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теоретичними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основами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інструментів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персоналом на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обраних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моделей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персоналу; 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теоретична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кадрових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 і процедур,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застосуванням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кадрових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492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D6927A-1801-4448-BFD8-69359F5D3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3764" y="1889760"/>
            <a:ext cx="8534400" cy="3857897"/>
          </a:xfrm>
        </p:spPr>
        <p:txBody>
          <a:bodyPr>
            <a:noAutofit/>
          </a:bodyPr>
          <a:lstStyle/>
          <a:p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разі успішного завершення курсу студент </a:t>
            </a:r>
            <a:r>
              <a:rPr lang="uk-UA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зможе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 теоретичні концепції і моделі управління людськими ресурсами;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застосовувати теоретичні правила створення і застосування кадрових документів;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створювати кадрові інструменти, що відповідають специфіці та цілям організації;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підготувати процедури згідно правил застосування кадрових документів.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28182741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282</TotalTime>
  <Words>10</Words>
  <Application>Microsoft Office PowerPoint</Application>
  <PresentationFormat>Широкоэкранный</PresentationFormat>
  <Paragraphs>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Times New Roman</vt:lpstr>
      <vt:lpstr>Ретро</vt:lpstr>
      <vt:lpstr>Презентація курсу “МІЖНАРОДНЕ УПРАВЛІННЯ ЛЮДСЬКИМИ РЕСУРСАМИ”</vt:lpstr>
      <vt:lpstr>   Метою викладання дисципліни «Міжнародне управління людськими ресурсами» є поглиблення теоретичних знань, оволодіння сучасними методологічними інструментами та практичними навичками для ефективного управління людськими ресурсами підприємств, установ і організацій з боку майбутніх фахівців в сучасному бізнес-середовищі та в міжнародному бізнесі. </vt:lpstr>
      <vt:lpstr>Презентация PowerPoint</vt:lpstr>
      <vt:lpstr>У разі успішного завершення курсу студент зможе:  використовувати теоретичні концепції і моделі управління людськими ресурсами;  - застосовувати теоретичні правила створення і застосування кадрових документів;  - створювати кадрові інструменти, що відповідають специфіці та цілям організації;  - підготувати процедури згідно правил застосування кадрових документів.  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Соціальні мережі та їх значення в інтернет-маркетингу</dc:title>
  <dc:creator>Олег Могитич</dc:creator>
  <cp:lastModifiedBy>БЕХТЕР</cp:lastModifiedBy>
  <cp:revision>35</cp:revision>
  <dcterms:created xsi:type="dcterms:W3CDTF">2016-08-24T04:28:02Z</dcterms:created>
  <dcterms:modified xsi:type="dcterms:W3CDTF">2022-02-02T09:03:40Z</dcterms:modified>
</cp:coreProperties>
</file>