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Slides/notesSlide1.xml" ContentType="application/vnd.openxmlformats-officedocument.presentationml.notesSlide+xml"/>
  <Override PartName="/ppt/notesSlides/_rels/notesSlide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2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_rels/slide53.xml.rels" ContentType="application/vnd.openxmlformats-package.relationships+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38.xml.rels" ContentType="application/vnd.openxmlformats-package.relationships+xml"/>
  <Override PartName="/ppt/slides/_rels/slide4.xml.rels" ContentType="application/vnd.openxmlformats-package.relationships+xml"/>
  <Override PartName="/ppt/slides/_rels/slide39.xml.rels" ContentType="application/vnd.openxmlformats-package.relationships+xml"/>
  <Override PartName="/ppt/slides/_rels/slide5.xml.rels" ContentType="application/vnd.openxmlformats-package.relationships+xml"/>
  <Override PartName="/ppt/slides/_rels/slide50.xml.rels" ContentType="application/vnd.openxmlformats-package.relationships+xml"/>
  <Override PartName="/ppt/slides/_rels/slide6.xml.rels" ContentType="application/vnd.openxmlformats-package.relationships+xml"/>
  <Override PartName="/ppt/slides/_rels/slide51.xml.rels" ContentType="application/vnd.openxmlformats-package.relationships+xml"/>
  <Override PartName="/ppt/slides/_rels/slide7.xml.rels" ContentType="application/vnd.openxmlformats-package.relationships+xml"/>
  <Override PartName="/ppt/slides/_rels/slide52.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slides/_rels/slide54.xml.rels" ContentType="application/vnd.openxmlformats-package.relationships+xml"/>
  <Override PartName="/ppt/slides/_rels/slide55.xml.rels" ContentType="application/vnd.openxmlformats-package.relationships+xml"/>
  <Override PartName="/ppt/slides/_rels/slide56.xml.rels" ContentType="application/vnd.openxmlformats-package.relationships+xml"/>
  <Override PartName="/ppt/slides/_rels/slide57.xml.rels" ContentType="application/vnd.openxmlformats-package.relationships+xml"/>
  <Override PartName="/ppt/slides/_rels/slide58.xml.rels" ContentType="application/vnd.openxmlformats-package.relationships+xml"/>
  <Override PartName="/ppt/slides/_rels/slide59.xml.rels" ContentType="application/vnd.openxmlformats-package.relationships+xml"/>
  <Override PartName="/ppt/slides/_rels/slide60.xml.rels" ContentType="application/vnd.openxmlformats-package.relationships+xml"/>
  <Override PartName="/ppt/slides/_rels/slide61.xml.rels" ContentType="application/vnd.openxmlformats-package.relationships+xml"/>
  <Override PartName="/ppt/slides/_rels/slide62.xml.rels" ContentType="application/vnd.openxmlformats-package.relationships+xml"/>
  <Override PartName="/ppt/slides/_rels/slide63.xml.rels" ContentType="application/vnd.openxmlformats-package.relationships+xml"/>
  <Override PartName="/ppt/slides/_rels/slide64.xml.rels" ContentType="application/vnd.openxmlformats-package.relationships+xml"/>
  <Override PartName="/ppt/slides/_rels/slide65.xml.rels" ContentType="application/vnd.openxmlformats-package.relationships+xml"/>
  <Override PartName="/ppt/slides/_rels/slide66.xml.rels" ContentType="application/vnd.openxmlformats-package.relationships+xml"/>
  <Override PartName="/ppt/slides/_rels/slide67.xml.rels" ContentType="application/vnd.openxmlformats-package.relationships+xml"/>
  <Override PartName="/ppt/slides/_rels/slide68.xml.rels" ContentType="application/vnd.openxmlformats-package.relationships+xml"/>
  <Override PartName="/ppt/slides/_rels/slide69.xml.rels" ContentType="application/vnd.openxmlformats-package.relationships+xml"/>
  <Override PartName="/ppt/slides/_rels/slide70.xml.rels" ContentType="application/vnd.openxmlformats-package.relationships+xml"/>
  <Override PartName="/ppt/slides/_rels/slide71.xml.rels" ContentType="application/vnd.openxmlformats-package.relationships+xml"/>
  <Override PartName="/ppt/slides/_rels/slide72.xml.rels" ContentType="application/vnd.openxmlformats-package.relationships+xml"/>
  <Override PartName="/ppt/slides/_rels/slide73.xml.rels" ContentType="application/vnd.openxmlformats-package.relationships+xml"/>
  <Override PartName="/ppt/slides/_rels/slide74.xml.rels" ContentType="application/vnd.openxmlformats-package.relationships+xml"/>
  <Override PartName="/ppt/slides/_rels/slide75.xml.rels" ContentType="application/vnd.openxmlformats-package.relationships+xml"/>
  <Override PartName="/ppt/slides/_rels/slide76.xml.rels" ContentType="application/vnd.openxmlformats-package.relationships+xml"/>
  <Override PartName="/ppt/slides/_rels/slide77.xml.rels" ContentType="application/vnd.openxmlformats-package.relationships+xml"/>
  <Override PartName="/ppt/slides/_rels/slide78.xml.rels" ContentType="application/vnd.openxmlformats-package.relationships+xml"/>
  <Override PartName="/ppt/slides/_rels/slide79.xml.rels" ContentType="application/vnd.openxmlformats-package.relationships+xml"/>
  <Override PartName="/ppt/slides/_rels/slide80.xml.rels" ContentType="application/vnd.openxmlformats-package.relationships+xml"/>
  <Override PartName="/ppt/slides/_rels/slide81.xml.rels" ContentType="application/vnd.openxmlformats-package.relationships+xml"/>
  <Override PartName="/ppt/slides/_rels/slide82.xml.rels" ContentType="application/vnd.openxmlformats-package.relationships+xml"/>
  <Override PartName="/ppt/slides/_rels/slide83.xml.rels" ContentType="application/vnd.openxmlformats-package.relationships+xml"/>
  <Override PartName="/ppt/slides/_rels/slide84.xml.rels" ContentType="application/vnd.openxmlformats-package.relationships+xml"/>
  <Override PartName="/ppt/slides/_rels/slide85.xml.rels" ContentType="application/vnd.openxmlformats-package.relationships+xml"/>
  <Override PartName="/ppt/slides/_rels/slide86.xml.rels" ContentType="application/vnd.openxmlformats-package.relationships+xml"/>
  <Override PartName="/ppt/slides/_rels/slide87.xml.rels" ContentType="application/vnd.openxmlformats-package.relationships+xml"/>
  <Override PartName="/ppt/slides/_rels/slide88.xml.rels" ContentType="application/vnd.openxmlformats-package.relationships+xml"/>
  <Override PartName="/ppt/slides/_rels/slide89.xml.rels" ContentType="application/vnd.openxmlformats-package.relationships+xml"/>
  <Override PartName="/ppt/slides/_rels/slide90.xml.rels" ContentType="application/vnd.openxmlformats-package.relationships+xml"/>
  <Override PartName="/ppt/slides/_rels/slide91.xml.rels" ContentType="application/vnd.openxmlformats-package.relationships+xml"/>
  <Override PartName="/ppt/slides/_rels/slide92.xml.rels" ContentType="application/vnd.openxmlformats-package.relationships+xml"/>
  <Override PartName="/ppt/slides/_rels/slide93.xml.rels" ContentType="application/vnd.openxmlformats-package.relationships+xml"/>
  <Override PartName="/ppt/slides/_rels/slide94.xml.rels" ContentType="application/vnd.openxmlformats-package.relationships+xml"/>
  <Override PartName="/ppt/slides/_rels/slide95.xml.rels" ContentType="application/vnd.openxmlformats-package.relationships+xml"/>
  <Override PartName="/ppt/slides/_rels/slide96.xml.rels" ContentType="application/vnd.openxmlformats-package.relationships+xml"/>
  <Override PartName="/ppt/media/image17.jpeg" ContentType="image/jpeg"/>
  <Override PartName="/ppt/media/image3.png" ContentType="image/png"/>
  <Override PartName="/ppt/media/image28.png" ContentType="image/png"/>
  <Override PartName="/ppt/media/image1.jpeg" ContentType="image/jpeg"/>
  <Override PartName="/ppt/media/image2.png" ContentType="image/png"/>
  <Override PartName="/ppt/media/image4.png" ContentType="image/png"/>
  <Override PartName="/ppt/media/image5.png" ContentType="image/png"/>
  <Override PartName="/ppt/media/image34.jpeg" ContentType="image/jpeg"/>
  <Override PartName="/ppt/media/image6.png" ContentType="image/png"/>
  <Override PartName="/ppt/media/image7.png" ContentType="image/png"/>
  <Override PartName="/ppt/media/image23.jpeg" ContentType="image/jpeg"/>
  <Override PartName="/ppt/media/image8.png" ContentType="image/png"/>
  <Override PartName="/ppt/media/image9.png" ContentType="image/png"/>
  <Override PartName="/ppt/media/image10.png" ContentType="image/png"/>
  <Override PartName="/ppt/media/image11.png" ContentType="image/png"/>
  <Override PartName="/ppt/media/image12.jpeg" ContentType="image/jpeg"/>
  <Override PartName="/ppt/media/image13.jpeg" ContentType="image/jpeg"/>
  <Override PartName="/ppt/media/image29.png" ContentType="image/png"/>
  <Override PartName="/ppt/media/image14.jpeg" ContentType="image/jpeg"/>
  <Override PartName="/ppt/media/image35.jpeg" ContentType="image/jpeg"/>
  <Override PartName="/ppt/media/image15.png" ContentType="image/png"/>
  <Override PartName="/ppt/media/image16.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4.png" ContentType="image/png"/>
  <Override PartName="/ppt/media/image25.png" ContentType="image/png"/>
  <Override PartName="/ppt/media/image26.jpeg" ContentType="image/jpeg"/>
  <Override PartName="/ppt/media/image27.jpeg" ContentType="image/jpeg"/>
  <Override PartName="/ppt/media/image30.png" ContentType="image/png"/>
  <Override PartName="/ppt/media/image31.png" ContentType="image/png"/>
  <Override PartName="/ppt/media/image32.jpeg" ContentType="image/jpeg"/>
  <Override PartName="/ppt/media/image33.jpeg" ContentType="image/jpeg"/>
  <Override PartName="/ppt/media/image36.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Lst>
  <p:sldSz cx="13004800" cy="97536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slide" Target="slides/slide71.xml"/><Relationship Id="rId76" Type="http://schemas.openxmlformats.org/officeDocument/2006/relationships/slide" Target="slides/slide72.xml"/><Relationship Id="rId77" Type="http://schemas.openxmlformats.org/officeDocument/2006/relationships/slide" Target="slides/slide73.xml"/><Relationship Id="rId78" Type="http://schemas.openxmlformats.org/officeDocument/2006/relationships/slide" Target="slides/slide74.xml"/><Relationship Id="rId79" Type="http://schemas.openxmlformats.org/officeDocument/2006/relationships/slide" Target="slides/slide75.xml"/><Relationship Id="rId80" Type="http://schemas.openxmlformats.org/officeDocument/2006/relationships/slide" Target="slides/slide76.xml"/><Relationship Id="rId81" Type="http://schemas.openxmlformats.org/officeDocument/2006/relationships/slide" Target="slides/slide77.xml"/><Relationship Id="rId82" Type="http://schemas.openxmlformats.org/officeDocument/2006/relationships/slide" Target="slides/slide78.xml"/><Relationship Id="rId83" Type="http://schemas.openxmlformats.org/officeDocument/2006/relationships/slide" Target="slides/slide79.xml"/><Relationship Id="rId84" Type="http://schemas.openxmlformats.org/officeDocument/2006/relationships/slide" Target="slides/slide80.xml"/><Relationship Id="rId85" Type="http://schemas.openxmlformats.org/officeDocument/2006/relationships/slide" Target="slides/slide81.xml"/><Relationship Id="rId86" Type="http://schemas.openxmlformats.org/officeDocument/2006/relationships/slide" Target="slides/slide82.xml"/><Relationship Id="rId87" Type="http://schemas.openxmlformats.org/officeDocument/2006/relationships/slide" Target="slides/slide83.xml"/><Relationship Id="rId88" Type="http://schemas.openxmlformats.org/officeDocument/2006/relationships/slide" Target="slides/slide84.xml"/><Relationship Id="rId89" Type="http://schemas.openxmlformats.org/officeDocument/2006/relationships/slide" Target="slides/slide85.xml"/><Relationship Id="rId90" Type="http://schemas.openxmlformats.org/officeDocument/2006/relationships/slide" Target="slides/slide86.xml"/><Relationship Id="rId91" Type="http://schemas.openxmlformats.org/officeDocument/2006/relationships/slide" Target="slides/slide87.xml"/><Relationship Id="rId92" Type="http://schemas.openxmlformats.org/officeDocument/2006/relationships/slide" Target="slides/slide88.xml"/><Relationship Id="rId93" Type="http://schemas.openxmlformats.org/officeDocument/2006/relationships/slide" Target="slides/slide89.xml"/><Relationship Id="rId94" Type="http://schemas.openxmlformats.org/officeDocument/2006/relationships/slide" Target="slides/slide90.xml"/><Relationship Id="rId95" Type="http://schemas.openxmlformats.org/officeDocument/2006/relationships/slide" Target="slides/slide91.xml"/><Relationship Id="rId96" Type="http://schemas.openxmlformats.org/officeDocument/2006/relationships/slide" Target="slides/slide92.xml"/><Relationship Id="rId97" Type="http://schemas.openxmlformats.org/officeDocument/2006/relationships/slide" Target="slides/slide93.xml"/><Relationship Id="rId98" Type="http://schemas.openxmlformats.org/officeDocument/2006/relationships/slide" Target="slides/slide94.xml"/><Relationship Id="rId99" Type="http://schemas.openxmlformats.org/officeDocument/2006/relationships/slide" Target="slides/slide95.xml"/><Relationship Id="rId100" Type="http://schemas.openxmlformats.org/officeDocument/2006/relationships/slide" Target="slides/slide96.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ru-RU" sz="4400" spc="-1" strike="noStrike">
                <a:latin typeface="Arial"/>
              </a:rPr>
              <a:t>Для перемещения страницы щёлкните мышью</a:t>
            </a:r>
            <a:endParaRPr b="0" lang="ru-RU" sz="4400" spc="-1" strike="noStrike">
              <a:latin typeface="Arial"/>
            </a:endParaRPr>
          </a:p>
        </p:txBody>
      </p:sp>
      <p:sp>
        <p:nvSpPr>
          <p:cNvPr id="77" name="PlaceHolder 2"/>
          <p:cNvSpPr>
            <a:spLocks noGrp="1"/>
          </p:cNvSpPr>
          <p:nvPr>
            <p:ph type="body"/>
          </p:nvPr>
        </p:nvSpPr>
        <p:spPr>
          <a:xfrm>
            <a:off x="756000" y="5078520"/>
            <a:ext cx="6047640" cy="4811040"/>
          </a:xfrm>
          <a:prstGeom prst="rect">
            <a:avLst/>
          </a:prstGeom>
        </p:spPr>
        <p:txBody>
          <a:bodyPr lIns="0" rIns="0" tIns="0" bIns="0">
            <a:noAutofit/>
          </a:bodyPr>
          <a:p>
            <a:r>
              <a:rPr b="0" lang="ru-RU" sz="2000" spc="-1" strike="noStrike">
                <a:latin typeface="Arial"/>
              </a:rPr>
              <a:t>Для правки формата примечаний щёлкните мышью</a:t>
            </a:r>
            <a:endParaRPr b="0" lang="ru-RU" sz="2000" spc="-1" strike="noStrike">
              <a:latin typeface="Arial"/>
            </a:endParaRPr>
          </a:p>
        </p:txBody>
      </p:sp>
      <p:sp>
        <p:nvSpPr>
          <p:cNvPr id="78" name="PlaceHolder 3"/>
          <p:cNvSpPr>
            <a:spLocks noGrp="1"/>
          </p:cNvSpPr>
          <p:nvPr>
            <p:ph type="hdr"/>
          </p:nvPr>
        </p:nvSpPr>
        <p:spPr>
          <a:xfrm>
            <a:off x="0" y="0"/>
            <a:ext cx="3280680" cy="534240"/>
          </a:xfrm>
          <a:prstGeom prst="rect">
            <a:avLst/>
          </a:prstGeom>
        </p:spPr>
        <p:txBody>
          <a:bodyPr lIns="0" rIns="0" tIns="0" bIns="0">
            <a:noAutofit/>
          </a:bodyPr>
          <a:p>
            <a:r>
              <a:rPr b="0" lang="ru-RU" sz="1400" spc="-1" strike="noStrike">
                <a:latin typeface="Times New Roman"/>
              </a:rPr>
              <a:t>&lt;верхний колонтитул&gt;</a:t>
            </a:r>
            <a:endParaRPr b="0" lang="ru-RU" sz="1400" spc="-1" strike="noStrike">
              <a:latin typeface="Times New Roman"/>
            </a:endParaRPr>
          </a:p>
        </p:txBody>
      </p:sp>
      <p:sp>
        <p:nvSpPr>
          <p:cNvPr id="79" name="PlaceHolder 4"/>
          <p:cNvSpPr>
            <a:spLocks noGrp="1"/>
          </p:cNvSpPr>
          <p:nvPr>
            <p:ph type="dt"/>
          </p:nvPr>
        </p:nvSpPr>
        <p:spPr>
          <a:xfrm>
            <a:off x="4278960" y="0"/>
            <a:ext cx="3280680" cy="534240"/>
          </a:xfrm>
          <a:prstGeom prst="rect">
            <a:avLst/>
          </a:prstGeom>
        </p:spPr>
        <p:txBody>
          <a:bodyPr lIns="0" rIns="0" tIns="0" bIns="0">
            <a:noAutofit/>
          </a:bodyPr>
          <a:p>
            <a:pPr algn="r"/>
            <a:r>
              <a:rPr b="0" lang="ru-RU" sz="1400" spc="-1" strike="noStrike">
                <a:latin typeface="Times New Roman"/>
              </a:rPr>
              <a:t>&lt;дата/время&gt;</a:t>
            </a:r>
            <a:endParaRPr b="0" lang="ru-RU" sz="1400" spc="-1" strike="noStrike">
              <a:latin typeface="Times New Roman"/>
            </a:endParaRPr>
          </a:p>
        </p:txBody>
      </p:sp>
      <p:sp>
        <p:nvSpPr>
          <p:cNvPr id="80" name="PlaceHolder 5"/>
          <p:cNvSpPr>
            <a:spLocks noGrp="1"/>
          </p:cNvSpPr>
          <p:nvPr>
            <p:ph type="ftr"/>
          </p:nvPr>
        </p:nvSpPr>
        <p:spPr>
          <a:xfrm>
            <a:off x="0" y="10157400"/>
            <a:ext cx="3280680" cy="534240"/>
          </a:xfrm>
          <a:prstGeom prst="rect">
            <a:avLst/>
          </a:prstGeom>
        </p:spPr>
        <p:txBody>
          <a:bodyPr lIns="0" rIns="0" tIns="0" bIns="0" anchor="b">
            <a:noAutofit/>
          </a:bodyPr>
          <a:p>
            <a:r>
              <a:rPr b="0" lang="ru-RU" sz="1400" spc="-1" strike="noStrike">
                <a:latin typeface="Times New Roman"/>
              </a:rPr>
              <a:t>&lt;нижний колонтитул&gt;</a:t>
            </a:r>
            <a:endParaRPr b="0" lang="ru-RU" sz="1400" spc="-1" strike="noStrike">
              <a:latin typeface="Times New Roman"/>
            </a:endParaRPr>
          </a:p>
        </p:txBody>
      </p:sp>
      <p:sp>
        <p:nvSpPr>
          <p:cNvPr id="81"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CDAEC3A9-D6CB-4A68-B530-1AC67E8EFBE5}" type="slidenum">
              <a:rPr b="0" lang="ru-RU" sz="1400" spc="-1" strike="noStrike">
                <a:latin typeface="Times New Roman"/>
              </a:rPr>
              <a:t>&lt;номер&gt;</a:t>
            </a:fld>
            <a:endParaRPr b="0" lang="ru-RU"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9" name="PlaceHolder 1"/>
          <p:cNvSpPr>
            <a:spLocks noGrp="1"/>
          </p:cNvSpPr>
          <p:nvPr>
            <p:ph type="sldImg"/>
          </p:nvPr>
        </p:nvSpPr>
        <p:spPr>
          <a:xfrm>
            <a:off x="1260000" y="801720"/>
            <a:ext cx="5028120" cy="3997080"/>
          </a:xfrm>
          <a:prstGeom prst="rect">
            <a:avLst/>
          </a:prstGeom>
        </p:spPr>
      </p:sp>
      <p:sp>
        <p:nvSpPr>
          <p:cNvPr id="360" name="PlaceHolder 2"/>
          <p:cNvSpPr>
            <a:spLocks noGrp="1"/>
          </p:cNvSpPr>
          <p:nvPr>
            <p:ph type="body"/>
          </p:nvPr>
        </p:nvSpPr>
        <p:spPr>
          <a:xfrm>
            <a:off x="756000" y="5078520"/>
            <a:ext cx="6036120" cy="4798800"/>
          </a:xfrm>
          <a:prstGeom prst="rect">
            <a:avLst/>
          </a:prstGeom>
        </p:spPr>
        <p:txBody>
          <a:bodyPr lIns="0" rIns="0" tIns="0" bIns="0">
            <a:noAutofit/>
          </a:bodyPr>
          <a:p>
            <a:endParaRPr b="0" lang="ru-RU" sz="2000" spc="-1" strike="noStrike">
              <a:latin typeface="Arial"/>
            </a:endParaRPr>
          </a:p>
        </p:txBody>
      </p:sp>
      <p:sp>
        <p:nvSpPr>
          <p:cNvPr id="361" name="CustomShape 3"/>
          <p:cNvSpPr/>
          <p:nvPr/>
        </p:nvSpPr>
        <p:spPr>
          <a:xfrm>
            <a:off x="4282200" y="10155600"/>
            <a:ext cx="3264120" cy="52200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0507859C-64C2-497F-8198-D44156AA6634}" type="slidenum">
              <a:rPr b="0" lang="ru-RU" sz="1200" spc="-1" strike="noStrike">
                <a:solidFill>
                  <a:srgbClr val="000000"/>
                </a:solidFill>
                <a:latin typeface="Times New Roman"/>
              </a:rPr>
              <a:t>96</a:t>
            </a:fld>
            <a:endParaRPr b="0" lang="ru-RU"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50160" y="389160"/>
            <a:ext cx="11703600" cy="1628280"/>
          </a:xfrm>
          <a:prstGeom prst="rect">
            <a:avLst/>
          </a:prstGeom>
        </p:spPr>
        <p:txBody>
          <a:bodyPr lIns="0" rIns="0" tIns="0" bIns="0" anchor="ctr">
            <a:spAutoFit/>
          </a:bodyPr>
          <a:p>
            <a:pPr algn="ctr"/>
            <a:endParaRPr b="0" lang="ru-RU" sz="4400" spc="-1" strike="noStrike">
              <a:latin typeface="Arial"/>
            </a:endParaRPr>
          </a:p>
        </p:txBody>
      </p:sp>
      <p:sp>
        <p:nvSpPr>
          <p:cNvPr id="24" name="PlaceHolder 2"/>
          <p:cNvSpPr>
            <a:spLocks noGrp="1"/>
          </p:cNvSpPr>
          <p:nvPr>
            <p:ph type="body"/>
          </p:nvPr>
        </p:nvSpPr>
        <p:spPr>
          <a:xfrm>
            <a:off x="650160" y="2282040"/>
            <a:ext cx="11703600" cy="2697840"/>
          </a:xfrm>
          <a:prstGeom prst="rect">
            <a:avLst/>
          </a:prstGeom>
        </p:spPr>
        <p:txBody>
          <a:bodyPr lIns="0" rIns="0" tIns="0" bIns="0">
            <a:normAutofit/>
          </a:bodyPr>
          <a:p>
            <a:endParaRPr b="0" lang="ru-RU" sz="3200" spc="-1" strike="noStrike">
              <a:latin typeface="Arial"/>
            </a:endParaRPr>
          </a:p>
        </p:txBody>
      </p:sp>
      <p:sp>
        <p:nvSpPr>
          <p:cNvPr id="25" name="PlaceHolder 3"/>
          <p:cNvSpPr>
            <a:spLocks noGrp="1"/>
          </p:cNvSpPr>
          <p:nvPr>
            <p:ph type="body"/>
          </p:nvPr>
        </p:nvSpPr>
        <p:spPr>
          <a:xfrm>
            <a:off x="650160" y="5236560"/>
            <a:ext cx="11703600" cy="2697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50160" y="389160"/>
            <a:ext cx="11703600" cy="1628280"/>
          </a:xfrm>
          <a:prstGeom prst="rect">
            <a:avLst/>
          </a:prstGeom>
        </p:spPr>
        <p:txBody>
          <a:bodyPr lIns="0" rIns="0" tIns="0" bIns="0" anchor="ctr">
            <a:spAutoFit/>
          </a:bodyPr>
          <a:p>
            <a:pPr algn="ctr"/>
            <a:endParaRPr b="0" lang="ru-RU" sz="4400" spc="-1" strike="noStrike">
              <a:latin typeface="Arial"/>
            </a:endParaRPr>
          </a:p>
        </p:txBody>
      </p:sp>
      <p:sp>
        <p:nvSpPr>
          <p:cNvPr id="27" name="PlaceHolder 2"/>
          <p:cNvSpPr>
            <a:spLocks noGrp="1"/>
          </p:cNvSpPr>
          <p:nvPr>
            <p:ph type="body"/>
          </p:nvPr>
        </p:nvSpPr>
        <p:spPr>
          <a:xfrm>
            <a:off x="650160" y="2282040"/>
            <a:ext cx="5711040" cy="2697840"/>
          </a:xfrm>
          <a:prstGeom prst="rect">
            <a:avLst/>
          </a:prstGeom>
        </p:spPr>
        <p:txBody>
          <a:bodyPr lIns="0" rIns="0" tIns="0" bIns="0">
            <a:normAutofit/>
          </a:bodyPr>
          <a:p>
            <a:endParaRPr b="0" lang="ru-RU" sz="3200" spc="-1" strike="noStrike">
              <a:latin typeface="Arial"/>
            </a:endParaRPr>
          </a:p>
        </p:txBody>
      </p:sp>
      <p:sp>
        <p:nvSpPr>
          <p:cNvPr id="28" name="PlaceHolder 3"/>
          <p:cNvSpPr>
            <a:spLocks noGrp="1"/>
          </p:cNvSpPr>
          <p:nvPr>
            <p:ph type="body"/>
          </p:nvPr>
        </p:nvSpPr>
        <p:spPr>
          <a:xfrm>
            <a:off x="6647040" y="2282040"/>
            <a:ext cx="5711040" cy="2697840"/>
          </a:xfrm>
          <a:prstGeom prst="rect">
            <a:avLst/>
          </a:prstGeom>
        </p:spPr>
        <p:txBody>
          <a:bodyPr lIns="0" rIns="0" tIns="0" bIns="0">
            <a:normAutofit/>
          </a:bodyPr>
          <a:p>
            <a:endParaRPr b="0" lang="ru-RU" sz="3200" spc="-1" strike="noStrike">
              <a:latin typeface="Arial"/>
            </a:endParaRPr>
          </a:p>
        </p:txBody>
      </p:sp>
      <p:sp>
        <p:nvSpPr>
          <p:cNvPr id="29" name="PlaceHolder 4"/>
          <p:cNvSpPr>
            <a:spLocks noGrp="1"/>
          </p:cNvSpPr>
          <p:nvPr>
            <p:ph type="body"/>
          </p:nvPr>
        </p:nvSpPr>
        <p:spPr>
          <a:xfrm>
            <a:off x="650160" y="5236560"/>
            <a:ext cx="5711040" cy="2697840"/>
          </a:xfrm>
          <a:prstGeom prst="rect">
            <a:avLst/>
          </a:prstGeom>
        </p:spPr>
        <p:txBody>
          <a:bodyPr lIns="0" rIns="0" tIns="0" bIns="0">
            <a:normAutofit/>
          </a:bodyPr>
          <a:p>
            <a:endParaRPr b="0" lang="ru-RU" sz="3200" spc="-1" strike="noStrike">
              <a:latin typeface="Arial"/>
            </a:endParaRPr>
          </a:p>
        </p:txBody>
      </p:sp>
      <p:sp>
        <p:nvSpPr>
          <p:cNvPr id="30" name="PlaceHolder 5"/>
          <p:cNvSpPr>
            <a:spLocks noGrp="1"/>
          </p:cNvSpPr>
          <p:nvPr>
            <p:ph type="body"/>
          </p:nvPr>
        </p:nvSpPr>
        <p:spPr>
          <a:xfrm>
            <a:off x="6647040" y="5236560"/>
            <a:ext cx="5711040" cy="2697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50160" y="389160"/>
            <a:ext cx="11703600" cy="1628280"/>
          </a:xfrm>
          <a:prstGeom prst="rect">
            <a:avLst/>
          </a:prstGeom>
        </p:spPr>
        <p:txBody>
          <a:bodyPr lIns="0" rIns="0" tIns="0" bIns="0" anchor="ctr">
            <a:spAutoFit/>
          </a:bodyPr>
          <a:p>
            <a:pPr algn="ctr"/>
            <a:endParaRPr b="0" lang="ru-RU" sz="4400" spc="-1" strike="noStrike">
              <a:latin typeface="Arial"/>
            </a:endParaRPr>
          </a:p>
        </p:txBody>
      </p:sp>
      <p:sp>
        <p:nvSpPr>
          <p:cNvPr id="32" name="PlaceHolder 2"/>
          <p:cNvSpPr>
            <a:spLocks noGrp="1"/>
          </p:cNvSpPr>
          <p:nvPr>
            <p:ph type="body"/>
          </p:nvPr>
        </p:nvSpPr>
        <p:spPr>
          <a:xfrm>
            <a:off x="650160" y="2282040"/>
            <a:ext cx="3768480" cy="2697840"/>
          </a:xfrm>
          <a:prstGeom prst="rect">
            <a:avLst/>
          </a:prstGeom>
        </p:spPr>
        <p:txBody>
          <a:bodyPr lIns="0" rIns="0" tIns="0" bIns="0">
            <a:normAutofit/>
          </a:bodyPr>
          <a:p>
            <a:endParaRPr b="0" lang="ru-RU" sz="3200" spc="-1" strike="noStrike">
              <a:latin typeface="Arial"/>
            </a:endParaRPr>
          </a:p>
        </p:txBody>
      </p:sp>
      <p:sp>
        <p:nvSpPr>
          <p:cNvPr id="33" name="PlaceHolder 3"/>
          <p:cNvSpPr>
            <a:spLocks noGrp="1"/>
          </p:cNvSpPr>
          <p:nvPr>
            <p:ph type="body"/>
          </p:nvPr>
        </p:nvSpPr>
        <p:spPr>
          <a:xfrm>
            <a:off x="4607280" y="2282040"/>
            <a:ext cx="3768480" cy="2697840"/>
          </a:xfrm>
          <a:prstGeom prst="rect">
            <a:avLst/>
          </a:prstGeom>
        </p:spPr>
        <p:txBody>
          <a:bodyPr lIns="0" rIns="0" tIns="0" bIns="0">
            <a:normAutofit/>
          </a:bodyPr>
          <a:p>
            <a:endParaRPr b="0" lang="ru-RU" sz="3200" spc="-1" strike="noStrike">
              <a:latin typeface="Arial"/>
            </a:endParaRPr>
          </a:p>
        </p:txBody>
      </p:sp>
      <p:sp>
        <p:nvSpPr>
          <p:cNvPr id="34" name="PlaceHolder 4"/>
          <p:cNvSpPr>
            <a:spLocks noGrp="1"/>
          </p:cNvSpPr>
          <p:nvPr>
            <p:ph type="body"/>
          </p:nvPr>
        </p:nvSpPr>
        <p:spPr>
          <a:xfrm>
            <a:off x="8564760" y="2282040"/>
            <a:ext cx="3768480" cy="2697840"/>
          </a:xfrm>
          <a:prstGeom prst="rect">
            <a:avLst/>
          </a:prstGeom>
        </p:spPr>
        <p:txBody>
          <a:bodyPr lIns="0" rIns="0" tIns="0" bIns="0">
            <a:normAutofit/>
          </a:bodyPr>
          <a:p>
            <a:endParaRPr b="0" lang="ru-RU" sz="3200" spc="-1" strike="noStrike">
              <a:latin typeface="Arial"/>
            </a:endParaRPr>
          </a:p>
        </p:txBody>
      </p:sp>
      <p:sp>
        <p:nvSpPr>
          <p:cNvPr id="35" name="PlaceHolder 5"/>
          <p:cNvSpPr>
            <a:spLocks noGrp="1"/>
          </p:cNvSpPr>
          <p:nvPr>
            <p:ph type="body"/>
          </p:nvPr>
        </p:nvSpPr>
        <p:spPr>
          <a:xfrm>
            <a:off x="650160" y="5236560"/>
            <a:ext cx="3768480" cy="2697840"/>
          </a:xfrm>
          <a:prstGeom prst="rect">
            <a:avLst/>
          </a:prstGeom>
        </p:spPr>
        <p:txBody>
          <a:bodyPr lIns="0" rIns="0" tIns="0" bIns="0">
            <a:normAutofit/>
          </a:bodyPr>
          <a:p>
            <a:endParaRPr b="0" lang="ru-RU" sz="3200" spc="-1" strike="noStrike">
              <a:latin typeface="Arial"/>
            </a:endParaRPr>
          </a:p>
        </p:txBody>
      </p:sp>
      <p:sp>
        <p:nvSpPr>
          <p:cNvPr id="36" name="PlaceHolder 6"/>
          <p:cNvSpPr>
            <a:spLocks noGrp="1"/>
          </p:cNvSpPr>
          <p:nvPr>
            <p:ph type="body"/>
          </p:nvPr>
        </p:nvSpPr>
        <p:spPr>
          <a:xfrm>
            <a:off x="4607280" y="5236560"/>
            <a:ext cx="3768480" cy="2697840"/>
          </a:xfrm>
          <a:prstGeom prst="rect">
            <a:avLst/>
          </a:prstGeom>
        </p:spPr>
        <p:txBody>
          <a:bodyPr lIns="0" rIns="0" tIns="0" bIns="0">
            <a:normAutofit/>
          </a:bodyPr>
          <a:p>
            <a:endParaRPr b="0" lang="ru-RU" sz="3200" spc="-1" strike="noStrike">
              <a:latin typeface="Arial"/>
            </a:endParaRPr>
          </a:p>
        </p:txBody>
      </p:sp>
      <p:sp>
        <p:nvSpPr>
          <p:cNvPr id="37" name="PlaceHolder 7"/>
          <p:cNvSpPr>
            <a:spLocks noGrp="1"/>
          </p:cNvSpPr>
          <p:nvPr>
            <p:ph type="body"/>
          </p:nvPr>
        </p:nvSpPr>
        <p:spPr>
          <a:xfrm>
            <a:off x="8564760" y="5236560"/>
            <a:ext cx="3768480" cy="2697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50160" y="389160"/>
            <a:ext cx="11703600" cy="1628280"/>
          </a:xfrm>
          <a:prstGeom prst="rect">
            <a:avLst/>
          </a:prstGeom>
        </p:spPr>
        <p:txBody>
          <a:bodyPr lIns="0" rIns="0" tIns="0" bIns="0" anchor="ctr">
            <a:spAutoFit/>
          </a:bodyPr>
          <a:p>
            <a:pPr algn="ctr"/>
            <a:endParaRPr b="0" lang="ru-RU" sz="4400" spc="-1" strike="noStrike">
              <a:latin typeface="Arial"/>
            </a:endParaRPr>
          </a:p>
        </p:txBody>
      </p:sp>
      <p:sp>
        <p:nvSpPr>
          <p:cNvPr id="41" name="PlaceHolder 2"/>
          <p:cNvSpPr>
            <a:spLocks noGrp="1"/>
          </p:cNvSpPr>
          <p:nvPr>
            <p:ph type="subTitle"/>
          </p:nvPr>
        </p:nvSpPr>
        <p:spPr>
          <a:xfrm>
            <a:off x="650160" y="2282040"/>
            <a:ext cx="11703600" cy="5656320"/>
          </a:xfrm>
          <a:prstGeom prst="rect">
            <a:avLst/>
          </a:prstGeom>
        </p:spPr>
        <p:txBody>
          <a:bodyPr lIns="0" rIns="0" tIns="0" bIns="0" anchor="ctr">
            <a:spAutoFit/>
          </a:bodyPr>
          <a:p>
            <a:pPr algn="ctr"/>
            <a:endParaRPr b="0" lang="ru-RU"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50160" y="389160"/>
            <a:ext cx="11703600" cy="1628280"/>
          </a:xfrm>
          <a:prstGeom prst="rect">
            <a:avLst/>
          </a:prstGeom>
        </p:spPr>
        <p:txBody>
          <a:bodyPr lIns="0" rIns="0" tIns="0" bIns="0" anchor="ctr">
            <a:spAutoFit/>
          </a:bodyPr>
          <a:p>
            <a:pPr algn="ctr"/>
            <a:endParaRPr b="0" lang="ru-RU" sz="4400" spc="-1" strike="noStrike">
              <a:latin typeface="Arial"/>
            </a:endParaRPr>
          </a:p>
        </p:txBody>
      </p:sp>
      <p:sp>
        <p:nvSpPr>
          <p:cNvPr id="43" name="PlaceHolder 2"/>
          <p:cNvSpPr>
            <a:spLocks noGrp="1"/>
          </p:cNvSpPr>
          <p:nvPr>
            <p:ph type="body"/>
          </p:nvPr>
        </p:nvSpPr>
        <p:spPr>
          <a:xfrm>
            <a:off x="650160" y="2282040"/>
            <a:ext cx="11703600" cy="5656320"/>
          </a:xfrm>
          <a:prstGeom prst="rect">
            <a:avLst/>
          </a:prstGeom>
        </p:spPr>
        <p:txBody>
          <a:bodyPr lIns="0" rIns="0" tIns="0" bIns="0">
            <a:normAutofit/>
          </a:bodyPr>
          <a:p>
            <a:endParaRPr b="0" lang="ru-RU"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50160" y="389160"/>
            <a:ext cx="11703600" cy="1628280"/>
          </a:xfrm>
          <a:prstGeom prst="rect">
            <a:avLst/>
          </a:prstGeom>
        </p:spPr>
        <p:txBody>
          <a:bodyPr lIns="0" rIns="0" tIns="0" bIns="0" anchor="ctr">
            <a:spAutoFit/>
          </a:bodyPr>
          <a:p>
            <a:pPr algn="ctr"/>
            <a:endParaRPr b="0" lang="ru-RU" sz="4400" spc="-1" strike="noStrike">
              <a:latin typeface="Arial"/>
            </a:endParaRPr>
          </a:p>
        </p:txBody>
      </p:sp>
      <p:sp>
        <p:nvSpPr>
          <p:cNvPr id="45" name="PlaceHolder 2"/>
          <p:cNvSpPr>
            <a:spLocks noGrp="1"/>
          </p:cNvSpPr>
          <p:nvPr>
            <p:ph type="body"/>
          </p:nvPr>
        </p:nvSpPr>
        <p:spPr>
          <a:xfrm>
            <a:off x="650160" y="2282040"/>
            <a:ext cx="5711040" cy="5656320"/>
          </a:xfrm>
          <a:prstGeom prst="rect">
            <a:avLst/>
          </a:prstGeom>
        </p:spPr>
        <p:txBody>
          <a:bodyPr lIns="0" rIns="0" tIns="0" bIns="0">
            <a:normAutofit/>
          </a:bodyPr>
          <a:p>
            <a:endParaRPr b="0" lang="ru-RU" sz="3200" spc="-1" strike="noStrike">
              <a:latin typeface="Arial"/>
            </a:endParaRPr>
          </a:p>
        </p:txBody>
      </p:sp>
      <p:sp>
        <p:nvSpPr>
          <p:cNvPr id="46" name="PlaceHolder 3"/>
          <p:cNvSpPr>
            <a:spLocks noGrp="1"/>
          </p:cNvSpPr>
          <p:nvPr>
            <p:ph type="body"/>
          </p:nvPr>
        </p:nvSpPr>
        <p:spPr>
          <a:xfrm>
            <a:off x="6647040" y="2282040"/>
            <a:ext cx="5711040" cy="5656320"/>
          </a:xfrm>
          <a:prstGeom prst="rect">
            <a:avLst/>
          </a:prstGeom>
        </p:spPr>
        <p:txBody>
          <a:bodyPr lIns="0" rIns="0" tIns="0" bIns="0">
            <a:normAutofit/>
          </a:bodyPr>
          <a:p>
            <a:endParaRPr b="0" lang="ru-RU"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50160" y="389160"/>
            <a:ext cx="11703600" cy="1628280"/>
          </a:xfrm>
          <a:prstGeom prst="rect">
            <a:avLst/>
          </a:prstGeom>
        </p:spPr>
        <p:txBody>
          <a:bodyPr lIns="0" rIns="0" tIns="0" bIns="0" anchor="ctr">
            <a:spAutoFit/>
          </a:bodyPr>
          <a:p>
            <a:pPr algn="ctr"/>
            <a:endParaRPr b="0" lang="ru-RU"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50160" y="389160"/>
            <a:ext cx="11703600" cy="7549200"/>
          </a:xfrm>
          <a:prstGeom prst="rect">
            <a:avLst/>
          </a:prstGeom>
        </p:spPr>
        <p:txBody>
          <a:bodyPr lIns="0" rIns="0" tIns="0" bIns="0" anchor="ctr">
            <a:spAutoFit/>
          </a:bodyPr>
          <a:p>
            <a:pPr algn="ctr"/>
            <a:endParaRPr b="0" lang="ru-RU"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50160" y="389160"/>
            <a:ext cx="11703600" cy="1628280"/>
          </a:xfrm>
          <a:prstGeom prst="rect">
            <a:avLst/>
          </a:prstGeom>
        </p:spPr>
        <p:txBody>
          <a:bodyPr lIns="0" rIns="0" tIns="0" bIns="0" anchor="ctr">
            <a:spAutoFit/>
          </a:bodyPr>
          <a:p>
            <a:pPr algn="ctr"/>
            <a:endParaRPr b="0" lang="ru-RU" sz="4400" spc="-1" strike="noStrike">
              <a:latin typeface="Arial"/>
            </a:endParaRPr>
          </a:p>
        </p:txBody>
      </p:sp>
      <p:sp>
        <p:nvSpPr>
          <p:cNvPr id="50" name="PlaceHolder 2"/>
          <p:cNvSpPr>
            <a:spLocks noGrp="1"/>
          </p:cNvSpPr>
          <p:nvPr>
            <p:ph type="body"/>
          </p:nvPr>
        </p:nvSpPr>
        <p:spPr>
          <a:xfrm>
            <a:off x="650160" y="2282040"/>
            <a:ext cx="5711040" cy="2697840"/>
          </a:xfrm>
          <a:prstGeom prst="rect">
            <a:avLst/>
          </a:prstGeom>
        </p:spPr>
        <p:txBody>
          <a:bodyPr lIns="0" rIns="0" tIns="0" bIns="0">
            <a:normAutofit/>
          </a:bodyPr>
          <a:p>
            <a:endParaRPr b="0" lang="ru-RU" sz="3200" spc="-1" strike="noStrike">
              <a:latin typeface="Arial"/>
            </a:endParaRPr>
          </a:p>
        </p:txBody>
      </p:sp>
      <p:sp>
        <p:nvSpPr>
          <p:cNvPr id="51" name="PlaceHolder 3"/>
          <p:cNvSpPr>
            <a:spLocks noGrp="1"/>
          </p:cNvSpPr>
          <p:nvPr>
            <p:ph type="body"/>
          </p:nvPr>
        </p:nvSpPr>
        <p:spPr>
          <a:xfrm>
            <a:off x="6647040" y="2282040"/>
            <a:ext cx="5711040" cy="5656320"/>
          </a:xfrm>
          <a:prstGeom prst="rect">
            <a:avLst/>
          </a:prstGeom>
        </p:spPr>
        <p:txBody>
          <a:bodyPr lIns="0" rIns="0" tIns="0" bIns="0">
            <a:normAutofit/>
          </a:bodyPr>
          <a:p>
            <a:endParaRPr b="0" lang="ru-RU" sz="3200" spc="-1" strike="noStrike">
              <a:latin typeface="Arial"/>
            </a:endParaRPr>
          </a:p>
        </p:txBody>
      </p:sp>
      <p:sp>
        <p:nvSpPr>
          <p:cNvPr id="52" name="PlaceHolder 4"/>
          <p:cNvSpPr>
            <a:spLocks noGrp="1"/>
          </p:cNvSpPr>
          <p:nvPr>
            <p:ph type="body"/>
          </p:nvPr>
        </p:nvSpPr>
        <p:spPr>
          <a:xfrm>
            <a:off x="650160" y="5236560"/>
            <a:ext cx="5711040" cy="2697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50160" y="389160"/>
            <a:ext cx="11703600" cy="1628280"/>
          </a:xfrm>
          <a:prstGeom prst="rect">
            <a:avLst/>
          </a:prstGeom>
        </p:spPr>
        <p:txBody>
          <a:bodyPr lIns="0" rIns="0" tIns="0" bIns="0" anchor="ctr">
            <a:spAutoFit/>
          </a:bodyPr>
          <a:p>
            <a:pPr algn="ctr"/>
            <a:endParaRPr b="0" lang="ru-RU" sz="4400" spc="-1" strike="noStrike">
              <a:latin typeface="Arial"/>
            </a:endParaRPr>
          </a:p>
        </p:txBody>
      </p:sp>
      <p:sp>
        <p:nvSpPr>
          <p:cNvPr id="3" name="PlaceHolder 2"/>
          <p:cNvSpPr>
            <a:spLocks noGrp="1"/>
          </p:cNvSpPr>
          <p:nvPr>
            <p:ph type="subTitle"/>
          </p:nvPr>
        </p:nvSpPr>
        <p:spPr>
          <a:xfrm>
            <a:off x="650160" y="2282040"/>
            <a:ext cx="11703600" cy="5656320"/>
          </a:xfrm>
          <a:prstGeom prst="rect">
            <a:avLst/>
          </a:prstGeom>
        </p:spPr>
        <p:txBody>
          <a:bodyPr lIns="0" rIns="0" tIns="0" bIns="0" anchor="ctr">
            <a:spAutoFit/>
          </a:bodyPr>
          <a:p>
            <a:pPr algn="ctr"/>
            <a:endParaRPr b="0" lang="ru-RU"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50160" y="389160"/>
            <a:ext cx="11703600" cy="1628280"/>
          </a:xfrm>
          <a:prstGeom prst="rect">
            <a:avLst/>
          </a:prstGeom>
        </p:spPr>
        <p:txBody>
          <a:bodyPr lIns="0" rIns="0" tIns="0" bIns="0" anchor="ctr">
            <a:spAutoFit/>
          </a:bodyPr>
          <a:p>
            <a:pPr algn="ctr"/>
            <a:endParaRPr b="0" lang="ru-RU" sz="4400" spc="-1" strike="noStrike">
              <a:latin typeface="Arial"/>
            </a:endParaRPr>
          </a:p>
        </p:txBody>
      </p:sp>
      <p:sp>
        <p:nvSpPr>
          <p:cNvPr id="54" name="PlaceHolder 2"/>
          <p:cNvSpPr>
            <a:spLocks noGrp="1"/>
          </p:cNvSpPr>
          <p:nvPr>
            <p:ph type="body"/>
          </p:nvPr>
        </p:nvSpPr>
        <p:spPr>
          <a:xfrm>
            <a:off x="650160" y="2282040"/>
            <a:ext cx="5711040" cy="5656320"/>
          </a:xfrm>
          <a:prstGeom prst="rect">
            <a:avLst/>
          </a:prstGeom>
        </p:spPr>
        <p:txBody>
          <a:bodyPr lIns="0" rIns="0" tIns="0" bIns="0">
            <a:normAutofit/>
          </a:bodyPr>
          <a:p>
            <a:endParaRPr b="0" lang="ru-RU" sz="3200" spc="-1" strike="noStrike">
              <a:latin typeface="Arial"/>
            </a:endParaRPr>
          </a:p>
        </p:txBody>
      </p:sp>
      <p:sp>
        <p:nvSpPr>
          <p:cNvPr id="55" name="PlaceHolder 3"/>
          <p:cNvSpPr>
            <a:spLocks noGrp="1"/>
          </p:cNvSpPr>
          <p:nvPr>
            <p:ph type="body"/>
          </p:nvPr>
        </p:nvSpPr>
        <p:spPr>
          <a:xfrm>
            <a:off x="6647040" y="2282040"/>
            <a:ext cx="5711040" cy="2697840"/>
          </a:xfrm>
          <a:prstGeom prst="rect">
            <a:avLst/>
          </a:prstGeom>
        </p:spPr>
        <p:txBody>
          <a:bodyPr lIns="0" rIns="0" tIns="0" bIns="0">
            <a:normAutofit/>
          </a:bodyPr>
          <a:p>
            <a:endParaRPr b="0" lang="ru-RU" sz="3200" spc="-1" strike="noStrike">
              <a:latin typeface="Arial"/>
            </a:endParaRPr>
          </a:p>
        </p:txBody>
      </p:sp>
      <p:sp>
        <p:nvSpPr>
          <p:cNvPr id="56" name="PlaceHolder 4"/>
          <p:cNvSpPr>
            <a:spLocks noGrp="1"/>
          </p:cNvSpPr>
          <p:nvPr>
            <p:ph type="body"/>
          </p:nvPr>
        </p:nvSpPr>
        <p:spPr>
          <a:xfrm>
            <a:off x="6647040" y="5236560"/>
            <a:ext cx="5711040" cy="2697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50160" y="389160"/>
            <a:ext cx="11703600" cy="1628280"/>
          </a:xfrm>
          <a:prstGeom prst="rect">
            <a:avLst/>
          </a:prstGeom>
        </p:spPr>
        <p:txBody>
          <a:bodyPr lIns="0" rIns="0" tIns="0" bIns="0" anchor="ctr">
            <a:spAutoFit/>
          </a:bodyPr>
          <a:p>
            <a:pPr algn="ctr"/>
            <a:endParaRPr b="0" lang="ru-RU" sz="4400" spc="-1" strike="noStrike">
              <a:latin typeface="Arial"/>
            </a:endParaRPr>
          </a:p>
        </p:txBody>
      </p:sp>
      <p:sp>
        <p:nvSpPr>
          <p:cNvPr id="58" name="PlaceHolder 2"/>
          <p:cNvSpPr>
            <a:spLocks noGrp="1"/>
          </p:cNvSpPr>
          <p:nvPr>
            <p:ph type="body"/>
          </p:nvPr>
        </p:nvSpPr>
        <p:spPr>
          <a:xfrm>
            <a:off x="650160" y="2282040"/>
            <a:ext cx="5711040" cy="2697840"/>
          </a:xfrm>
          <a:prstGeom prst="rect">
            <a:avLst/>
          </a:prstGeom>
        </p:spPr>
        <p:txBody>
          <a:bodyPr lIns="0" rIns="0" tIns="0" bIns="0">
            <a:normAutofit/>
          </a:bodyPr>
          <a:p>
            <a:endParaRPr b="0" lang="ru-RU" sz="3200" spc="-1" strike="noStrike">
              <a:latin typeface="Arial"/>
            </a:endParaRPr>
          </a:p>
        </p:txBody>
      </p:sp>
      <p:sp>
        <p:nvSpPr>
          <p:cNvPr id="59" name="PlaceHolder 3"/>
          <p:cNvSpPr>
            <a:spLocks noGrp="1"/>
          </p:cNvSpPr>
          <p:nvPr>
            <p:ph type="body"/>
          </p:nvPr>
        </p:nvSpPr>
        <p:spPr>
          <a:xfrm>
            <a:off x="6647040" y="2282040"/>
            <a:ext cx="5711040" cy="2697840"/>
          </a:xfrm>
          <a:prstGeom prst="rect">
            <a:avLst/>
          </a:prstGeom>
        </p:spPr>
        <p:txBody>
          <a:bodyPr lIns="0" rIns="0" tIns="0" bIns="0">
            <a:normAutofit/>
          </a:bodyPr>
          <a:p>
            <a:endParaRPr b="0" lang="ru-RU" sz="3200" spc="-1" strike="noStrike">
              <a:latin typeface="Arial"/>
            </a:endParaRPr>
          </a:p>
        </p:txBody>
      </p:sp>
      <p:sp>
        <p:nvSpPr>
          <p:cNvPr id="60" name="PlaceHolder 4"/>
          <p:cNvSpPr>
            <a:spLocks noGrp="1"/>
          </p:cNvSpPr>
          <p:nvPr>
            <p:ph type="body"/>
          </p:nvPr>
        </p:nvSpPr>
        <p:spPr>
          <a:xfrm>
            <a:off x="650160" y="5236560"/>
            <a:ext cx="11703600" cy="2697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50160" y="389160"/>
            <a:ext cx="11703600" cy="1628280"/>
          </a:xfrm>
          <a:prstGeom prst="rect">
            <a:avLst/>
          </a:prstGeom>
        </p:spPr>
        <p:txBody>
          <a:bodyPr lIns="0" rIns="0" tIns="0" bIns="0" anchor="ctr">
            <a:spAutoFit/>
          </a:bodyPr>
          <a:p>
            <a:pPr algn="ctr"/>
            <a:endParaRPr b="0" lang="ru-RU" sz="4400" spc="-1" strike="noStrike">
              <a:latin typeface="Arial"/>
            </a:endParaRPr>
          </a:p>
        </p:txBody>
      </p:sp>
      <p:sp>
        <p:nvSpPr>
          <p:cNvPr id="62" name="PlaceHolder 2"/>
          <p:cNvSpPr>
            <a:spLocks noGrp="1"/>
          </p:cNvSpPr>
          <p:nvPr>
            <p:ph type="body"/>
          </p:nvPr>
        </p:nvSpPr>
        <p:spPr>
          <a:xfrm>
            <a:off x="650160" y="2282040"/>
            <a:ext cx="11703600" cy="2697840"/>
          </a:xfrm>
          <a:prstGeom prst="rect">
            <a:avLst/>
          </a:prstGeom>
        </p:spPr>
        <p:txBody>
          <a:bodyPr lIns="0" rIns="0" tIns="0" bIns="0">
            <a:normAutofit/>
          </a:bodyPr>
          <a:p>
            <a:endParaRPr b="0" lang="ru-RU" sz="3200" spc="-1" strike="noStrike">
              <a:latin typeface="Arial"/>
            </a:endParaRPr>
          </a:p>
        </p:txBody>
      </p:sp>
      <p:sp>
        <p:nvSpPr>
          <p:cNvPr id="63" name="PlaceHolder 3"/>
          <p:cNvSpPr>
            <a:spLocks noGrp="1"/>
          </p:cNvSpPr>
          <p:nvPr>
            <p:ph type="body"/>
          </p:nvPr>
        </p:nvSpPr>
        <p:spPr>
          <a:xfrm>
            <a:off x="650160" y="5236560"/>
            <a:ext cx="11703600" cy="2697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50160" y="389160"/>
            <a:ext cx="11703600" cy="1628280"/>
          </a:xfrm>
          <a:prstGeom prst="rect">
            <a:avLst/>
          </a:prstGeom>
        </p:spPr>
        <p:txBody>
          <a:bodyPr lIns="0" rIns="0" tIns="0" bIns="0" anchor="ctr">
            <a:spAutoFit/>
          </a:bodyPr>
          <a:p>
            <a:pPr algn="ctr"/>
            <a:endParaRPr b="0" lang="ru-RU" sz="4400" spc="-1" strike="noStrike">
              <a:latin typeface="Arial"/>
            </a:endParaRPr>
          </a:p>
        </p:txBody>
      </p:sp>
      <p:sp>
        <p:nvSpPr>
          <p:cNvPr id="65" name="PlaceHolder 2"/>
          <p:cNvSpPr>
            <a:spLocks noGrp="1"/>
          </p:cNvSpPr>
          <p:nvPr>
            <p:ph type="body"/>
          </p:nvPr>
        </p:nvSpPr>
        <p:spPr>
          <a:xfrm>
            <a:off x="650160" y="2282040"/>
            <a:ext cx="5711040" cy="2697840"/>
          </a:xfrm>
          <a:prstGeom prst="rect">
            <a:avLst/>
          </a:prstGeom>
        </p:spPr>
        <p:txBody>
          <a:bodyPr lIns="0" rIns="0" tIns="0" bIns="0">
            <a:normAutofit/>
          </a:bodyPr>
          <a:p>
            <a:endParaRPr b="0" lang="ru-RU" sz="3200" spc="-1" strike="noStrike">
              <a:latin typeface="Arial"/>
            </a:endParaRPr>
          </a:p>
        </p:txBody>
      </p:sp>
      <p:sp>
        <p:nvSpPr>
          <p:cNvPr id="66" name="PlaceHolder 3"/>
          <p:cNvSpPr>
            <a:spLocks noGrp="1"/>
          </p:cNvSpPr>
          <p:nvPr>
            <p:ph type="body"/>
          </p:nvPr>
        </p:nvSpPr>
        <p:spPr>
          <a:xfrm>
            <a:off x="6647040" y="2282040"/>
            <a:ext cx="5711040" cy="2697840"/>
          </a:xfrm>
          <a:prstGeom prst="rect">
            <a:avLst/>
          </a:prstGeom>
        </p:spPr>
        <p:txBody>
          <a:bodyPr lIns="0" rIns="0" tIns="0" bIns="0">
            <a:normAutofit/>
          </a:bodyPr>
          <a:p>
            <a:endParaRPr b="0" lang="ru-RU" sz="3200" spc="-1" strike="noStrike">
              <a:latin typeface="Arial"/>
            </a:endParaRPr>
          </a:p>
        </p:txBody>
      </p:sp>
      <p:sp>
        <p:nvSpPr>
          <p:cNvPr id="67" name="PlaceHolder 4"/>
          <p:cNvSpPr>
            <a:spLocks noGrp="1"/>
          </p:cNvSpPr>
          <p:nvPr>
            <p:ph type="body"/>
          </p:nvPr>
        </p:nvSpPr>
        <p:spPr>
          <a:xfrm>
            <a:off x="650160" y="5236560"/>
            <a:ext cx="5711040" cy="2697840"/>
          </a:xfrm>
          <a:prstGeom prst="rect">
            <a:avLst/>
          </a:prstGeom>
        </p:spPr>
        <p:txBody>
          <a:bodyPr lIns="0" rIns="0" tIns="0" bIns="0">
            <a:normAutofit/>
          </a:bodyPr>
          <a:p>
            <a:endParaRPr b="0" lang="ru-RU" sz="3200" spc="-1" strike="noStrike">
              <a:latin typeface="Arial"/>
            </a:endParaRPr>
          </a:p>
        </p:txBody>
      </p:sp>
      <p:sp>
        <p:nvSpPr>
          <p:cNvPr id="68" name="PlaceHolder 5"/>
          <p:cNvSpPr>
            <a:spLocks noGrp="1"/>
          </p:cNvSpPr>
          <p:nvPr>
            <p:ph type="body"/>
          </p:nvPr>
        </p:nvSpPr>
        <p:spPr>
          <a:xfrm>
            <a:off x="6647040" y="5236560"/>
            <a:ext cx="5711040" cy="2697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50160" y="389160"/>
            <a:ext cx="11703600" cy="1628280"/>
          </a:xfrm>
          <a:prstGeom prst="rect">
            <a:avLst/>
          </a:prstGeom>
        </p:spPr>
        <p:txBody>
          <a:bodyPr lIns="0" rIns="0" tIns="0" bIns="0" anchor="ctr">
            <a:spAutoFit/>
          </a:bodyPr>
          <a:p>
            <a:pPr algn="ctr"/>
            <a:endParaRPr b="0" lang="ru-RU" sz="4400" spc="-1" strike="noStrike">
              <a:latin typeface="Arial"/>
            </a:endParaRPr>
          </a:p>
        </p:txBody>
      </p:sp>
      <p:sp>
        <p:nvSpPr>
          <p:cNvPr id="70" name="PlaceHolder 2"/>
          <p:cNvSpPr>
            <a:spLocks noGrp="1"/>
          </p:cNvSpPr>
          <p:nvPr>
            <p:ph type="body"/>
          </p:nvPr>
        </p:nvSpPr>
        <p:spPr>
          <a:xfrm>
            <a:off x="650160" y="2282040"/>
            <a:ext cx="3768480" cy="2697840"/>
          </a:xfrm>
          <a:prstGeom prst="rect">
            <a:avLst/>
          </a:prstGeom>
        </p:spPr>
        <p:txBody>
          <a:bodyPr lIns="0" rIns="0" tIns="0" bIns="0">
            <a:normAutofit/>
          </a:bodyPr>
          <a:p>
            <a:endParaRPr b="0" lang="ru-RU" sz="3200" spc="-1" strike="noStrike">
              <a:latin typeface="Arial"/>
            </a:endParaRPr>
          </a:p>
        </p:txBody>
      </p:sp>
      <p:sp>
        <p:nvSpPr>
          <p:cNvPr id="71" name="PlaceHolder 3"/>
          <p:cNvSpPr>
            <a:spLocks noGrp="1"/>
          </p:cNvSpPr>
          <p:nvPr>
            <p:ph type="body"/>
          </p:nvPr>
        </p:nvSpPr>
        <p:spPr>
          <a:xfrm>
            <a:off x="4607280" y="2282040"/>
            <a:ext cx="3768480" cy="2697840"/>
          </a:xfrm>
          <a:prstGeom prst="rect">
            <a:avLst/>
          </a:prstGeom>
        </p:spPr>
        <p:txBody>
          <a:bodyPr lIns="0" rIns="0" tIns="0" bIns="0">
            <a:normAutofit/>
          </a:bodyPr>
          <a:p>
            <a:endParaRPr b="0" lang="ru-RU" sz="3200" spc="-1" strike="noStrike">
              <a:latin typeface="Arial"/>
            </a:endParaRPr>
          </a:p>
        </p:txBody>
      </p:sp>
      <p:sp>
        <p:nvSpPr>
          <p:cNvPr id="72" name="PlaceHolder 4"/>
          <p:cNvSpPr>
            <a:spLocks noGrp="1"/>
          </p:cNvSpPr>
          <p:nvPr>
            <p:ph type="body"/>
          </p:nvPr>
        </p:nvSpPr>
        <p:spPr>
          <a:xfrm>
            <a:off x="8564760" y="2282040"/>
            <a:ext cx="3768480" cy="2697840"/>
          </a:xfrm>
          <a:prstGeom prst="rect">
            <a:avLst/>
          </a:prstGeom>
        </p:spPr>
        <p:txBody>
          <a:bodyPr lIns="0" rIns="0" tIns="0" bIns="0">
            <a:normAutofit/>
          </a:bodyPr>
          <a:p>
            <a:endParaRPr b="0" lang="ru-RU" sz="3200" spc="-1" strike="noStrike">
              <a:latin typeface="Arial"/>
            </a:endParaRPr>
          </a:p>
        </p:txBody>
      </p:sp>
      <p:sp>
        <p:nvSpPr>
          <p:cNvPr id="73" name="PlaceHolder 5"/>
          <p:cNvSpPr>
            <a:spLocks noGrp="1"/>
          </p:cNvSpPr>
          <p:nvPr>
            <p:ph type="body"/>
          </p:nvPr>
        </p:nvSpPr>
        <p:spPr>
          <a:xfrm>
            <a:off x="650160" y="5236560"/>
            <a:ext cx="3768480" cy="2697840"/>
          </a:xfrm>
          <a:prstGeom prst="rect">
            <a:avLst/>
          </a:prstGeom>
        </p:spPr>
        <p:txBody>
          <a:bodyPr lIns="0" rIns="0" tIns="0" bIns="0">
            <a:normAutofit/>
          </a:bodyPr>
          <a:p>
            <a:endParaRPr b="0" lang="ru-RU" sz="3200" spc="-1" strike="noStrike">
              <a:latin typeface="Arial"/>
            </a:endParaRPr>
          </a:p>
        </p:txBody>
      </p:sp>
      <p:sp>
        <p:nvSpPr>
          <p:cNvPr id="74" name="PlaceHolder 6"/>
          <p:cNvSpPr>
            <a:spLocks noGrp="1"/>
          </p:cNvSpPr>
          <p:nvPr>
            <p:ph type="body"/>
          </p:nvPr>
        </p:nvSpPr>
        <p:spPr>
          <a:xfrm>
            <a:off x="4607280" y="5236560"/>
            <a:ext cx="3768480" cy="2697840"/>
          </a:xfrm>
          <a:prstGeom prst="rect">
            <a:avLst/>
          </a:prstGeom>
        </p:spPr>
        <p:txBody>
          <a:bodyPr lIns="0" rIns="0" tIns="0" bIns="0">
            <a:normAutofit/>
          </a:bodyPr>
          <a:p>
            <a:endParaRPr b="0" lang="ru-RU" sz="3200" spc="-1" strike="noStrike">
              <a:latin typeface="Arial"/>
            </a:endParaRPr>
          </a:p>
        </p:txBody>
      </p:sp>
      <p:sp>
        <p:nvSpPr>
          <p:cNvPr id="75" name="PlaceHolder 7"/>
          <p:cNvSpPr>
            <a:spLocks noGrp="1"/>
          </p:cNvSpPr>
          <p:nvPr>
            <p:ph type="body"/>
          </p:nvPr>
        </p:nvSpPr>
        <p:spPr>
          <a:xfrm>
            <a:off x="8564760" y="5236560"/>
            <a:ext cx="3768480" cy="2697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50160" y="389160"/>
            <a:ext cx="11703600" cy="1628280"/>
          </a:xfrm>
          <a:prstGeom prst="rect">
            <a:avLst/>
          </a:prstGeom>
        </p:spPr>
        <p:txBody>
          <a:bodyPr lIns="0" rIns="0" tIns="0" bIns="0" anchor="ctr">
            <a:spAutoFit/>
          </a:bodyPr>
          <a:p>
            <a:pPr algn="ctr"/>
            <a:endParaRPr b="0" lang="ru-RU" sz="4400" spc="-1" strike="noStrike">
              <a:latin typeface="Arial"/>
            </a:endParaRPr>
          </a:p>
        </p:txBody>
      </p:sp>
      <p:sp>
        <p:nvSpPr>
          <p:cNvPr id="5" name="PlaceHolder 2"/>
          <p:cNvSpPr>
            <a:spLocks noGrp="1"/>
          </p:cNvSpPr>
          <p:nvPr>
            <p:ph type="body"/>
          </p:nvPr>
        </p:nvSpPr>
        <p:spPr>
          <a:xfrm>
            <a:off x="650160" y="2282040"/>
            <a:ext cx="11703600" cy="5656320"/>
          </a:xfrm>
          <a:prstGeom prst="rect">
            <a:avLst/>
          </a:prstGeom>
        </p:spPr>
        <p:txBody>
          <a:bodyPr lIns="0" rIns="0" tIns="0" bIns="0">
            <a:normAutofit/>
          </a:bodyPr>
          <a:p>
            <a:endParaRPr b="0" lang="ru-RU"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50160" y="389160"/>
            <a:ext cx="11703600" cy="1628280"/>
          </a:xfrm>
          <a:prstGeom prst="rect">
            <a:avLst/>
          </a:prstGeom>
        </p:spPr>
        <p:txBody>
          <a:bodyPr lIns="0" rIns="0" tIns="0" bIns="0" anchor="ctr">
            <a:spAutoFit/>
          </a:bodyPr>
          <a:p>
            <a:pPr algn="ctr"/>
            <a:endParaRPr b="0" lang="ru-RU" sz="4400" spc="-1" strike="noStrike">
              <a:latin typeface="Arial"/>
            </a:endParaRPr>
          </a:p>
        </p:txBody>
      </p:sp>
      <p:sp>
        <p:nvSpPr>
          <p:cNvPr id="7" name="PlaceHolder 2"/>
          <p:cNvSpPr>
            <a:spLocks noGrp="1"/>
          </p:cNvSpPr>
          <p:nvPr>
            <p:ph type="body"/>
          </p:nvPr>
        </p:nvSpPr>
        <p:spPr>
          <a:xfrm>
            <a:off x="650160" y="2282040"/>
            <a:ext cx="5711040" cy="5656320"/>
          </a:xfrm>
          <a:prstGeom prst="rect">
            <a:avLst/>
          </a:prstGeom>
        </p:spPr>
        <p:txBody>
          <a:bodyPr lIns="0" rIns="0" tIns="0" bIns="0">
            <a:normAutofit/>
          </a:bodyPr>
          <a:p>
            <a:endParaRPr b="0" lang="ru-RU" sz="3200" spc="-1" strike="noStrike">
              <a:latin typeface="Arial"/>
            </a:endParaRPr>
          </a:p>
        </p:txBody>
      </p:sp>
      <p:sp>
        <p:nvSpPr>
          <p:cNvPr id="8" name="PlaceHolder 3"/>
          <p:cNvSpPr>
            <a:spLocks noGrp="1"/>
          </p:cNvSpPr>
          <p:nvPr>
            <p:ph type="body"/>
          </p:nvPr>
        </p:nvSpPr>
        <p:spPr>
          <a:xfrm>
            <a:off x="6647040" y="2282040"/>
            <a:ext cx="5711040" cy="5656320"/>
          </a:xfrm>
          <a:prstGeom prst="rect">
            <a:avLst/>
          </a:prstGeom>
        </p:spPr>
        <p:txBody>
          <a:bodyPr lIns="0" rIns="0" tIns="0" bIns="0">
            <a:normAutofit/>
          </a:bodyPr>
          <a:p>
            <a:endParaRPr b="0" lang="ru-RU"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50160" y="389160"/>
            <a:ext cx="11703600" cy="1628280"/>
          </a:xfrm>
          <a:prstGeom prst="rect">
            <a:avLst/>
          </a:prstGeom>
        </p:spPr>
        <p:txBody>
          <a:bodyPr lIns="0" rIns="0" tIns="0" bIns="0" anchor="ctr">
            <a:spAutoFit/>
          </a:bodyPr>
          <a:p>
            <a:pPr algn="ctr"/>
            <a:endParaRPr b="0" lang="ru-RU"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50160" y="389160"/>
            <a:ext cx="11703600" cy="7549200"/>
          </a:xfrm>
          <a:prstGeom prst="rect">
            <a:avLst/>
          </a:prstGeom>
        </p:spPr>
        <p:txBody>
          <a:bodyPr lIns="0" rIns="0" tIns="0" bIns="0" anchor="ctr">
            <a:spAutoFit/>
          </a:bodyPr>
          <a:p>
            <a:pPr algn="ctr"/>
            <a:endParaRPr b="0" lang="ru-RU"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50160" y="389160"/>
            <a:ext cx="11703600" cy="1628280"/>
          </a:xfrm>
          <a:prstGeom prst="rect">
            <a:avLst/>
          </a:prstGeom>
        </p:spPr>
        <p:txBody>
          <a:bodyPr lIns="0" rIns="0" tIns="0" bIns="0" anchor="ctr">
            <a:spAutoFit/>
          </a:bodyPr>
          <a:p>
            <a:pPr algn="ctr"/>
            <a:endParaRPr b="0" lang="ru-RU" sz="4400" spc="-1" strike="noStrike">
              <a:latin typeface="Arial"/>
            </a:endParaRPr>
          </a:p>
        </p:txBody>
      </p:sp>
      <p:sp>
        <p:nvSpPr>
          <p:cNvPr id="12" name="PlaceHolder 2"/>
          <p:cNvSpPr>
            <a:spLocks noGrp="1"/>
          </p:cNvSpPr>
          <p:nvPr>
            <p:ph type="body"/>
          </p:nvPr>
        </p:nvSpPr>
        <p:spPr>
          <a:xfrm>
            <a:off x="650160" y="2282040"/>
            <a:ext cx="5711040" cy="2697840"/>
          </a:xfrm>
          <a:prstGeom prst="rect">
            <a:avLst/>
          </a:prstGeom>
        </p:spPr>
        <p:txBody>
          <a:bodyPr lIns="0" rIns="0" tIns="0" bIns="0">
            <a:normAutofit/>
          </a:bodyPr>
          <a:p>
            <a:endParaRPr b="0" lang="ru-RU" sz="3200" spc="-1" strike="noStrike">
              <a:latin typeface="Arial"/>
            </a:endParaRPr>
          </a:p>
        </p:txBody>
      </p:sp>
      <p:sp>
        <p:nvSpPr>
          <p:cNvPr id="13" name="PlaceHolder 3"/>
          <p:cNvSpPr>
            <a:spLocks noGrp="1"/>
          </p:cNvSpPr>
          <p:nvPr>
            <p:ph type="body"/>
          </p:nvPr>
        </p:nvSpPr>
        <p:spPr>
          <a:xfrm>
            <a:off x="6647040" y="2282040"/>
            <a:ext cx="5711040" cy="5656320"/>
          </a:xfrm>
          <a:prstGeom prst="rect">
            <a:avLst/>
          </a:prstGeom>
        </p:spPr>
        <p:txBody>
          <a:bodyPr lIns="0" rIns="0" tIns="0" bIns="0">
            <a:normAutofit/>
          </a:bodyPr>
          <a:p>
            <a:endParaRPr b="0" lang="ru-RU" sz="3200" spc="-1" strike="noStrike">
              <a:latin typeface="Arial"/>
            </a:endParaRPr>
          </a:p>
        </p:txBody>
      </p:sp>
      <p:sp>
        <p:nvSpPr>
          <p:cNvPr id="14" name="PlaceHolder 4"/>
          <p:cNvSpPr>
            <a:spLocks noGrp="1"/>
          </p:cNvSpPr>
          <p:nvPr>
            <p:ph type="body"/>
          </p:nvPr>
        </p:nvSpPr>
        <p:spPr>
          <a:xfrm>
            <a:off x="650160" y="5236560"/>
            <a:ext cx="5711040" cy="2697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50160" y="389160"/>
            <a:ext cx="11703600" cy="1628280"/>
          </a:xfrm>
          <a:prstGeom prst="rect">
            <a:avLst/>
          </a:prstGeom>
        </p:spPr>
        <p:txBody>
          <a:bodyPr lIns="0" rIns="0" tIns="0" bIns="0" anchor="ctr">
            <a:spAutoFit/>
          </a:bodyPr>
          <a:p>
            <a:pPr algn="ctr"/>
            <a:endParaRPr b="0" lang="ru-RU" sz="4400" spc="-1" strike="noStrike">
              <a:latin typeface="Arial"/>
            </a:endParaRPr>
          </a:p>
        </p:txBody>
      </p:sp>
      <p:sp>
        <p:nvSpPr>
          <p:cNvPr id="16" name="PlaceHolder 2"/>
          <p:cNvSpPr>
            <a:spLocks noGrp="1"/>
          </p:cNvSpPr>
          <p:nvPr>
            <p:ph type="body"/>
          </p:nvPr>
        </p:nvSpPr>
        <p:spPr>
          <a:xfrm>
            <a:off x="650160" y="2282040"/>
            <a:ext cx="5711040" cy="5656320"/>
          </a:xfrm>
          <a:prstGeom prst="rect">
            <a:avLst/>
          </a:prstGeom>
        </p:spPr>
        <p:txBody>
          <a:bodyPr lIns="0" rIns="0" tIns="0" bIns="0">
            <a:normAutofit/>
          </a:bodyPr>
          <a:p>
            <a:endParaRPr b="0" lang="ru-RU" sz="3200" spc="-1" strike="noStrike">
              <a:latin typeface="Arial"/>
            </a:endParaRPr>
          </a:p>
        </p:txBody>
      </p:sp>
      <p:sp>
        <p:nvSpPr>
          <p:cNvPr id="17" name="PlaceHolder 3"/>
          <p:cNvSpPr>
            <a:spLocks noGrp="1"/>
          </p:cNvSpPr>
          <p:nvPr>
            <p:ph type="body"/>
          </p:nvPr>
        </p:nvSpPr>
        <p:spPr>
          <a:xfrm>
            <a:off x="6647040" y="2282040"/>
            <a:ext cx="5711040" cy="2697840"/>
          </a:xfrm>
          <a:prstGeom prst="rect">
            <a:avLst/>
          </a:prstGeom>
        </p:spPr>
        <p:txBody>
          <a:bodyPr lIns="0" rIns="0" tIns="0" bIns="0">
            <a:normAutofit/>
          </a:bodyPr>
          <a:p>
            <a:endParaRPr b="0" lang="ru-RU" sz="3200" spc="-1" strike="noStrike">
              <a:latin typeface="Arial"/>
            </a:endParaRPr>
          </a:p>
        </p:txBody>
      </p:sp>
      <p:sp>
        <p:nvSpPr>
          <p:cNvPr id="18" name="PlaceHolder 4"/>
          <p:cNvSpPr>
            <a:spLocks noGrp="1"/>
          </p:cNvSpPr>
          <p:nvPr>
            <p:ph type="body"/>
          </p:nvPr>
        </p:nvSpPr>
        <p:spPr>
          <a:xfrm>
            <a:off x="6647040" y="5236560"/>
            <a:ext cx="5711040" cy="2697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50160" y="389160"/>
            <a:ext cx="11703600" cy="1628280"/>
          </a:xfrm>
          <a:prstGeom prst="rect">
            <a:avLst/>
          </a:prstGeom>
        </p:spPr>
        <p:txBody>
          <a:bodyPr lIns="0" rIns="0" tIns="0" bIns="0" anchor="ctr">
            <a:spAutoFit/>
          </a:bodyPr>
          <a:p>
            <a:pPr algn="ctr"/>
            <a:endParaRPr b="0" lang="ru-RU" sz="4400" spc="-1" strike="noStrike">
              <a:latin typeface="Arial"/>
            </a:endParaRPr>
          </a:p>
        </p:txBody>
      </p:sp>
      <p:sp>
        <p:nvSpPr>
          <p:cNvPr id="20" name="PlaceHolder 2"/>
          <p:cNvSpPr>
            <a:spLocks noGrp="1"/>
          </p:cNvSpPr>
          <p:nvPr>
            <p:ph type="body"/>
          </p:nvPr>
        </p:nvSpPr>
        <p:spPr>
          <a:xfrm>
            <a:off x="650160" y="2282040"/>
            <a:ext cx="5711040" cy="2697840"/>
          </a:xfrm>
          <a:prstGeom prst="rect">
            <a:avLst/>
          </a:prstGeom>
        </p:spPr>
        <p:txBody>
          <a:bodyPr lIns="0" rIns="0" tIns="0" bIns="0">
            <a:normAutofit/>
          </a:bodyPr>
          <a:p>
            <a:endParaRPr b="0" lang="ru-RU" sz="3200" spc="-1" strike="noStrike">
              <a:latin typeface="Arial"/>
            </a:endParaRPr>
          </a:p>
        </p:txBody>
      </p:sp>
      <p:sp>
        <p:nvSpPr>
          <p:cNvPr id="21" name="PlaceHolder 3"/>
          <p:cNvSpPr>
            <a:spLocks noGrp="1"/>
          </p:cNvSpPr>
          <p:nvPr>
            <p:ph type="body"/>
          </p:nvPr>
        </p:nvSpPr>
        <p:spPr>
          <a:xfrm>
            <a:off x="6647040" y="2282040"/>
            <a:ext cx="5711040" cy="2697840"/>
          </a:xfrm>
          <a:prstGeom prst="rect">
            <a:avLst/>
          </a:prstGeom>
        </p:spPr>
        <p:txBody>
          <a:bodyPr lIns="0" rIns="0" tIns="0" bIns="0">
            <a:normAutofit/>
          </a:bodyPr>
          <a:p>
            <a:endParaRPr b="0" lang="ru-RU" sz="3200" spc="-1" strike="noStrike">
              <a:latin typeface="Arial"/>
            </a:endParaRPr>
          </a:p>
        </p:txBody>
      </p:sp>
      <p:sp>
        <p:nvSpPr>
          <p:cNvPr id="22" name="PlaceHolder 4"/>
          <p:cNvSpPr>
            <a:spLocks noGrp="1"/>
          </p:cNvSpPr>
          <p:nvPr>
            <p:ph type="body"/>
          </p:nvPr>
        </p:nvSpPr>
        <p:spPr>
          <a:xfrm>
            <a:off x="650160" y="5236560"/>
            <a:ext cx="11703600" cy="2697840"/>
          </a:xfrm>
          <a:prstGeom prst="rect">
            <a:avLst/>
          </a:prstGeom>
        </p:spPr>
        <p:txBody>
          <a:bodyPr lIns="0" rIns="0" tIns="0" bIns="0">
            <a:normAutofit/>
          </a:bodyPr>
          <a:p>
            <a:endParaRPr b="0" lang="ru-RU"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50160" y="389160"/>
            <a:ext cx="11703600" cy="1628280"/>
          </a:xfrm>
          <a:prstGeom prst="rect">
            <a:avLst/>
          </a:prstGeom>
        </p:spPr>
        <p:txBody>
          <a:bodyPr lIns="0" rIns="0" tIns="0" bIns="0" anchor="ctr">
            <a:noAutofit/>
          </a:bodyPr>
          <a:p>
            <a:pPr algn="ctr"/>
            <a:r>
              <a:rPr b="0" lang="ru-RU" sz="4400" spc="-1" strike="noStrike">
                <a:latin typeface="Arial"/>
              </a:rPr>
              <a:t>Для правки текста заглавия щёлкните мышью</a:t>
            </a:r>
            <a:endParaRPr b="0" lang="ru-RU" sz="4400" spc="-1" strike="noStrike">
              <a:latin typeface="Arial"/>
            </a:endParaRPr>
          </a:p>
        </p:txBody>
      </p:sp>
      <p:sp>
        <p:nvSpPr>
          <p:cNvPr id="1" name="PlaceHolder 2"/>
          <p:cNvSpPr>
            <a:spLocks noGrp="1"/>
          </p:cNvSpPr>
          <p:nvPr>
            <p:ph type="body"/>
          </p:nvPr>
        </p:nvSpPr>
        <p:spPr>
          <a:xfrm>
            <a:off x="650160" y="2282040"/>
            <a:ext cx="11703600" cy="56563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3200" spc="-1" strike="noStrike">
                <a:latin typeface="Arial"/>
              </a:rPr>
              <a:t>Для правки структуры щёлкните мышью</a:t>
            </a:r>
            <a:endParaRPr b="0" lang="ru-RU" sz="3200" spc="-1" strike="noStrike">
              <a:latin typeface="Arial"/>
            </a:endParaRPr>
          </a:p>
          <a:p>
            <a:pPr lvl="1" marL="864000" indent="-324000">
              <a:spcBef>
                <a:spcPts val="1134"/>
              </a:spcBef>
              <a:buClr>
                <a:srgbClr val="000000"/>
              </a:buClr>
              <a:buSzPct val="75000"/>
              <a:buFont typeface="Symbol" charset="2"/>
              <a:buChar char=""/>
            </a:pPr>
            <a:r>
              <a:rPr b="0" lang="ru-RU" sz="2800" spc="-1" strike="noStrike">
                <a:latin typeface="Arial"/>
              </a:rPr>
              <a:t>Второй уровень структуры</a:t>
            </a:r>
            <a:endParaRPr b="0" lang="ru-RU" sz="2800" spc="-1" strike="noStrike">
              <a:latin typeface="Arial"/>
            </a:endParaRPr>
          </a:p>
          <a:p>
            <a:pPr lvl="2" marL="1296000" indent="-288000">
              <a:spcBef>
                <a:spcPts val="850"/>
              </a:spcBef>
              <a:buClr>
                <a:srgbClr val="000000"/>
              </a:buClr>
              <a:buSzPct val="45000"/>
              <a:buFont typeface="Wingdings" charset="2"/>
              <a:buChar char=""/>
            </a:pPr>
            <a:r>
              <a:rPr b="0" lang="ru-RU" sz="2400" spc="-1" strike="noStrike">
                <a:latin typeface="Arial"/>
              </a:rPr>
              <a:t>Третий уровень структуры</a:t>
            </a:r>
            <a:endParaRPr b="0" lang="ru-RU" sz="2400" spc="-1" strike="noStrike">
              <a:latin typeface="Arial"/>
            </a:endParaRPr>
          </a:p>
          <a:p>
            <a:pPr lvl="3" marL="1728000" indent="-216000">
              <a:spcBef>
                <a:spcPts val="567"/>
              </a:spcBef>
              <a:buClr>
                <a:srgbClr val="000000"/>
              </a:buClr>
              <a:buSzPct val="75000"/>
              <a:buFont typeface="Symbol" charset="2"/>
              <a:buChar char=""/>
            </a:pPr>
            <a:r>
              <a:rPr b="0" lang="ru-RU" sz="2000" spc="-1" strike="noStrike">
                <a:latin typeface="Arial"/>
              </a:rPr>
              <a:t>Четвёртый уровень структуры</a:t>
            </a:r>
            <a:endParaRPr b="0" lang="ru-RU" sz="2000" spc="-1" strike="noStrike">
              <a:latin typeface="Arial"/>
            </a:endParaRPr>
          </a:p>
          <a:p>
            <a:pPr lvl="4" marL="2160000" indent="-216000">
              <a:spcBef>
                <a:spcPts val="283"/>
              </a:spcBef>
              <a:buClr>
                <a:srgbClr val="000000"/>
              </a:buClr>
              <a:buSzPct val="45000"/>
              <a:buFont typeface="Wingdings" charset="2"/>
              <a:buChar char=""/>
            </a:pPr>
            <a:r>
              <a:rPr b="0" lang="ru-RU" sz="2000" spc="-1" strike="noStrike">
                <a:latin typeface="Arial"/>
              </a:rPr>
              <a:t>Пятый уровень структуры</a:t>
            </a:r>
            <a:endParaRPr b="0" lang="ru-RU" sz="2000" spc="-1" strike="noStrike">
              <a:latin typeface="Arial"/>
            </a:endParaRPr>
          </a:p>
          <a:p>
            <a:pPr lvl="5" marL="2592000" indent="-216000">
              <a:spcBef>
                <a:spcPts val="283"/>
              </a:spcBef>
              <a:buClr>
                <a:srgbClr val="000000"/>
              </a:buClr>
              <a:buSzPct val="45000"/>
              <a:buFont typeface="Wingdings" charset="2"/>
              <a:buChar char=""/>
            </a:pPr>
            <a:r>
              <a:rPr b="0" lang="ru-RU" sz="2000" spc="-1" strike="noStrike">
                <a:latin typeface="Arial"/>
              </a:rPr>
              <a:t>Шестой уровень структуры</a:t>
            </a:r>
            <a:endParaRPr b="0" lang="ru-RU" sz="2000" spc="-1" strike="noStrike">
              <a:latin typeface="Arial"/>
            </a:endParaRPr>
          </a:p>
          <a:p>
            <a:pPr lvl="6" marL="3024000" indent="-216000">
              <a:spcBef>
                <a:spcPts val="283"/>
              </a:spcBef>
              <a:buClr>
                <a:srgbClr val="000000"/>
              </a:buClr>
              <a:buSzPct val="45000"/>
              <a:buFont typeface="Wingdings" charset="2"/>
              <a:buChar char=""/>
            </a:pPr>
            <a:r>
              <a:rPr b="0" lang="ru-RU" sz="2000" spc="-1" strike="noStrike">
                <a:latin typeface="Arial"/>
              </a:rPr>
              <a:t>Седьмой уровень структуры</a:t>
            </a:r>
            <a:endParaRPr b="0" lang="ru-R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50160" y="389160"/>
            <a:ext cx="11703600" cy="1628280"/>
          </a:xfrm>
          <a:prstGeom prst="rect">
            <a:avLst/>
          </a:prstGeom>
        </p:spPr>
        <p:txBody>
          <a:bodyPr lIns="0" rIns="0" tIns="0" bIns="0" anchor="ctr">
            <a:noAutofit/>
          </a:bodyPr>
          <a:p>
            <a:pPr algn="ctr"/>
            <a:r>
              <a:rPr b="0" lang="ru-RU" sz="4400" spc="-1" strike="noStrike">
                <a:latin typeface="Arial"/>
              </a:rPr>
              <a:t>Для правки текста заглавия щёлкните мышью</a:t>
            </a:r>
            <a:endParaRPr b="0" lang="ru-RU" sz="4400" spc="-1" strike="noStrike">
              <a:latin typeface="Arial"/>
            </a:endParaRPr>
          </a:p>
        </p:txBody>
      </p:sp>
      <p:sp>
        <p:nvSpPr>
          <p:cNvPr id="39" name="PlaceHolder 2"/>
          <p:cNvSpPr>
            <a:spLocks noGrp="1"/>
          </p:cNvSpPr>
          <p:nvPr>
            <p:ph type="body"/>
          </p:nvPr>
        </p:nvSpPr>
        <p:spPr>
          <a:xfrm>
            <a:off x="650160" y="2282040"/>
            <a:ext cx="11703600" cy="56563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3200" spc="-1" strike="noStrike">
                <a:latin typeface="Arial"/>
              </a:rPr>
              <a:t>Для правки структуры щёлкните мышью</a:t>
            </a:r>
            <a:endParaRPr b="0" lang="ru-RU" sz="3200" spc="-1" strike="noStrike">
              <a:latin typeface="Arial"/>
            </a:endParaRPr>
          </a:p>
          <a:p>
            <a:pPr lvl="1" marL="864000" indent="-324000">
              <a:spcBef>
                <a:spcPts val="1134"/>
              </a:spcBef>
              <a:buClr>
                <a:srgbClr val="000000"/>
              </a:buClr>
              <a:buSzPct val="75000"/>
              <a:buFont typeface="Symbol" charset="2"/>
              <a:buChar char=""/>
            </a:pPr>
            <a:r>
              <a:rPr b="0" lang="ru-RU" sz="2800" spc="-1" strike="noStrike">
                <a:latin typeface="Arial"/>
              </a:rPr>
              <a:t>Второй уровень структуры</a:t>
            </a:r>
            <a:endParaRPr b="0" lang="ru-RU" sz="2800" spc="-1" strike="noStrike">
              <a:latin typeface="Arial"/>
            </a:endParaRPr>
          </a:p>
          <a:p>
            <a:pPr lvl="2" marL="1296000" indent="-288000">
              <a:spcBef>
                <a:spcPts val="850"/>
              </a:spcBef>
              <a:buClr>
                <a:srgbClr val="000000"/>
              </a:buClr>
              <a:buSzPct val="45000"/>
              <a:buFont typeface="Wingdings" charset="2"/>
              <a:buChar char=""/>
            </a:pPr>
            <a:r>
              <a:rPr b="0" lang="ru-RU" sz="2400" spc="-1" strike="noStrike">
                <a:latin typeface="Arial"/>
              </a:rPr>
              <a:t>Третий уровень структуры</a:t>
            </a:r>
            <a:endParaRPr b="0" lang="ru-RU" sz="2400" spc="-1" strike="noStrike">
              <a:latin typeface="Arial"/>
            </a:endParaRPr>
          </a:p>
          <a:p>
            <a:pPr lvl="3" marL="1728000" indent="-216000">
              <a:spcBef>
                <a:spcPts val="567"/>
              </a:spcBef>
              <a:buClr>
                <a:srgbClr val="000000"/>
              </a:buClr>
              <a:buSzPct val="75000"/>
              <a:buFont typeface="Symbol" charset="2"/>
              <a:buChar char=""/>
            </a:pPr>
            <a:r>
              <a:rPr b="0" lang="ru-RU" sz="2000" spc="-1" strike="noStrike">
                <a:latin typeface="Arial"/>
              </a:rPr>
              <a:t>Четвёртый уровень структуры</a:t>
            </a:r>
            <a:endParaRPr b="0" lang="ru-RU" sz="2000" spc="-1" strike="noStrike">
              <a:latin typeface="Arial"/>
            </a:endParaRPr>
          </a:p>
          <a:p>
            <a:pPr lvl="4" marL="2160000" indent="-216000">
              <a:spcBef>
                <a:spcPts val="283"/>
              </a:spcBef>
              <a:buClr>
                <a:srgbClr val="000000"/>
              </a:buClr>
              <a:buSzPct val="45000"/>
              <a:buFont typeface="Wingdings" charset="2"/>
              <a:buChar char=""/>
            </a:pPr>
            <a:r>
              <a:rPr b="0" lang="ru-RU" sz="2000" spc="-1" strike="noStrike">
                <a:latin typeface="Arial"/>
              </a:rPr>
              <a:t>Пятый уровень структуры</a:t>
            </a:r>
            <a:endParaRPr b="0" lang="ru-RU" sz="2000" spc="-1" strike="noStrike">
              <a:latin typeface="Arial"/>
            </a:endParaRPr>
          </a:p>
          <a:p>
            <a:pPr lvl="5" marL="2592000" indent="-216000">
              <a:spcBef>
                <a:spcPts val="283"/>
              </a:spcBef>
              <a:buClr>
                <a:srgbClr val="000000"/>
              </a:buClr>
              <a:buSzPct val="45000"/>
              <a:buFont typeface="Wingdings" charset="2"/>
              <a:buChar char=""/>
            </a:pPr>
            <a:r>
              <a:rPr b="0" lang="ru-RU" sz="2000" spc="-1" strike="noStrike">
                <a:latin typeface="Arial"/>
              </a:rPr>
              <a:t>Шестой уровень структуры</a:t>
            </a:r>
            <a:endParaRPr b="0" lang="ru-RU" sz="2000" spc="-1" strike="noStrike">
              <a:latin typeface="Arial"/>
            </a:endParaRPr>
          </a:p>
          <a:p>
            <a:pPr lvl="6" marL="3024000" indent="-216000">
              <a:spcBef>
                <a:spcPts val="283"/>
              </a:spcBef>
              <a:buClr>
                <a:srgbClr val="000000"/>
              </a:buClr>
              <a:buSzPct val="45000"/>
              <a:buFont typeface="Wingdings" charset="2"/>
              <a:buChar char=""/>
            </a:pPr>
            <a:r>
              <a:rPr b="0" lang="ru-RU" sz="2000" spc="-1" strike="noStrike">
                <a:latin typeface="Arial"/>
              </a:rPr>
              <a:t>Седьмой уровень структуры</a:t>
            </a:r>
            <a:endParaRPr b="0" lang="ru-R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7.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xml"/>
</Relationships>
</file>

<file path=ppt/slides/_rels/slide38.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jpeg"/><Relationship Id="rId3" Type="http://schemas.openxmlformats.org/officeDocument/2006/relationships/slideLayout" Target="../slideLayouts/slideLayout1.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3.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7.jpeg"/><Relationship Id="rId3" Type="http://schemas.openxmlformats.org/officeDocument/2006/relationships/image" Target="../media/image18.jpeg"/><Relationship Id="rId4" Type="http://schemas.openxmlformats.org/officeDocument/2006/relationships/slideLayout" Target="../slideLayouts/slideLayout1.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8.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image" Target="../media/image20.jpeg"/><Relationship Id="rId3" Type="http://schemas.openxmlformats.org/officeDocument/2006/relationships/image" Target="../media/image21.jpeg"/><Relationship Id="rId4" Type="http://schemas.openxmlformats.org/officeDocument/2006/relationships/slideLayout" Target="../slideLayouts/slideLayout1.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4.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image" Target="../media/image23.jpeg"/><Relationship Id="rId3" Type="http://schemas.openxmlformats.org/officeDocument/2006/relationships/slideLayout" Target="../slideLayouts/slideLayout1.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7.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13.xml"/>
</Relationships>
</file>

<file path=ppt/slides/_rels/slide58.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13.xml"/>
</Relationships>
</file>

<file path=ppt/slides/_rels/slide5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5.xml.rels><?xml version="1.0" encoding="UTF-8"?>
<Relationships xmlns="http://schemas.openxmlformats.org/package/2006/relationships"><Relationship Id="rId1" Type="http://schemas.openxmlformats.org/officeDocument/2006/relationships/hyperlink" Target="https://lifelib.info/microbiology/immunology_2/5.html" TargetMode="External"/><Relationship Id="rId2" Type="http://schemas.openxmlformats.org/officeDocument/2006/relationships/hyperlink" Target="http://www.mif-ua.com/archive/article/28960" TargetMode="External"/><Relationship Id="rId3" Type="http://schemas.openxmlformats.org/officeDocument/2006/relationships/slideLayout" Target="../slideLayouts/slideLayout13.xml"/>
</Relationships>
</file>

<file path=ppt/slides/_rels/slide66.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1.xml"/>
</Relationships>
</file>

<file path=ppt/slides/_rels/slide67.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slideLayout" Target="../slideLayouts/slideLayout1.xml"/>
</Relationships>
</file>

<file path=ppt/slides/_rels/slide6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1.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png"/><Relationship Id="rId3" Type="http://schemas.openxmlformats.org/officeDocument/2006/relationships/image" Target="../media/image30.png"/><Relationship Id="rId4" Type="http://schemas.openxmlformats.org/officeDocument/2006/relationships/slideLayout" Target="../slideLayouts/slideLayout1.xml"/>
</Relationships>
</file>

<file path=ppt/slides/_rels/slide8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5.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
</Relationships>
</file>

<file path=ppt/slides/_rels/slide8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4.xml.rels><?xml version="1.0" encoding="UTF-8"?>
<Relationships xmlns="http://schemas.openxmlformats.org/package/2006/relationships"><Relationship Id="rId1" Type="http://schemas.openxmlformats.org/officeDocument/2006/relationships/hyperlink" Target="https://health-ua.com/article/66070-aktualn-pitannya-munoproflaktiki-patcntv-zspnalnoyu-myazovoyu-atrofyu" TargetMode="External"/><Relationship Id="rId2" Type="http://schemas.openxmlformats.org/officeDocument/2006/relationships/slideLayout" Target="../slideLayouts/slideLayout13.xml"/>
</Relationships>
</file>

<file path=ppt/slides/_rels/slide95.xml.rels><?xml version="1.0" encoding="UTF-8"?>
<Relationships xmlns="http://schemas.openxmlformats.org/package/2006/relationships"><Relationship Id="rId1" Type="http://schemas.openxmlformats.org/officeDocument/2006/relationships/hyperlink" Target="https://nmapo.edu.ua/images/FakTer/KafKlimAle/Imunologiy.pdf" TargetMode="External"/><Relationship Id="rId2" Type="http://schemas.openxmlformats.org/officeDocument/2006/relationships/hyperlink" Target="https://nmapo.edu.ua/images/FakTer/KafKlimAle/KlinihLaborImunolog.pdf" TargetMode="External"/><Relationship Id="rId3" Type="http://schemas.openxmlformats.org/officeDocument/2006/relationships/hyperlink" Target="https://kiai.com.ua/" TargetMode="External"/><Relationship Id="rId4" Type="http://schemas.openxmlformats.org/officeDocument/2006/relationships/image" Target="../media/image32.jpeg"/><Relationship Id="rId5" Type="http://schemas.openxmlformats.org/officeDocument/2006/relationships/image" Target="../media/image33.jpeg"/><Relationship Id="rId6" Type="http://schemas.openxmlformats.org/officeDocument/2006/relationships/image" Target="../media/image34.jpeg"/><Relationship Id="rId7" Type="http://schemas.openxmlformats.org/officeDocument/2006/relationships/image" Target="../media/image35.jpeg"/><Relationship Id="rId8" Type="http://schemas.openxmlformats.org/officeDocument/2006/relationships/slideLayout" Target="../slideLayouts/slideLayout1.xml"/>
</Relationships>
</file>

<file path=ppt/slides/_rels/slide96.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CustomShape 1"/>
          <p:cNvSpPr/>
          <p:nvPr/>
        </p:nvSpPr>
        <p:spPr>
          <a:xfrm>
            <a:off x="510120" y="3276360"/>
            <a:ext cx="12172320" cy="5720040"/>
          </a:xfrm>
          <a:prstGeom prst="rect">
            <a:avLst/>
          </a:prstGeom>
          <a:noFill/>
          <a:ln>
            <a:noFill/>
          </a:ln>
        </p:spPr>
        <p:style>
          <a:lnRef idx="0"/>
          <a:fillRef idx="0"/>
          <a:effectRef idx="0"/>
          <a:fontRef idx="minor"/>
        </p:style>
        <p:txBody>
          <a:bodyPr lIns="90000" rIns="90000" tIns="45000" bIns="45000">
            <a:normAutofit fontScale="32000"/>
          </a:bodyPr>
          <a:p>
            <a:pPr algn="ctr">
              <a:lnSpc>
                <a:spcPct val="100000"/>
              </a:lnSpc>
              <a:spcBef>
                <a:spcPts val="641"/>
              </a:spcBef>
            </a:pPr>
            <a:r>
              <a:rPr b="1" lang="ru-RU" sz="3600" spc="-1" strike="noStrike">
                <a:solidFill>
                  <a:srgbClr val="07068b"/>
                </a:solidFill>
                <a:latin typeface="Times New Roman"/>
                <a:ea typeface="DejaVu Sans"/>
              </a:rPr>
              <a:t>                        </a:t>
            </a:r>
            <a:endParaRPr b="0" lang="ru-RU" sz="3600" spc="-1" strike="noStrike">
              <a:latin typeface="Arial"/>
            </a:endParaRPr>
          </a:p>
          <a:p>
            <a:pPr algn="ctr">
              <a:lnSpc>
                <a:spcPct val="100000"/>
              </a:lnSpc>
              <a:spcBef>
                <a:spcPts val="641"/>
              </a:spcBef>
            </a:pPr>
            <a:r>
              <a:rPr b="1" lang="ru-RU" sz="3600" spc="-1" strike="noStrike">
                <a:solidFill>
                  <a:srgbClr val="07068b"/>
                </a:solidFill>
                <a:latin typeface="Times New Roman"/>
                <a:ea typeface="DejaVu Sans"/>
              </a:rPr>
              <a:t>                                   </a:t>
            </a:r>
            <a:r>
              <a:rPr b="1" lang="ru-RU" sz="4000" spc="-1" strike="noStrike">
                <a:solidFill>
                  <a:srgbClr val="07068b"/>
                </a:solidFill>
                <a:latin typeface="Times New Roman"/>
                <a:ea typeface="DejaVu Sans"/>
              </a:rPr>
              <a:t>                                   </a:t>
            </a:r>
            <a:r>
              <a:rPr b="1" lang="ru-RU" sz="4800" spc="-1" strike="noStrike">
                <a:solidFill>
                  <a:srgbClr val="07068b"/>
                </a:solidFill>
                <a:latin typeface="Times New Roman"/>
                <a:ea typeface="DejaVu Sans"/>
              </a:rPr>
              <a:t>ВІКОВА ІМУНОЛОГІЯ</a:t>
            </a:r>
            <a:endParaRPr b="0" lang="ru-RU" sz="4800" spc="-1" strike="noStrike">
              <a:latin typeface="Arial"/>
            </a:endParaRPr>
          </a:p>
          <a:p>
            <a:pPr algn="ctr">
              <a:lnSpc>
                <a:spcPct val="100000"/>
              </a:lnSpc>
              <a:spcBef>
                <a:spcPts val="641"/>
              </a:spcBef>
            </a:pPr>
            <a:r>
              <a:rPr b="1" lang="ru-RU" sz="4400" spc="-1" strike="noStrike">
                <a:solidFill>
                  <a:srgbClr val="ff0000"/>
                </a:solidFill>
                <a:latin typeface="Times New Roman"/>
                <a:ea typeface="DejaVu Sans"/>
              </a:rPr>
              <a:t>                                                       </a:t>
            </a:r>
            <a:r>
              <a:rPr b="1" lang="ru-RU" sz="4400" spc="-1" strike="noStrike">
                <a:solidFill>
                  <a:srgbClr val="ff0000"/>
                </a:solidFill>
                <a:latin typeface="Times New Roman"/>
                <a:ea typeface="DejaVu Sans"/>
              </a:rPr>
              <a:t>Змістовий модуль 6</a:t>
            </a:r>
            <a:endParaRPr b="0" lang="ru-RU" sz="4400" spc="-1" strike="noStrike">
              <a:latin typeface="Arial"/>
            </a:endParaRPr>
          </a:p>
          <a:p>
            <a:pPr algn="ctr">
              <a:lnSpc>
                <a:spcPct val="100000"/>
              </a:lnSpc>
              <a:spcBef>
                <a:spcPts val="641"/>
              </a:spcBef>
            </a:pPr>
            <a:r>
              <a:rPr b="1" lang="ru-RU" sz="4400" spc="-1" strike="noStrike">
                <a:solidFill>
                  <a:srgbClr val="ff0000"/>
                </a:solidFill>
                <a:latin typeface="Times New Roman"/>
                <a:ea typeface="DejaVu Sans"/>
              </a:rPr>
              <a:t>                                                         </a:t>
            </a:r>
            <a:r>
              <a:rPr b="1" lang="ru-RU" sz="4400" spc="-1" strike="noStrike">
                <a:solidFill>
                  <a:srgbClr val="ff0000"/>
                </a:solidFill>
                <a:latin typeface="Times New Roman"/>
                <a:ea typeface="DejaVu Sans"/>
              </a:rPr>
              <a:t>Лекція №6</a:t>
            </a:r>
            <a:endParaRPr b="0" lang="ru-RU" sz="4400" spc="-1" strike="noStrike">
              <a:latin typeface="Arial"/>
            </a:endParaRPr>
          </a:p>
          <a:p>
            <a:pPr algn="ctr">
              <a:lnSpc>
                <a:spcPct val="100000"/>
              </a:lnSpc>
              <a:spcBef>
                <a:spcPts val="641"/>
              </a:spcBef>
            </a:pPr>
            <a:r>
              <a:rPr b="1" lang="ru-RU" sz="4400" spc="-1" strike="noStrike">
                <a:solidFill>
                  <a:srgbClr val="0d7509"/>
                </a:solidFill>
                <a:latin typeface="Times New Roman"/>
                <a:ea typeface="DejaVu Sans"/>
              </a:rPr>
              <a:t>                                                               </a:t>
            </a:r>
            <a:r>
              <a:rPr b="1" lang="ru-RU" sz="5400" spc="-1" strike="noStrike">
                <a:solidFill>
                  <a:srgbClr val="0d7509"/>
                </a:solidFill>
                <a:latin typeface="Times New Roman"/>
                <a:ea typeface="DejaVu Sans"/>
              </a:rPr>
              <a:t>Імунодіагностика, </a:t>
            </a:r>
            <a:endParaRPr b="0" lang="ru-RU" sz="5400" spc="-1" strike="noStrike">
              <a:latin typeface="Arial"/>
            </a:endParaRPr>
          </a:p>
          <a:p>
            <a:pPr algn="ctr">
              <a:lnSpc>
                <a:spcPct val="100000"/>
              </a:lnSpc>
              <a:spcBef>
                <a:spcPts val="641"/>
              </a:spcBef>
            </a:pPr>
            <a:r>
              <a:rPr b="1" lang="ru-RU" sz="5400" spc="-1" strike="noStrike">
                <a:solidFill>
                  <a:srgbClr val="0d7509"/>
                </a:solidFill>
                <a:latin typeface="Times New Roman"/>
                <a:ea typeface="DejaVu Sans"/>
              </a:rPr>
              <a:t>                                                   </a:t>
            </a:r>
            <a:r>
              <a:rPr b="1" lang="ru-RU" sz="5400" spc="-1" strike="noStrike">
                <a:solidFill>
                  <a:srgbClr val="0d7509"/>
                </a:solidFill>
                <a:latin typeface="Times New Roman"/>
                <a:ea typeface="DejaVu Sans"/>
              </a:rPr>
              <a:t>імунопрофілактика,</a:t>
            </a:r>
            <a:endParaRPr b="0" lang="ru-RU" sz="5400" spc="-1" strike="noStrike">
              <a:latin typeface="Arial"/>
            </a:endParaRPr>
          </a:p>
          <a:p>
            <a:pPr algn="ctr">
              <a:lnSpc>
                <a:spcPct val="100000"/>
              </a:lnSpc>
              <a:spcBef>
                <a:spcPts val="641"/>
              </a:spcBef>
            </a:pPr>
            <a:r>
              <a:rPr b="1" lang="ru-RU" sz="5400" spc="-1" strike="noStrike">
                <a:solidFill>
                  <a:srgbClr val="0d7509"/>
                </a:solidFill>
                <a:latin typeface="Times New Roman"/>
                <a:ea typeface="DejaVu Sans"/>
              </a:rPr>
              <a:t>                                                 </a:t>
            </a:r>
            <a:r>
              <a:rPr b="1" lang="ru-RU" sz="5400" spc="-1" strike="noStrike">
                <a:solidFill>
                  <a:srgbClr val="0d7509"/>
                </a:solidFill>
                <a:latin typeface="Times New Roman"/>
                <a:ea typeface="DejaVu Sans"/>
              </a:rPr>
              <a:t>імунотерапія</a:t>
            </a:r>
            <a:endParaRPr b="0" lang="ru-RU" sz="5400" spc="-1" strike="noStrike">
              <a:latin typeface="Arial"/>
            </a:endParaRPr>
          </a:p>
          <a:p>
            <a:pPr algn="ctr">
              <a:lnSpc>
                <a:spcPct val="100000"/>
              </a:lnSpc>
              <a:spcBef>
                <a:spcPts val="641"/>
              </a:spcBef>
            </a:pPr>
            <a:r>
              <a:rPr b="1" lang="ru-RU" sz="4400" spc="-1" strike="noStrike">
                <a:solidFill>
                  <a:srgbClr val="0d7509"/>
                </a:solidFill>
                <a:latin typeface="Times New Roman"/>
                <a:ea typeface="DejaVu Sans"/>
              </a:rPr>
              <a:t>                                                               </a:t>
            </a:r>
            <a:r>
              <a:rPr b="1" lang="ru-RU" sz="4400" spc="-1" strike="noStrike">
                <a:solidFill>
                  <a:srgbClr val="0d7509"/>
                </a:solidFill>
                <a:latin typeface="Times New Roman"/>
                <a:ea typeface="DejaVu Sans"/>
              </a:rPr>
              <a:t>(4 год)</a:t>
            </a:r>
            <a:endParaRPr b="0" lang="ru-RU" sz="4400" spc="-1" strike="noStrike">
              <a:latin typeface="Arial"/>
            </a:endParaRPr>
          </a:p>
          <a:p>
            <a:pPr algn="ctr">
              <a:lnSpc>
                <a:spcPct val="100000"/>
              </a:lnSpc>
              <a:spcBef>
                <a:spcPts val="641"/>
              </a:spcBef>
            </a:pPr>
            <a:r>
              <a:rPr b="1" lang="ru-RU" sz="4400" spc="-1" strike="noStrike">
                <a:solidFill>
                  <a:srgbClr val="0d7509"/>
                </a:solidFill>
                <a:latin typeface="Times New Roman"/>
                <a:ea typeface="DejaVu Sans"/>
              </a:rPr>
              <a:t>                                </a:t>
            </a:r>
            <a:endParaRPr b="0" lang="ru-RU" sz="4400" spc="-1" strike="noStrike">
              <a:latin typeface="Arial"/>
            </a:endParaRPr>
          </a:p>
          <a:p>
            <a:pPr algn="ctr">
              <a:lnSpc>
                <a:spcPct val="100000"/>
              </a:lnSpc>
              <a:spcBef>
                <a:spcPts val="641"/>
              </a:spcBef>
            </a:pPr>
            <a:endParaRPr b="0" lang="ru-RU" sz="4400" spc="-1" strike="noStrike">
              <a:latin typeface="Arial"/>
            </a:endParaRPr>
          </a:p>
          <a:p>
            <a:pPr algn="r">
              <a:lnSpc>
                <a:spcPct val="100000"/>
              </a:lnSpc>
              <a:spcBef>
                <a:spcPts val="641"/>
              </a:spcBef>
            </a:pPr>
            <a:endParaRPr b="0" lang="ru-RU" sz="4400" spc="-1" strike="noStrike">
              <a:latin typeface="Arial"/>
            </a:endParaRPr>
          </a:p>
          <a:p>
            <a:pPr algn="ctr">
              <a:lnSpc>
                <a:spcPct val="100000"/>
              </a:lnSpc>
              <a:spcBef>
                <a:spcPts val="400"/>
              </a:spcBef>
            </a:pPr>
            <a:r>
              <a:rPr b="0" lang="ru-RU" sz="2000" spc="-1" strike="noStrike">
                <a:solidFill>
                  <a:srgbClr val="000000"/>
                </a:solidFill>
                <a:latin typeface="Times New Roman"/>
                <a:ea typeface="DejaVu Sans"/>
              </a:rPr>
              <a:t>  </a:t>
            </a:r>
            <a:endParaRPr b="0" lang="ru-RU" sz="2000" spc="-1" strike="noStrike">
              <a:latin typeface="Arial"/>
            </a:endParaRPr>
          </a:p>
        </p:txBody>
      </p:sp>
      <p:pic>
        <p:nvPicPr>
          <p:cNvPr id="83" name="Picture 2" descr=""/>
          <p:cNvPicPr/>
          <p:nvPr/>
        </p:nvPicPr>
        <p:blipFill>
          <a:blip r:embed="rId1"/>
          <a:stretch/>
        </p:blipFill>
        <p:spPr>
          <a:xfrm>
            <a:off x="204480" y="432360"/>
            <a:ext cx="2033280" cy="1908000"/>
          </a:xfrm>
          <a:prstGeom prst="rect">
            <a:avLst/>
          </a:prstGeom>
          <a:ln w="63360">
            <a:noFill/>
          </a:ln>
          <a:effectLst>
            <a:outerShdw dir="5400000" dist="291960">
              <a:srgbClr val="000000">
                <a:alpha val="22000"/>
              </a:srgbClr>
            </a:outerShdw>
          </a:effectLst>
        </p:spPr>
      </p:pic>
      <p:sp>
        <p:nvSpPr>
          <p:cNvPr id="84" name="CustomShape 2"/>
          <p:cNvSpPr/>
          <p:nvPr/>
        </p:nvSpPr>
        <p:spPr>
          <a:xfrm>
            <a:off x="460440" y="7436880"/>
            <a:ext cx="11352960" cy="1931040"/>
          </a:xfrm>
          <a:prstGeom prst="rect">
            <a:avLst/>
          </a:prstGeom>
          <a:noFill/>
          <a:ln>
            <a:noFill/>
          </a:ln>
        </p:spPr>
        <p:style>
          <a:lnRef idx="0"/>
          <a:fillRef idx="0"/>
          <a:effectRef idx="0"/>
          <a:fontRef idx="minor"/>
        </p:style>
        <p:txBody>
          <a:bodyPr lIns="90000" rIns="90000" tIns="45000" bIns="45000">
            <a:normAutofit/>
          </a:bodyPr>
          <a:p>
            <a:pPr algn="r">
              <a:lnSpc>
                <a:spcPct val="80000"/>
              </a:lnSpc>
              <a:spcBef>
                <a:spcPts val="400"/>
              </a:spcBef>
            </a:pPr>
            <a:endParaRPr b="0" lang="ru-RU" sz="1800" spc="-1" strike="noStrike">
              <a:latin typeface="Arial"/>
            </a:endParaRPr>
          </a:p>
          <a:p>
            <a:pPr algn="ctr">
              <a:lnSpc>
                <a:spcPct val="80000"/>
              </a:lnSpc>
              <a:spcBef>
                <a:spcPts val="479"/>
              </a:spcBef>
            </a:pPr>
            <a:endParaRPr b="0" lang="ru-RU" sz="1800" spc="-1" strike="noStrike">
              <a:latin typeface="Arial"/>
            </a:endParaRPr>
          </a:p>
        </p:txBody>
      </p:sp>
      <p:sp>
        <p:nvSpPr>
          <p:cNvPr id="85" name="CustomShape 3"/>
          <p:cNvSpPr/>
          <p:nvPr/>
        </p:nvSpPr>
        <p:spPr>
          <a:xfrm>
            <a:off x="2252520" y="318600"/>
            <a:ext cx="10737360" cy="188784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i="1" lang="ru-RU" sz="2200" spc="-1" strike="noStrike">
                <a:solidFill>
                  <a:srgbClr val="000000"/>
                </a:solidFill>
                <a:latin typeface="Times New Roman"/>
                <a:ea typeface="DejaVu Sans"/>
              </a:rPr>
              <a:t>Запорізький національний університет </a:t>
            </a:r>
            <a:br/>
            <a:r>
              <a:rPr b="1" i="1" lang="ru-RU" sz="2200" spc="-1" strike="noStrike">
                <a:solidFill>
                  <a:srgbClr val="000000"/>
                </a:solidFill>
                <a:latin typeface="Times New Roman"/>
                <a:ea typeface="DejaVu Sans"/>
              </a:rPr>
              <a:t>Кафедра фізіології, імунології і біохімії з курсом цивільного захисту та медицини</a:t>
            </a:r>
            <a:r>
              <a:rPr b="1" lang="ru-RU" sz="2400" spc="-1" strike="noStrike">
                <a:solidFill>
                  <a:srgbClr val="000000"/>
                </a:solidFill>
                <a:latin typeface="Times New Roman"/>
                <a:ea typeface="DejaVu Sans"/>
              </a:rPr>
              <a:t> </a:t>
            </a:r>
            <a:endParaRPr b="0" lang="ru-RU" sz="2400" spc="-1" strike="noStrike">
              <a:latin typeface="Arial"/>
            </a:endParaRPr>
          </a:p>
          <a:p>
            <a:pPr algn="ctr">
              <a:lnSpc>
                <a:spcPct val="100000"/>
              </a:lnSpc>
            </a:pPr>
            <a:endParaRPr b="0" lang="ru-RU" sz="2400" spc="-1" strike="noStrike">
              <a:latin typeface="Arial"/>
            </a:endParaRPr>
          </a:p>
          <a:p>
            <a:pPr algn="ctr">
              <a:lnSpc>
                <a:spcPct val="100000"/>
              </a:lnSpc>
            </a:pPr>
            <a:r>
              <a:rPr b="1" lang="ru-RU" sz="2400" spc="-1" strike="noStrike">
                <a:solidFill>
                  <a:srgbClr val="f10a03"/>
                </a:solidFill>
                <a:latin typeface="Times New Roman"/>
                <a:ea typeface="Microsoft YaHei"/>
              </a:rPr>
              <a:t>ОП «Середня освіта (біологія та здоров</a:t>
            </a:r>
            <a:r>
              <a:rPr b="1" lang="ru-RU" sz="2200" spc="-1" strike="noStrike">
                <a:solidFill>
                  <a:srgbClr val="ff3838"/>
                </a:solidFill>
                <a:latin typeface="Times New Roman"/>
                <a:ea typeface="Times New Roman"/>
              </a:rPr>
              <a:t>’</a:t>
            </a:r>
            <a:r>
              <a:rPr b="1" lang="ru-RU" sz="2400" spc="-1" strike="noStrike">
                <a:solidFill>
                  <a:srgbClr val="f10a03"/>
                </a:solidFill>
                <a:latin typeface="Times New Roman"/>
                <a:ea typeface="DejaVu Sans"/>
              </a:rPr>
              <a:t>я людини)»</a:t>
            </a:r>
            <a:br/>
            <a:endParaRPr b="0" lang="ru-RU" sz="2400" spc="-1" strike="noStrike">
              <a:latin typeface="Arial"/>
            </a:endParaRPr>
          </a:p>
        </p:txBody>
      </p:sp>
      <p:pic>
        <p:nvPicPr>
          <p:cNvPr id="86" name="" descr=""/>
          <p:cNvPicPr/>
          <p:nvPr/>
        </p:nvPicPr>
        <p:blipFill>
          <a:blip r:embed="rId2"/>
          <a:stretch/>
        </p:blipFill>
        <p:spPr>
          <a:xfrm>
            <a:off x="264240" y="3600000"/>
            <a:ext cx="6143040" cy="4539600"/>
          </a:xfrm>
          <a:prstGeom prst="rect">
            <a:avLst/>
          </a:prstGeom>
          <a:ln>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CustomShape 1"/>
          <p:cNvSpPr/>
          <p:nvPr/>
        </p:nvSpPr>
        <p:spPr>
          <a:xfrm>
            <a:off x="288000" y="518400"/>
            <a:ext cx="12311280" cy="886824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400" spc="-1" strike="noStrike">
                <a:solidFill>
                  <a:srgbClr val="000000"/>
                </a:solidFill>
                <a:latin typeface="Arial"/>
                <a:ea typeface="DejaVu Sans"/>
              </a:rPr>
              <a:t>При аналізі результатів досліджень у групі здорових дітей було встановлено існування принаймні </a:t>
            </a:r>
            <a:r>
              <a:rPr b="1" lang="ru-RU" sz="2400" spc="-1" strike="noStrike">
                <a:solidFill>
                  <a:srgbClr val="ff0000"/>
                </a:solidFill>
                <a:latin typeface="Arial"/>
                <a:ea typeface="DejaVu Sans"/>
              </a:rPr>
              <a:t>3 типів реагування імунокомпетентних клітин у навантажувальних тестах in vitro: </a:t>
            </a:r>
            <a:endParaRPr b="0" lang="ru-RU" sz="2400" spc="-1" strike="noStrike">
              <a:latin typeface="Arial"/>
            </a:endParaRPr>
          </a:p>
          <a:p>
            <a:pPr marL="216000" indent="-215280" algn="just">
              <a:lnSpc>
                <a:spcPct val="100000"/>
              </a:lnSpc>
              <a:buClr>
                <a:srgbClr val="000000"/>
              </a:buClr>
              <a:buSzPct val="45000"/>
              <a:buFont typeface="Wingdings" charset="2"/>
              <a:buChar char=""/>
            </a:pPr>
            <a:r>
              <a:rPr b="1" lang="ru-RU" sz="2400" spc="-1" strike="noStrike">
                <a:solidFill>
                  <a:srgbClr val="000000"/>
                </a:solidFill>
                <a:latin typeface="Arial"/>
                <a:ea typeface="DejaVu Sans"/>
              </a:rPr>
              <a:t>збільшення числа розеткоутворюючих клітин, яке, як правило, поєднується з низькими вихідними значеннями в спонтанних реакціях (</a:t>
            </a:r>
            <a:r>
              <a:rPr b="1" lang="ru-RU" sz="2400" spc="-1" strike="noStrike">
                <a:solidFill>
                  <a:srgbClr val="00a933"/>
                </a:solidFill>
                <a:latin typeface="Arial"/>
                <a:ea typeface="DejaVu Sans"/>
              </a:rPr>
              <a:t>І тип реагування, умовно названий нами гіперергічним); </a:t>
            </a:r>
            <a:endParaRPr b="0" lang="ru-RU" sz="2400" spc="-1" strike="noStrike">
              <a:latin typeface="Arial"/>
            </a:endParaRPr>
          </a:p>
          <a:p>
            <a:pPr marL="216000" indent="-215280" algn="just">
              <a:lnSpc>
                <a:spcPct val="100000"/>
              </a:lnSpc>
              <a:buClr>
                <a:srgbClr val="000000"/>
              </a:buClr>
              <a:buSzPct val="45000"/>
              <a:buFont typeface="Wingdings" charset="2"/>
              <a:buChar char=""/>
            </a:pPr>
            <a:r>
              <a:rPr b="1" lang="ru-RU" sz="2400" spc="-1" strike="noStrike">
                <a:solidFill>
                  <a:srgbClr val="000000"/>
                </a:solidFill>
                <a:latin typeface="Arial"/>
                <a:ea typeface="DejaVu Sans"/>
              </a:rPr>
              <a:t>зниження розеткоутворення щодо спонтанної реакції</a:t>
            </a:r>
            <a:r>
              <a:rPr b="1" lang="ru-RU" sz="2400" spc="-1" strike="noStrike">
                <a:solidFill>
                  <a:srgbClr val="00a933"/>
                </a:solidFill>
                <a:latin typeface="Arial"/>
                <a:ea typeface="DejaVu Sans"/>
              </a:rPr>
              <a:t> (ІІІ тип – гіпергічний); </a:t>
            </a:r>
            <a:endParaRPr b="0" lang="ru-RU" sz="2400" spc="-1" strike="noStrike">
              <a:latin typeface="Arial"/>
            </a:endParaRPr>
          </a:p>
          <a:p>
            <a:pPr marL="216000" indent="-215280" algn="just">
              <a:lnSpc>
                <a:spcPct val="100000"/>
              </a:lnSpc>
              <a:buClr>
                <a:srgbClr val="000000"/>
              </a:buClr>
              <a:buSzPct val="45000"/>
              <a:buFont typeface="Wingdings" charset="2"/>
              <a:buChar char=""/>
            </a:pPr>
            <a:r>
              <a:rPr b="1" lang="ru-RU" sz="2400" spc="-1" strike="noStrike">
                <a:solidFill>
                  <a:srgbClr val="000000"/>
                </a:solidFill>
                <a:latin typeface="Arial"/>
                <a:ea typeface="DejaVu Sans"/>
              </a:rPr>
              <a:t>виявлено групу дітей, у яких значення спонтанних реакцій не виявляли достовірних змін після інкубації зі стимуляторами</a:t>
            </a:r>
            <a:r>
              <a:rPr b="1" lang="ru-RU" sz="2400" spc="-1" strike="noStrike">
                <a:solidFill>
                  <a:srgbClr val="00a933"/>
                </a:solidFill>
                <a:latin typeface="Arial"/>
                <a:ea typeface="DejaVu Sans"/>
              </a:rPr>
              <a:t> (позначено як ІІ або резистентний тип).</a:t>
            </a:r>
            <a:endParaRPr b="0" lang="ru-RU" sz="2400" spc="-1" strike="noStrike">
              <a:latin typeface="Arial"/>
            </a:endParaRPr>
          </a:p>
          <a:p>
            <a:pPr algn="just">
              <a:lnSpc>
                <a:spcPct val="100000"/>
              </a:lnSpc>
            </a:pPr>
            <a:r>
              <a:rPr b="1" i="1" lang="ru-RU" sz="2400" spc="-1" strike="noStrike">
                <a:solidFill>
                  <a:srgbClr val="800080"/>
                </a:solidFill>
                <a:latin typeface="Arial"/>
                <a:ea typeface="DejaVu Sans"/>
              </a:rPr>
              <a:t>Наявність І типу реагування у обстеженої дитини свідчить про хороші резервні можливості імунної системи, наявність ІІІ типу — про низькі резервні можливості імунної системи.</a:t>
            </a:r>
            <a:endParaRPr b="0" lang="ru-RU" sz="2400" spc="-1" strike="noStrike">
              <a:latin typeface="Arial"/>
            </a:endParaRPr>
          </a:p>
          <a:p>
            <a:pPr algn="just">
              <a:lnSpc>
                <a:spcPct val="100000"/>
              </a:lnSpc>
            </a:pPr>
            <a:r>
              <a:rPr b="1" lang="ru-RU" sz="2400" spc="-1" strike="noStrike">
                <a:solidFill>
                  <a:srgbClr val="000000"/>
                </a:solidFill>
                <a:latin typeface="Arial"/>
                <a:ea typeface="DejaVu Sans"/>
              </a:rPr>
              <a:t>Слід зазначити, що</a:t>
            </a:r>
            <a:r>
              <a:rPr b="1" lang="ru-RU" sz="2400" spc="-1" strike="noStrike">
                <a:solidFill>
                  <a:srgbClr val="800080"/>
                </a:solidFill>
                <a:latin typeface="Arial"/>
                <a:ea typeface="DejaVu Sans"/>
              </a:rPr>
              <a:t> </a:t>
            </a:r>
            <a:r>
              <a:rPr b="1" lang="ru-RU" sz="2400" spc="-1" strike="noStrike">
                <a:solidFill>
                  <a:srgbClr val="ff0000"/>
                </a:solidFill>
                <a:latin typeface="Arial"/>
                <a:ea typeface="DejaVu Sans"/>
              </a:rPr>
              <a:t>поняттям «функціональні резерви» </a:t>
            </a:r>
            <a:r>
              <a:rPr b="1" lang="ru-RU" sz="2400" spc="-1" strike="noStrike">
                <a:solidFill>
                  <a:srgbClr val="000000"/>
                </a:solidFill>
                <a:latin typeface="Arial"/>
                <a:ea typeface="DejaVu Sans"/>
              </a:rPr>
              <a:t>треба користуватися великими застереженнями, бо останнє саме собою передбачає, що </a:t>
            </a:r>
            <a:r>
              <a:rPr b="1" lang="ru-RU" sz="2400" spc="-1" strike="noStrike" u="sng">
                <a:solidFill>
                  <a:srgbClr val="000000"/>
                </a:solidFill>
                <a:uFillTx/>
                <a:latin typeface="Arial"/>
                <a:ea typeface="DejaVu Sans"/>
              </a:rPr>
              <a:t>наявність «функціональних резервів» забезпечує ефективний захист організму.</a:t>
            </a:r>
            <a:r>
              <a:rPr b="1" lang="ru-RU" sz="2400" spc="-1" strike="noStrike">
                <a:solidFill>
                  <a:srgbClr val="000000"/>
                </a:solidFill>
                <a:latin typeface="Arial"/>
                <a:ea typeface="DejaVu Sans"/>
              </a:rPr>
              <a:t> </a:t>
            </a:r>
            <a:endParaRPr b="0" lang="ru-RU" sz="2400" spc="-1" strike="noStrike">
              <a:latin typeface="Arial"/>
            </a:endParaRPr>
          </a:p>
          <a:p>
            <a:pPr algn="just">
              <a:lnSpc>
                <a:spcPct val="100000"/>
              </a:lnSpc>
            </a:pPr>
            <a:r>
              <a:rPr b="1" lang="ru-RU" sz="2400" spc="-1" strike="noStrike">
                <a:solidFill>
                  <a:srgbClr val="000000"/>
                </a:solidFill>
                <a:latin typeface="Arial"/>
                <a:ea typeface="DejaVu Sans"/>
              </a:rPr>
              <a:t>Однак перший аналіз результатів дітей з бронхолегеневою патологією показав, що діти з І типом реагування, які мають, здавалося б, значні функціональні резерви, проте важко хворі (атопічна бронхіальна астма). Отже, навряд чи правомірно при обстеженні здорових дітей (наприклад, з моменту народження) прогнозувати високу захищеність організму і перебіг захворювання, якщо таке буде спостерігатися. Швидше можна прогнозувати характер патологічного процесу у разі захворювання: </a:t>
            </a:r>
            <a:r>
              <a:rPr b="1" lang="ru-RU" sz="2400" spc="-1" strike="noStrike" u="sng">
                <a:solidFill>
                  <a:srgbClr val="ff0000"/>
                </a:solidFill>
                <a:uFillTx/>
                <a:latin typeface="Arial"/>
                <a:ea typeface="DejaVu Sans"/>
              </a:rPr>
              <a:t>бурхливі гіперергічні реакції у дітей з І типом реагування та схильність до хронічних</a:t>
            </a:r>
            <a:r>
              <a:rPr b="1" lang="ru-RU" sz="2400" spc="-1" strike="noStrike">
                <a:solidFill>
                  <a:srgbClr val="ff0000"/>
                </a:solidFill>
                <a:latin typeface="Arial"/>
                <a:ea typeface="DejaVu Sans"/>
              </a:rPr>
              <a:t>.</a:t>
            </a:r>
            <a:endParaRPr b="0" lang="ru-RU" sz="24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CustomShape 1"/>
          <p:cNvSpPr/>
          <p:nvPr/>
        </p:nvSpPr>
        <p:spPr>
          <a:xfrm>
            <a:off x="456840" y="360000"/>
            <a:ext cx="12142440" cy="959364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600" spc="-1" strike="noStrike">
                <a:solidFill>
                  <a:srgbClr val="000000"/>
                </a:solidFill>
                <a:latin typeface="Arial"/>
                <a:ea typeface="DejaVu Sans"/>
              </a:rPr>
              <a:t>Виявлення різних типів реагування імунної системи як у здорових, так і у хворих дітей на навантаження, мабуть, </a:t>
            </a:r>
            <a:r>
              <a:rPr b="1" i="1" lang="ru-RU" sz="2600" spc="-1" strike="noStrike">
                <a:solidFill>
                  <a:srgbClr val="000000"/>
                </a:solidFill>
                <a:latin typeface="Arial"/>
                <a:ea typeface="DejaVu Sans"/>
              </a:rPr>
              <a:t>слід розглядати як генетично запрограмовані варіанти норми реакції, як один із конкретних проявів загальнофізіологічної закономірності за аналогією, наприклад, з типами конституції або нервової системи.</a:t>
            </a:r>
            <a:endParaRPr b="0" lang="ru-RU" sz="2600" spc="-1" strike="noStrike">
              <a:latin typeface="Arial"/>
            </a:endParaRPr>
          </a:p>
          <a:p>
            <a:pPr algn="just">
              <a:lnSpc>
                <a:spcPct val="100000"/>
              </a:lnSpc>
            </a:pPr>
            <a:endParaRPr b="0" lang="ru-RU" sz="2600" spc="-1" strike="noStrike">
              <a:latin typeface="Arial"/>
            </a:endParaRPr>
          </a:p>
          <a:p>
            <a:pPr algn="just">
              <a:lnSpc>
                <a:spcPct val="100000"/>
              </a:lnSpc>
            </a:pPr>
            <a:r>
              <a:rPr b="1" lang="ru-RU" sz="2600" spc="-1" strike="noStrike">
                <a:solidFill>
                  <a:srgbClr val="000000"/>
                </a:solidFill>
                <a:latin typeface="Arial"/>
                <a:ea typeface="DejaVu Sans"/>
              </a:rPr>
              <a:t>Аналогічний методичний підхід може бути поширений і на ЕАС-РУК (комплементарне розеткоутворення) для характеристики В-системи, </a:t>
            </a:r>
            <a:r>
              <a:rPr b="1" lang="ru-RU" sz="2600" spc="-1" strike="noStrike" u="sng">
                <a:solidFill>
                  <a:srgbClr val="000000"/>
                </a:solidFill>
                <a:uFillTx/>
                <a:latin typeface="Arial"/>
                <a:ea typeface="DejaVu Sans"/>
              </a:rPr>
              <a:t>коли як навантаження можна використовувати, наприклад, ліпополісахарид (ЛПС)</a:t>
            </a:r>
            <a:r>
              <a:rPr b="1" lang="ru-RU" sz="2600" spc="-1" strike="noStrike">
                <a:solidFill>
                  <a:srgbClr val="000000"/>
                </a:solidFill>
                <a:latin typeface="Arial"/>
                <a:ea typeface="DejaVu Sans"/>
              </a:rPr>
              <a:t>.</a:t>
            </a:r>
            <a:endParaRPr b="0" lang="ru-RU" sz="2600" spc="-1" strike="noStrike">
              <a:latin typeface="Arial"/>
            </a:endParaRPr>
          </a:p>
          <a:p>
            <a:pPr algn="just">
              <a:lnSpc>
                <a:spcPct val="100000"/>
              </a:lnSpc>
            </a:pPr>
            <a:endParaRPr b="0" lang="ru-RU" sz="2600" spc="-1" strike="noStrike">
              <a:latin typeface="Arial"/>
            </a:endParaRPr>
          </a:p>
          <a:p>
            <a:pPr algn="just">
              <a:lnSpc>
                <a:spcPct val="100000"/>
              </a:lnSpc>
            </a:pPr>
            <a:r>
              <a:rPr b="1" lang="ru-RU" sz="2600" spc="-1" strike="noStrike">
                <a:solidFill>
                  <a:srgbClr val="000000"/>
                </a:solidFill>
                <a:latin typeface="Arial"/>
                <a:ea typeface="DejaVu Sans"/>
              </a:rPr>
              <a:t>Іншим різновидом навантажувальних тестів можна вважати розроблений Т.В.Виноградовою (1986) новий підхід до оцінки елімінуючої ємності лейкоцитів по відношенню до ЦІК. Використання цього тесту дозволяє судити про перевантаженість макрофагально-фагоцитуючої системи ЦІК або про її первинну функціональну слабкість. Суть пропонованого методу полягає в тому, що лейкоцити, виділені з крові інкубують із сироваткою, що містить відомі рівні ІК, і потім кількісно оцінюють поглинання останніх досліджуваними клітинами. Наступний «відпочинок» лейкоцитів у середовищі 199 протягом 1 год і додаткове навантаження їх ІК дає інформацію про відновлення фагоцитуючої здатності клітин або відсутність такого, що дозволяє вирішити питання на користь одного з припущень.</a:t>
            </a:r>
            <a:endParaRPr b="0" lang="ru-RU" sz="2600" spc="-1" strike="noStrike">
              <a:latin typeface="Arial"/>
            </a:endParaRPr>
          </a:p>
          <a:p>
            <a:pPr algn="just">
              <a:lnSpc>
                <a:spcPct val="100000"/>
              </a:lnSpc>
            </a:pPr>
            <a:endParaRPr b="0" lang="ru-RU" sz="26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CustomShape 1"/>
          <p:cNvSpPr/>
          <p:nvPr/>
        </p:nvSpPr>
        <p:spPr>
          <a:xfrm>
            <a:off x="432360" y="720000"/>
            <a:ext cx="12167280" cy="819504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400" spc="-1" strike="noStrike">
                <a:solidFill>
                  <a:srgbClr val="000000"/>
                </a:solidFill>
                <a:latin typeface="Arial"/>
                <a:ea typeface="DejaVu Sans"/>
              </a:rPr>
              <a:t>Дослідження показали, що </a:t>
            </a:r>
            <a:r>
              <a:rPr b="1" lang="ru-RU" sz="2400" spc="-1" strike="noStrike">
                <a:solidFill>
                  <a:srgbClr val="ff0000"/>
                </a:solidFill>
                <a:latin typeface="Arial"/>
                <a:ea typeface="DejaVu Sans"/>
              </a:rPr>
              <a:t>у хворих з ІК-хворобами (гломерулонефрит, алергічний альвеоліт, системний червоний вовчак),</a:t>
            </a:r>
            <a:r>
              <a:rPr b="1" lang="ru-RU" sz="2200" spc="-1" strike="noStrike">
                <a:solidFill>
                  <a:srgbClr val="000000"/>
                </a:solidFill>
                <a:latin typeface="Arial"/>
                <a:ea typeface="DejaVu Sans"/>
              </a:rPr>
              <a:t> а також сепсисом спостерігається зниження елімінуючої здатності нейтрофілів та макрофагів у порівнянні з такою у здорових донорів. В одних випадках це було </a:t>
            </a:r>
            <a:r>
              <a:rPr b="1" lang="ru-RU" sz="2200" spc="-1" strike="noStrike" u="sng">
                <a:solidFill>
                  <a:srgbClr val="000000"/>
                </a:solidFill>
                <a:uFillTx/>
                <a:latin typeface="Arial"/>
                <a:ea typeface="DejaVu Sans"/>
              </a:rPr>
              <a:t>пов'язано з перевантаженістю фагоцитарної системи (сепсис)</a:t>
            </a:r>
            <a:r>
              <a:rPr b="1" lang="ru-RU" sz="2200" spc="-1" strike="noStrike">
                <a:solidFill>
                  <a:srgbClr val="000000"/>
                </a:solidFill>
                <a:latin typeface="Arial"/>
                <a:ea typeface="DejaVu Sans"/>
              </a:rPr>
              <a:t>, у хворих з імунокомплексними хворобами на перше місце виступала її недостатність, так як «додатковий відпочинок» лейкоцитів не приводив до відновлення їх фагоцтуючої здатності.</a:t>
            </a:r>
            <a:endParaRPr b="0" lang="ru-RU" sz="2200" spc="-1" strike="noStrike">
              <a:latin typeface="Arial"/>
            </a:endParaRPr>
          </a:p>
          <a:p>
            <a:pPr algn="just">
              <a:lnSpc>
                <a:spcPct val="100000"/>
              </a:lnSpc>
            </a:pPr>
            <a:r>
              <a:rPr b="1" lang="ru-RU" sz="2200" spc="-1" strike="noStrike">
                <a:solidFill>
                  <a:srgbClr val="000000"/>
                </a:solidFill>
                <a:latin typeface="Arial"/>
                <a:ea typeface="DejaVu Sans"/>
              </a:rPr>
              <a:t>Ще одним підходом визначення резервів адаптації (коли неможливі навантажувальні тести) може бути визначення кінетики реакції. Зокрема, функціональні резерви системи комплементу (її гемолітичної активності) досліджували кінетичним методом Є.С. Леонової (1988). Спосіб полягав у </a:t>
            </a:r>
            <a:r>
              <a:rPr b="1" lang="ru-RU" sz="2200" spc="-1" strike="noStrike" u="sng">
                <a:solidFill>
                  <a:srgbClr val="000000"/>
                </a:solidFill>
                <a:uFillTx/>
                <a:latin typeface="Arial"/>
                <a:ea typeface="DejaVu Sans"/>
              </a:rPr>
              <a:t>періодичному підрахунку числа еритроцитів, що залишаються нелізованими під дією комплементу сироватки крові хворих.</a:t>
            </a:r>
            <a:endParaRPr b="0" lang="ru-RU" sz="2200" spc="-1" strike="noStrike">
              <a:latin typeface="Arial"/>
            </a:endParaRPr>
          </a:p>
          <a:p>
            <a:pPr algn="just">
              <a:lnSpc>
                <a:spcPct val="100000"/>
              </a:lnSpc>
            </a:pPr>
            <a:r>
              <a:rPr b="1" lang="ru-RU" sz="2200" spc="-1" strike="noStrike">
                <a:solidFill>
                  <a:srgbClr val="000000"/>
                </a:solidFill>
                <a:latin typeface="Arial"/>
                <a:ea typeface="DejaVu Sans"/>
              </a:rPr>
              <a:t>При обстеженні дітей з гнійно-септичними хірургічними захворюваннями часом показники кінцевого титрування комплементу по 100% гемолізу виявилися подібними. Однак ці дані не корелювали з клінічною картиною (тяжкість захворювання, тривалість його перебігу). У цих ситуаціях проведене додаткове дослідження кінетики активації комплементу виявило суттєву різницю швидкості реакції. </a:t>
            </a:r>
            <a:r>
              <a:rPr b="1" lang="ru-RU" sz="2200" spc="-1" strike="noStrike" u="sng">
                <a:solidFill>
                  <a:srgbClr val="000000"/>
                </a:solidFill>
                <a:uFillTx/>
                <a:latin typeface="Arial"/>
                <a:ea typeface="DejaVu Sans"/>
              </a:rPr>
              <a:t>Так, порівняльний аналіз кривих реакції двох хворих свідчить про стрімку активацію системи комплементу у хворого М. і уповільненої - у хворого П., що відповідав даним клінічного спостереження.</a:t>
            </a:r>
            <a:endParaRPr b="0" lang="ru-RU" sz="2200" spc="-1" strike="noStrike">
              <a:latin typeface="Arial"/>
            </a:endParaRPr>
          </a:p>
          <a:p>
            <a:pPr algn="just">
              <a:lnSpc>
                <a:spcPct val="100000"/>
              </a:lnSpc>
            </a:pPr>
            <a:r>
              <a:rPr b="1" lang="ru-RU" sz="2200" spc="-1" strike="noStrike">
                <a:solidFill>
                  <a:srgbClr val="000000"/>
                </a:solidFill>
                <a:latin typeface="Arial"/>
                <a:ea typeface="DejaVu Sans"/>
              </a:rPr>
              <a:t>Наведені приклади ілюструють прогностичне значення кінетичного визначення активації системи комплементу, що дозволяє отримати принципово нову інформацію про резервні можливості організму в умовах розвитку тяжкого запального захворювання.</a:t>
            </a:r>
            <a:endParaRPr b="0" lang="ru-RU" sz="22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CustomShape 1"/>
          <p:cNvSpPr/>
          <p:nvPr/>
        </p:nvSpPr>
        <p:spPr>
          <a:xfrm>
            <a:off x="648000" y="720000"/>
            <a:ext cx="11879280" cy="6488640"/>
          </a:xfrm>
          <a:prstGeom prst="rect">
            <a:avLst/>
          </a:prstGeom>
          <a:noFill/>
          <a:ln>
            <a:noFill/>
          </a:ln>
        </p:spPr>
        <p:style>
          <a:lnRef idx="0"/>
          <a:fillRef idx="0"/>
          <a:effectRef idx="0"/>
          <a:fontRef idx="minor"/>
        </p:style>
        <p:txBody>
          <a:bodyPr lIns="90000" rIns="90000" tIns="45000" bIns="45000">
            <a:spAutoFit/>
          </a:bodyPr>
          <a:p>
            <a:pPr marL="216000" indent="-215280" algn="just">
              <a:lnSpc>
                <a:spcPct val="100000"/>
              </a:lnSpc>
              <a:buClr>
                <a:srgbClr val="000000"/>
              </a:buClr>
              <a:buSzPct val="45000"/>
              <a:buFont typeface="Wingdings" charset="2"/>
              <a:buChar char=""/>
            </a:pPr>
            <a:r>
              <a:rPr b="1" lang="ru-RU" sz="2800" spc="-1" strike="noStrike">
                <a:solidFill>
                  <a:srgbClr val="000000"/>
                </a:solidFill>
                <a:latin typeface="Arial"/>
                <a:ea typeface="Microsoft YaHei"/>
              </a:rPr>
              <a:t>Таким чином, використання функціонального підходу до оцінки імунного статусу змінює перебіг міркувань. </a:t>
            </a:r>
            <a:endParaRPr b="0" lang="ru-RU" sz="2800" spc="-1" strike="noStrike">
              <a:latin typeface="Arial"/>
            </a:endParaRPr>
          </a:p>
          <a:p>
            <a:pPr algn="just">
              <a:lnSpc>
                <a:spcPct val="100000"/>
              </a:lnSpc>
            </a:pPr>
            <a:endParaRPr b="0" lang="ru-RU" sz="2800" spc="-1" strike="noStrike">
              <a:latin typeface="Arial"/>
            </a:endParaRPr>
          </a:p>
          <a:p>
            <a:pPr marL="216000" indent="-215280" algn="just">
              <a:lnSpc>
                <a:spcPct val="100000"/>
              </a:lnSpc>
              <a:buClr>
                <a:srgbClr val="000000"/>
              </a:buClr>
              <a:buSzPct val="45000"/>
              <a:buFont typeface="Wingdings" charset="2"/>
              <a:buChar char=""/>
            </a:pPr>
            <a:r>
              <a:rPr b="1" lang="ru-RU" sz="2800" spc="-1" strike="noStrike">
                <a:solidFill>
                  <a:srgbClr val="000000"/>
                </a:solidFill>
                <a:latin typeface="Arial"/>
                <a:ea typeface="Microsoft YaHei"/>
              </a:rPr>
              <a:t>Стають менш важливими абсолютні значення окремих параметрів і порівняння їх із середньостатистичними (хоча за необхідності для цієї мети можуть бути використані значення, отримані без стимулюючого впливу). </a:t>
            </a:r>
            <a:endParaRPr b="0" lang="ru-RU" sz="2800" spc="-1" strike="noStrike">
              <a:latin typeface="Arial"/>
            </a:endParaRPr>
          </a:p>
          <a:p>
            <a:pPr algn="just">
              <a:lnSpc>
                <a:spcPct val="100000"/>
              </a:lnSpc>
            </a:pPr>
            <a:endParaRPr b="0" lang="ru-RU" sz="2800" spc="-1" strike="noStrike">
              <a:latin typeface="Arial"/>
            </a:endParaRPr>
          </a:p>
          <a:p>
            <a:pPr marL="216000" indent="-215280" algn="just">
              <a:lnSpc>
                <a:spcPct val="100000"/>
              </a:lnSpc>
              <a:buClr>
                <a:srgbClr val="000000"/>
              </a:buClr>
              <a:buSzPct val="45000"/>
              <a:buFont typeface="Wingdings" charset="2"/>
              <a:buChar char=""/>
            </a:pPr>
            <a:r>
              <a:rPr b="1" lang="ru-RU" sz="2800" spc="-1" strike="noStrike">
                <a:solidFill>
                  <a:srgbClr val="000000"/>
                </a:solidFill>
                <a:latin typeface="Arial"/>
                <a:ea typeface="Microsoft YaHei"/>
              </a:rPr>
              <a:t>На перше місце виходить аналіз відмінностей показників, одержуваних у спонтанних та навантажувальних реакціях, або дані дослідження кінетики процесу. При цьому підвищується інформативність простих поширених в клініці імунологічних тестів і немає необхідності використовувати строго стандартизовані методики. Автор може користуватися будь-яким доступним йому методом.</a:t>
            </a:r>
            <a:endParaRPr b="0" lang="ru-RU" sz="2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CustomShape 1"/>
          <p:cNvSpPr/>
          <p:nvPr/>
        </p:nvSpPr>
        <p:spPr>
          <a:xfrm>
            <a:off x="720000" y="1152000"/>
            <a:ext cx="11735280" cy="65494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i="1" lang="ru-RU" sz="4800" spc="-1" strike="noStrike">
                <a:solidFill>
                  <a:srgbClr val="ff0000"/>
                </a:solidFill>
                <a:latin typeface="Arial"/>
                <a:ea typeface="DejaVu Sans"/>
              </a:rPr>
              <a:t>Діагностика імунних порушень га сучасному етапі включає: </a:t>
            </a:r>
            <a:endParaRPr b="0" lang="ru-RU" sz="4800" spc="-1" strike="noStrike">
              <a:latin typeface="Arial"/>
            </a:endParaRPr>
          </a:p>
          <a:p>
            <a:pPr>
              <a:lnSpc>
                <a:spcPct val="100000"/>
              </a:lnSpc>
            </a:pPr>
            <a:endParaRPr b="0" lang="ru-RU" sz="4800" spc="-1" strike="noStrike">
              <a:latin typeface="Arial"/>
            </a:endParaRPr>
          </a:p>
          <a:p>
            <a:pPr marL="216000" indent="-215280">
              <a:lnSpc>
                <a:spcPct val="100000"/>
              </a:lnSpc>
              <a:buClr>
                <a:srgbClr val="000000"/>
              </a:buClr>
              <a:buSzPct val="45000"/>
              <a:buFont typeface="Wingdings" charset="2"/>
              <a:buChar char=""/>
            </a:pPr>
            <a:r>
              <a:rPr b="1" lang="ru-RU" sz="4000" spc="-1" strike="noStrike">
                <a:solidFill>
                  <a:srgbClr val="ff0000"/>
                </a:solidFill>
                <a:latin typeface="Arial"/>
                <a:ea typeface="DejaVu Sans"/>
              </a:rPr>
              <a:t>1. імунологічний анамнез; </a:t>
            </a:r>
            <a:endParaRPr b="0" lang="ru-RU" sz="4000" spc="-1" strike="noStrike">
              <a:latin typeface="Arial"/>
            </a:endParaRPr>
          </a:p>
          <a:p>
            <a:pPr>
              <a:lnSpc>
                <a:spcPct val="100000"/>
              </a:lnSpc>
            </a:pPr>
            <a:endParaRPr b="0" lang="ru-RU" sz="4000" spc="-1" strike="noStrike">
              <a:latin typeface="Arial"/>
            </a:endParaRPr>
          </a:p>
          <a:p>
            <a:pPr marL="216000" indent="-215280">
              <a:lnSpc>
                <a:spcPct val="100000"/>
              </a:lnSpc>
              <a:buClr>
                <a:srgbClr val="000000"/>
              </a:buClr>
              <a:buSzPct val="45000"/>
              <a:buFont typeface="Wingdings" charset="2"/>
              <a:buChar char=""/>
            </a:pPr>
            <a:r>
              <a:rPr b="1" lang="ru-RU" sz="4000" spc="-1" strike="noStrike">
                <a:solidFill>
                  <a:srgbClr val="ff0000"/>
                </a:solidFill>
                <a:latin typeface="Arial"/>
                <a:ea typeface="DejaVu Sans"/>
              </a:rPr>
              <a:t>2. клінічне обстеження; </a:t>
            </a:r>
            <a:endParaRPr b="0" lang="ru-RU" sz="4000" spc="-1" strike="noStrike">
              <a:latin typeface="Arial"/>
            </a:endParaRPr>
          </a:p>
          <a:p>
            <a:pPr>
              <a:lnSpc>
                <a:spcPct val="100000"/>
              </a:lnSpc>
            </a:pPr>
            <a:endParaRPr b="0" lang="ru-RU" sz="4000" spc="-1" strike="noStrike">
              <a:latin typeface="Arial"/>
            </a:endParaRPr>
          </a:p>
          <a:p>
            <a:pPr marL="216000" indent="-215280">
              <a:lnSpc>
                <a:spcPct val="100000"/>
              </a:lnSpc>
              <a:buClr>
                <a:srgbClr val="000000"/>
              </a:buClr>
              <a:buSzPct val="45000"/>
              <a:buFont typeface="Wingdings" charset="2"/>
              <a:buChar char=""/>
            </a:pPr>
            <a:r>
              <a:rPr b="1" lang="ru-RU" sz="4000" spc="-1" strike="noStrike">
                <a:solidFill>
                  <a:srgbClr val="ff0000"/>
                </a:solidFill>
                <a:latin typeface="Arial"/>
                <a:ea typeface="DejaVu Sans"/>
              </a:rPr>
              <a:t>3. тести in vivo;</a:t>
            </a:r>
            <a:endParaRPr b="0" lang="ru-RU" sz="4000" spc="-1" strike="noStrike">
              <a:latin typeface="Arial"/>
            </a:endParaRPr>
          </a:p>
          <a:p>
            <a:pPr marL="216000" indent="-215280">
              <a:lnSpc>
                <a:spcPct val="100000"/>
              </a:lnSpc>
              <a:buClr>
                <a:srgbClr val="000000"/>
              </a:buClr>
              <a:buSzPct val="45000"/>
              <a:buFont typeface="Wingdings" charset="2"/>
              <a:buChar char=""/>
            </a:pPr>
            <a:r>
              <a:rPr b="1" lang="ru-RU" sz="4000" spc="-1" strike="noStrike">
                <a:solidFill>
                  <a:srgbClr val="ff0000"/>
                </a:solidFill>
                <a:latin typeface="Arial"/>
                <a:ea typeface="DejaVu Sans"/>
              </a:rPr>
              <a:t> </a:t>
            </a:r>
            <a:endParaRPr b="0" lang="ru-RU" sz="4000" spc="-1" strike="noStrike">
              <a:latin typeface="Arial"/>
            </a:endParaRPr>
          </a:p>
          <a:p>
            <a:pPr marL="216000" indent="-215280">
              <a:lnSpc>
                <a:spcPct val="100000"/>
              </a:lnSpc>
              <a:buClr>
                <a:srgbClr val="000000"/>
              </a:buClr>
              <a:buSzPct val="45000"/>
              <a:buFont typeface="Wingdings" charset="2"/>
              <a:buChar char=""/>
            </a:pPr>
            <a:r>
              <a:rPr b="1" lang="ru-RU" sz="4000" spc="-1" strike="noStrike">
                <a:solidFill>
                  <a:srgbClr val="ff0000"/>
                </a:solidFill>
                <a:latin typeface="Arial"/>
                <a:ea typeface="DejaVu Sans"/>
              </a:rPr>
              <a:t>4. лабораторні методи обстеження.</a:t>
            </a:r>
            <a:endParaRPr b="0" lang="ru-RU" sz="40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CustomShape 1"/>
          <p:cNvSpPr/>
          <p:nvPr/>
        </p:nvSpPr>
        <p:spPr>
          <a:xfrm>
            <a:off x="288000" y="432000"/>
            <a:ext cx="12311280" cy="88653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ru-RU" sz="2400" spc="-1" strike="noStrike">
                <a:solidFill>
                  <a:srgbClr val="ff0000"/>
                </a:solidFill>
                <a:latin typeface="Arial"/>
                <a:ea typeface="DejaVu Sans"/>
              </a:rPr>
              <a:t>ІМУНОЛОГІЧНИЙ АНАМНЕЗ</a:t>
            </a:r>
            <a:endParaRPr b="0" lang="ru-RU" sz="2400" spc="-1" strike="noStrike">
              <a:latin typeface="Arial"/>
            </a:endParaRPr>
          </a:p>
          <a:p>
            <a:pPr algn="just">
              <a:lnSpc>
                <a:spcPct val="100000"/>
              </a:lnSpc>
            </a:pPr>
            <a:r>
              <a:rPr b="1" lang="ru-RU" sz="2400" spc="-1" strike="noStrike">
                <a:solidFill>
                  <a:srgbClr val="ff0000"/>
                </a:solidFill>
                <a:latin typeface="Arial"/>
                <a:ea typeface="DejaVu Sans"/>
              </a:rPr>
              <a:t>При зборі імунологічного анамнезу повинні встановлюватися такі данні:</a:t>
            </a:r>
            <a:endParaRPr b="0" lang="ru-RU" sz="24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000000"/>
                </a:solidFill>
                <a:latin typeface="Arial"/>
                <a:ea typeface="Microsoft YaHei"/>
              </a:rPr>
              <a:t>1) </a:t>
            </a:r>
            <a:r>
              <a:rPr b="1" i="1" lang="ru-RU" sz="2200" spc="-1" strike="noStrike">
                <a:solidFill>
                  <a:srgbClr val="000000"/>
                </a:solidFill>
                <a:latin typeface="Arial"/>
                <a:ea typeface="Microsoft YaHei"/>
              </a:rPr>
              <a:t>спадкова обтяженість:</a:t>
            </a:r>
            <a:r>
              <a:rPr b="1" lang="ru-RU" sz="2200" spc="-1" strike="noStrike">
                <a:solidFill>
                  <a:srgbClr val="000000"/>
                </a:solidFill>
                <a:latin typeface="Arial"/>
                <a:ea typeface="Microsoft YaHei"/>
              </a:rPr>
              <a:t> наявність в одного чи обох батьків алергічних, онкологічних, хронічних запальних, ендокринних чи імунопроліферативних захворювань, повторення патології у генеалогічному дереві;</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000000"/>
                </a:solidFill>
                <a:latin typeface="Arial"/>
                <a:ea typeface="Microsoft YaHei"/>
              </a:rPr>
              <a:t>2) </a:t>
            </a:r>
            <a:r>
              <a:rPr b="1" i="1" lang="ru-RU" sz="2200" spc="-1" strike="noStrike">
                <a:solidFill>
                  <a:srgbClr val="000000"/>
                </a:solidFill>
                <a:latin typeface="Arial"/>
                <a:ea typeface="Microsoft YaHei"/>
              </a:rPr>
              <a:t>перенесені травми, захворювання:</a:t>
            </a:r>
            <a:r>
              <a:rPr b="1" lang="ru-RU" sz="2200" spc="-1" strike="noStrike">
                <a:solidFill>
                  <a:srgbClr val="000000"/>
                </a:solidFill>
                <a:latin typeface="Arial"/>
                <a:ea typeface="Microsoft YaHei"/>
              </a:rPr>
              <a:t> патології пологів, вроджені аномалії, діатези, рахіт, штучне вигодовування, інфекції та інші патології раннього дитячого віку;</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000000"/>
                </a:solidFill>
                <a:latin typeface="Arial"/>
                <a:ea typeface="Microsoft YaHei"/>
              </a:rPr>
              <a:t>3) </a:t>
            </a:r>
            <a:r>
              <a:rPr b="1" i="1" lang="ru-RU" sz="2200" spc="-1" strike="noStrike">
                <a:solidFill>
                  <a:srgbClr val="000000"/>
                </a:solidFill>
                <a:latin typeface="Arial"/>
                <a:ea typeface="Microsoft YaHei"/>
              </a:rPr>
              <a:t>шкідливі екологічні фактори:</a:t>
            </a:r>
            <a:r>
              <a:rPr b="1" lang="ru-RU" sz="2200" spc="-1" strike="noStrike">
                <a:solidFill>
                  <a:srgbClr val="000000"/>
                </a:solidFill>
                <a:latin typeface="Arial"/>
                <a:ea typeface="Microsoft YaHei"/>
              </a:rPr>
              <a:t> контакт з фізичними, в тому числі радіаційними, хімічними, біологічними факторами (проживання, виробничі умови), ліками, біологічними препаратами, вплив магнітного поля, високих чи низьких температур, постійні стресові ситуації;</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000000"/>
                </a:solidFill>
                <a:latin typeface="Arial"/>
                <a:ea typeface="Microsoft YaHei"/>
              </a:rPr>
              <a:t>4)</a:t>
            </a:r>
            <a:r>
              <a:rPr b="1" i="1" lang="ru-RU" sz="2200" spc="-1" strike="noStrike">
                <a:solidFill>
                  <a:srgbClr val="000000"/>
                </a:solidFill>
                <a:latin typeface="Arial"/>
                <a:ea typeface="Microsoft YaHei"/>
              </a:rPr>
              <a:t> перенесені травми, захворювання: </a:t>
            </a:r>
            <a:r>
              <a:rPr b="1" lang="ru-RU" sz="2200" spc="-1" strike="noStrike">
                <a:solidFill>
                  <a:srgbClr val="000000"/>
                </a:solidFill>
                <a:latin typeface="Arial"/>
                <a:ea typeface="Microsoft YaHei"/>
              </a:rPr>
              <a:t>тяжкі або ускладнені травми, опіки і відмороження; хронічні запальні процеси, інтоксикації, септичні стани;</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000000"/>
                </a:solidFill>
                <a:latin typeface="Arial"/>
                <a:ea typeface="Microsoft YaHei"/>
              </a:rPr>
              <a:t>5) </a:t>
            </a:r>
            <a:r>
              <a:rPr b="1" i="1" lang="ru-RU" sz="2200" spc="-1" strike="noStrike">
                <a:solidFill>
                  <a:srgbClr val="000000"/>
                </a:solidFill>
                <a:latin typeface="Arial"/>
                <a:ea typeface="Microsoft YaHei"/>
              </a:rPr>
              <a:t>хронізація соматичного захворювання,</a:t>
            </a:r>
            <a:r>
              <a:rPr b="1" lang="ru-RU" sz="2200" spc="-1" strike="noStrike">
                <a:solidFill>
                  <a:srgbClr val="000000"/>
                </a:solidFill>
                <a:latin typeface="Arial"/>
                <a:ea typeface="Microsoft YaHei"/>
              </a:rPr>
              <a:t> лихоманка нез’ясованої етіології, нез’ясована втрата ваги тіла, тривала діарея;</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000000"/>
                </a:solidFill>
                <a:latin typeface="Arial"/>
                <a:ea typeface="Microsoft YaHei"/>
              </a:rPr>
              <a:t>6) </a:t>
            </a:r>
            <a:r>
              <a:rPr b="1" i="1" lang="ru-RU" sz="2200" spc="-1" strike="noStrike">
                <a:solidFill>
                  <a:srgbClr val="000000"/>
                </a:solidFill>
                <a:latin typeface="Arial"/>
                <a:ea typeface="Microsoft YaHei"/>
              </a:rPr>
              <a:t>епізоди алергічних реакцій</a:t>
            </a:r>
            <a:r>
              <a:rPr b="1" lang="ru-RU" sz="2200" spc="-1" strike="noStrike">
                <a:solidFill>
                  <a:srgbClr val="000000"/>
                </a:solidFill>
                <a:latin typeface="Arial"/>
                <a:ea typeface="Microsoft YaHei"/>
              </a:rPr>
              <a:t> (сезонність, вік, алергізуючий фактор);</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000000"/>
                </a:solidFill>
                <a:latin typeface="Arial"/>
                <a:ea typeface="Microsoft YaHei"/>
              </a:rPr>
              <a:t>7)</a:t>
            </a:r>
            <a:r>
              <a:rPr b="1" i="1" lang="ru-RU" sz="2200" spc="-1" strike="noStrike">
                <a:solidFill>
                  <a:srgbClr val="000000"/>
                </a:solidFill>
                <a:latin typeface="Arial"/>
                <a:ea typeface="Microsoft YaHei"/>
              </a:rPr>
              <a:t> реакції на переливання крові</a:t>
            </a:r>
            <a:r>
              <a:rPr b="1" lang="ru-RU" sz="2200" spc="-1" strike="noStrike">
                <a:solidFill>
                  <a:srgbClr val="000000"/>
                </a:solidFill>
                <a:latin typeface="Arial"/>
                <a:ea typeface="Microsoft YaHei"/>
              </a:rPr>
              <a:t> та її продуктів; </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000000"/>
                </a:solidFill>
                <a:latin typeface="Arial"/>
                <a:ea typeface="Microsoft YaHei"/>
              </a:rPr>
              <a:t>8) </a:t>
            </a:r>
            <a:r>
              <a:rPr b="1" i="1" lang="ru-RU" sz="2200" spc="-1" strike="noStrike">
                <a:solidFill>
                  <a:srgbClr val="000000"/>
                </a:solidFill>
                <a:latin typeface="Arial"/>
                <a:ea typeface="Microsoft YaHei"/>
              </a:rPr>
              <a:t>ятрогенні впливи: </a:t>
            </a:r>
            <a:r>
              <a:rPr b="1" lang="ru-RU" sz="2200" spc="-1" strike="noStrike">
                <a:solidFill>
                  <a:srgbClr val="000000"/>
                </a:solidFill>
                <a:latin typeface="Arial"/>
                <a:ea typeface="Microsoft YaHei"/>
              </a:rPr>
              <a:t>оперативні втручання (апендектомія, тонзилектомія, тимектомія при втручаннях на серці та інш.), променева і хіміотерапія при онкопатології, прийом глюкокортикоїдів та інших гормональних засобів, пероральних контрацептивів, цитостатиків, протизапальних засобів (дози, тривалість прийому);</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000000"/>
                </a:solidFill>
                <a:latin typeface="Arial"/>
                <a:ea typeface="Microsoft YaHei"/>
              </a:rPr>
              <a:t>9) </a:t>
            </a:r>
            <a:r>
              <a:rPr b="1" i="1" lang="ru-RU" sz="2200" spc="-1" strike="noStrike">
                <a:solidFill>
                  <a:srgbClr val="000000"/>
                </a:solidFill>
                <a:latin typeface="Arial"/>
                <a:ea typeface="Microsoft YaHei"/>
              </a:rPr>
              <a:t>шкідливі звички й особливості способу життя:</a:t>
            </a:r>
            <a:r>
              <a:rPr b="1" lang="ru-RU" sz="2200" spc="-1" strike="noStrike">
                <a:solidFill>
                  <a:srgbClr val="000000"/>
                </a:solidFill>
                <a:latin typeface="Arial"/>
                <a:ea typeface="Microsoft YaHei"/>
              </a:rPr>
              <a:t> паління, зловживання наркотиками та алкогольними напоями, гіподинамія і сидячий спосіб життя і роботи, гіперінсоляція, нераціональне харчування, стреси.</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000000"/>
                </a:solidFill>
                <a:latin typeface="Arial"/>
                <a:ea typeface="Microsoft YaHei"/>
              </a:rPr>
              <a:t>10) </a:t>
            </a:r>
            <a:r>
              <a:rPr b="1" i="1" lang="ru-RU" sz="2200" spc="-1" strike="noStrike">
                <a:solidFill>
                  <a:srgbClr val="000000"/>
                </a:solidFill>
                <a:latin typeface="Arial"/>
                <a:ea typeface="Microsoft YaHei"/>
              </a:rPr>
              <a:t>патологія вагітності </a:t>
            </a:r>
            <a:r>
              <a:rPr b="1" lang="ru-RU" sz="2200" spc="-1" strike="noStrike">
                <a:solidFill>
                  <a:srgbClr val="000000"/>
                </a:solidFill>
                <a:latin typeface="Arial"/>
                <a:ea typeface="Microsoft YaHei"/>
              </a:rPr>
              <a:t>(безпліддя, викидень).</a:t>
            </a:r>
            <a:endParaRPr b="0" lang="ru-RU" sz="22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CustomShape 1"/>
          <p:cNvSpPr/>
          <p:nvPr/>
        </p:nvSpPr>
        <p:spPr>
          <a:xfrm>
            <a:off x="424440" y="504000"/>
            <a:ext cx="12102840" cy="88678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ru-RU" sz="2400" spc="-1" strike="noStrike">
                <a:solidFill>
                  <a:srgbClr val="ff0000"/>
                </a:solidFill>
                <a:latin typeface="Arial"/>
                <a:ea typeface="DejaVu Sans"/>
              </a:rPr>
              <a:t>ДАНІ КЛІНІЧНОГО ОБСТЕЖЕННЯ</a:t>
            </a:r>
            <a:endParaRPr b="0" lang="ru-RU" sz="2400" spc="-1" strike="noStrike">
              <a:latin typeface="Arial"/>
            </a:endParaRPr>
          </a:p>
          <a:p>
            <a:pPr marL="216000" indent="-215280" algn="just">
              <a:lnSpc>
                <a:spcPct val="100000"/>
              </a:lnSpc>
              <a:buClr>
                <a:srgbClr val="000000"/>
              </a:buClr>
              <a:buSzPct val="45000"/>
              <a:buFont typeface="Wingdings" charset="2"/>
              <a:buChar char=""/>
            </a:pPr>
            <a:r>
              <a:rPr b="1" lang="ru-RU" sz="2400" spc="-1" strike="noStrike">
                <a:solidFill>
                  <a:srgbClr val="000000"/>
                </a:solidFill>
                <a:latin typeface="Arial"/>
                <a:ea typeface="DejaVu Sans"/>
              </a:rPr>
              <a:t>1. </a:t>
            </a:r>
            <a:r>
              <a:rPr b="1" i="1" lang="ru-RU" sz="2400" spc="-1" strike="noStrike">
                <a:solidFill>
                  <a:srgbClr val="000000"/>
                </a:solidFill>
                <a:latin typeface="Arial"/>
                <a:ea typeface="DejaVu Sans"/>
              </a:rPr>
              <a:t>Фізичне обстеження органів і тканин імунної системи:</a:t>
            </a:r>
            <a:r>
              <a:rPr b="1" lang="ru-RU" sz="2400" spc="-1" strike="noStrike">
                <a:solidFill>
                  <a:srgbClr val="000000"/>
                </a:solidFill>
                <a:latin typeface="Arial"/>
                <a:ea typeface="DejaVu Sans"/>
              </a:rPr>
              <a:t> лімфатичних вузлів, селезінки, мигдалин (лімфоаденопатія, спленомегалія. тимомегалія, локальна або генералізована гипер- або аплазія лімфатичних</a:t>
            </a:r>
            <a:endParaRPr b="0" lang="ru-RU" sz="2400" spc="-1" strike="noStrike">
              <a:latin typeface="Arial"/>
            </a:endParaRPr>
          </a:p>
          <a:p>
            <a:pPr marL="216000" indent="-215280" algn="just">
              <a:lnSpc>
                <a:spcPct val="100000"/>
              </a:lnSpc>
              <a:buClr>
                <a:srgbClr val="000000"/>
              </a:buClr>
              <a:buSzPct val="45000"/>
              <a:buFont typeface="Wingdings" charset="2"/>
              <a:buChar char=""/>
            </a:pPr>
            <a:r>
              <a:rPr b="1" lang="ru-RU" sz="2400" spc="-1" strike="noStrike">
                <a:solidFill>
                  <a:srgbClr val="000000"/>
                </a:solidFill>
                <a:latin typeface="Arial"/>
                <a:ea typeface="DejaVu Sans"/>
              </a:rPr>
              <a:t>вузлів, мигдалин):</a:t>
            </a:r>
            <a:endParaRPr b="0" lang="ru-RU" sz="2400" spc="-1" strike="noStrike">
              <a:latin typeface="Arial"/>
            </a:endParaRPr>
          </a:p>
          <a:p>
            <a:pPr marL="216000" indent="-215280" algn="just">
              <a:lnSpc>
                <a:spcPct val="100000"/>
              </a:lnSpc>
              <a:buClr>
                <a:srgbClr val="000000"/>
              </a:buClr>
              <a:buSzPct val="45000"/>
              <a:buFont typeface="Wingdings" charset="2"/>
              <a:buChar char=""/>
            </a:pPr>
            <a:r>
              <a:rPr b="1" lang="ru-RU" sz="2400" spc="-1" strike="noStrike">
                <a:solidFill>
                  <a:srgbClr val="000000"/>
                </a:solidFill>
                <a:latin typeface="Arial"/>
                <a:ea typeface="DejaVu Sans"/>
              </a:rPr>
              <a:t>2. </a:t>
            </a:r>
            <a:r>
              <a:rPr b="1" i="1" lang="ru-RU" sz="2400" spc="-1" strike="noStrike">
                <a:solidFill>
                  <a:srgbClr val="000000"/>
                </a:solidFill>
                <a:latin typeface="Arial"/>
                <a:ea typeface="DejaVu Sans"/>
              </a:rPr>
              <a:t>Шкірні покриви</a:t>
            </a:r>
            <a:r>
              <a:rPr b="1" lang="ru-RU" sz="2400" spc="-1" strike="noStrike">
                <a:solidFill>
                  <a:srgbClr val="000000"/>
                </a:solidFill>
                <a:latin typeface="Arial"/>
                <a:ea typeface="DejaVu Sans"/>
              </a:rPr>
              <a:t> (тургор, пустулярні висипання, екзема, дерматит, новоутворення, геморагічна пурпура, петехіальний висип);</a:t>
            </a:r>
            <a:endParaRPr b="0" lang="ru-RU" sz="2400" spc="-1" strike="noStrike">
              <a:latin typeface="Arial"/>
            </a:endParaRPr>
          </a:p>
          <a:p>
            <a:pPr marL="216000" indent="-215280" algn="just">
              <a:lnSpc>
                <a:spcPct val="100000"/>
              </a:lnSpc>
              <a:buClr>
                <a:srgbClr val="000000"/>
              </a:buClr>
              <a:buSzPct val="45000"/>
              <a:buFont typeface="Wingdings" charset="2"/>
              <a:buChar char=""/>
            </a:pPr>
            <a:r>
              <a:rPr b="1" lang="ru-RU" sz="2400" spc="-1" strike="noStrike">
                <a:solidFill>
                  <a:srgbClr val="000000"/>
                </a:solidFill>
                <a:latin typeface="Arial"/>
                <a:ea typeface="DejaVu Sans"/>
              </a:rPr>
              <a:t>3. </a:t>
            </a:r>
            <a:r>
              <a:rPr b="1" i="1" lang="ru-RU" sz="2400" spc="-1" strike="noStrike">
                <a:solidFill>
                  <a:srgbClr val="000000"/>
                </a:solidFill>
                <a:latin typeface="Arial"/>
                <a:ea typeface="DejaVu Sans"/>
              </a:rPr>
              <a:t>Слизові оболонки і пазухи</a:t>
            </a:r>
            <a:r>
              <a:rPr b="1" lang="ru-RU" sz="2400" spc="-1" strike="noStrike">
                <a:solidFill>
                  <a:srgbClr val="000000"/>
                </a:solidFill>
                <a:latin typeface="Arial"/>
                <a:ea typeface="DejaVu Sans"/>
              </a:rPr>
              <a:t> (кандидоз, виразки, сухість, запалення,</a:t>
            </a:r>
            <a:endParaRPr b="0" lang="ru-RU" sz="2400" spc="-1" strike="noStrike">
              <a:latin typeface="Arial"/>
            </a:endParaRPr>
          </a:p>
          <a:p>
            <a:pPr marL="216000" indent="-215280" algn="just">
              <a:lnSpc>
                <a:spcPct val="100000"/>
              </a:lnSpc>
              <a:buClr>
                <a:srgbClr val="000000"/>
              </a:buClr>
              <a:buSzPct val="45000"/>
              <a:buFont typeface="Wingdings" charset="2"/>
              <a:buChar char=""/>
            </a:pPr>
            <a:r>
              <a:rPr b="1" lang="ru-RU" sz="2400" spc="-1" strike="noStrike">
                <a:solidFill>
                  <a:srgbClr val="000000"/>
                </a:solidFill>
                <a:latin typeface="Arial"/>
                <a:ea typeface="DejaVu Sans"/>
              </a:rPr>
              <a:t>гінгівіт, гайморит, цианотические макули або папули);</a:t>
            </a:r>
            <a:endParaRPr b="0" lang="ru-RU" sz="2400" spc="-1" strike="noStrike">
              <a:latin typeface="Arial"/>
            </a:endParaRPr>
          </a:p>
          <a:p>
            <a:pPr marL="216000" indent="-215280" algn="just">
              <a:lnSpc>
                <a:spcPct val="100000"/>
              </a:lnSpc>
              <a:buClr>
                <a:srgbClr val="000000"/>
              </a:buClr>
              <a:buSzPct val="45000"/>
              <a:buFont typeface="Wingdings" charset="2"/>
              <a:buChar char=""/>
            </a:pPr>
            <a:r>
              <a:rPr b="1" lang="ru-RU" sz="2400" spc="-1" strike="noStrike">
                <a:solidFill>
                  <a:srgbClr val="000000"/>
                </a:solidFill>
                <a:latin typeface="Arial"/>
                <a:ea typeface="DejaVu Sans"/>
              </a:rPr>
              <a:t>4. </a:t>
            </a:r>
            <a:r>
              <a:rPr b="1" i="1" lang="ru-RU" sz="2400" spc="-1" strike="noStrike">
                <a:solidFill>
                  <a:srgbClr val="000000"/>
                </a:solidFill>
                <a:latin typeface="Arial"/>
                <a:ea typeface="DejaVu Sans"/>
              </a:rPr>
              <a:t>Бронхолегенева система</a:t>
            </a:r>
            <a:r>
              <a:rPr b="1" lang="ru-RU" sz="2400" spc="-1" strike="noStrike">
                <a:solidFill>
                  <a:srgbClr val="000000"/>
                </a:solidFill>
                <a:latin typeface="Arial"/>
                <a:ea typeface="DejaVu Sans"/>
              </a:rPr>
              <a:t> (запальні, обструктивні процеси, бронхоектази, фіброз);</a:t>
            </a:r>
            <a:endParaRPr b="0" lang="ru-RU" sz="2400" spc="-1" strike="noStrike">
              <a:latin typeface="Arial"/>
            </a:endParaRPr>
          </a:p>
          <a:p>
            <a:pPr marL="216000" indent="-215280" algn="just">
              <a:lnSpc>
                <a:spcPct val="100000"/>
              </a:lnSpc>
              <a:buClr>
                <a:srgbClr val="000000"/>
              </a:buClr>
              <a:buSzPct val="45000"/>
              <a:buFont typeface="Wingdings" charset="2"/>
              <a:buChar char=""/>
            </a:pPr>
            <a:r>
              <a:rPr b="1" lang="ru-RU" sz="2400" spc="-1" strike="noStrike">
                <a:solidFill>
                  <a:srgbClr val="000000"/>
                </a:solidFill>
                <a:latin typeface="Arial"/>
                <a:ea typeface="DejaVu Sans"/>
              </a:rPr>
              <a:t>5. </a:t>
            </a:r>
            <a:r>
              <a:rPr b="1" i="1" lang="ru-RU" sz="2400" spc="-1" strike="noStrike">
                <a:solidFill>
                  <a:srgbClr val="000000"/>
                </a:solidFill>
                <a:latin typeface="Arial"/>
                <a:ea typeface="DejaVu Sans"/>
              </a:rPr>
              <a:t>Травна і видільна системи </a:t>
            </a:r>
            <a:r>
              <a:rPr b="1" lang="ru-RU" sz="2400" spc="-1" strike="noStrike">
                <a:solidFill>
                  <a:srgbClr val="000000"/>
                </a:solidFill>
                <a:latin typeface="Arial"/>
                <a:ea typeface="DejaVu Sans"/>
              </a:rPr>
              <a:t>(запальні процеси, дискінезія. гепатомегалія, патологія жовчних, сечостатевих шляхів);</a:t>
            </a:r>
            <a:endParaRPr b="0" lang="ru-RU" sz="2400" spc="-1" strike="noStrike">
              <a:latin typeface="Arial"/>
            </a:endParaRPr>
          </a:p>
          <a:p>
            <a:pPr marL="216000" indent="-215280" algn="just">
              <a:lnSpc>
                <a:spcPct val="100000"/>
              </a:lnSpc>
              <a:buClr>
                <a:srgbClr val="000000"/>
              </a:buClr>
              <a:buSzPct val="45000"/>
              <a:buFont typeface="Wingdings" charset="2"/>
              <a:buChar char=""/>
            </a:pPr>
            <a:r>
              <a:rPr b="1" lang="ru-RU" sz="2400" spc="-1" strike="noStrike">
                <a:solidFill>
                  <a:srgbClr val="000000"/>
                </a:solidFill>
                <a:latin typeface="Arial"/>
                <a:ea typeface="DejaVu Sans"/>
              </a:rPr>
              <a:t>6. </a:t>
            </a:r>
            <a:r>
              <a:rPr b="1" i="1" lang="ru-RU" sz="2400" spc="-1" strike="noStrike">
                <a:solidFill>
                  <a:srgbClr val="000000"/>
                </a:solidFill>
                <a:latin typeface="Arial"/>
                <a:ea typeface="DejaVu Sans"/>
              </a:rPr>
              <a:t>Нейроендокринна система</a:t>
            </a:r>
            <a:r>
              <a:rPr b="1" lang="ru-RU" sz="2400" spc="-1" strike="noStrike">
                <a:solidFill>
                  <a:srgbClr val="000000"/>
                </a:solidFill>
                <a:latin typeface="Arial"/>
                <a:ea typeface="DejaVu Sans"/>
              </a:rPr>
              <a:t> (запальні процеси центральної і периферичної нервової системи, ендокринопатії, вади розвитку);</a:t>
            </a:r>
            <a:endParaRPr b="0" lang="ru-RU" sz="2400" spc="-1" strike="noStrike">
              <a:latin typeface="Arial"/>
            </a:endParaRPr>
          </a:p>
          <a:p>
            <a:pPr marL="216000" indent="-215280" algn="just">
              <a:lnSpc>
                <a:spcPct val="100000"/>
              </a:lnSpc>
              <a:buClr>
                <a:srgbClr val="000000"/>
              </a:buClr>
              <a:buSzPct val="45000"/>
              <a:buFont typeface="Wingdings" charset="2"/>
              <a:buChar char=""/>
            </a:pPr>
            <a:r>
              <a:rPr b="1" lang="ru-RU" sz="2400" spc="-1" strike="noStrike">
                <a:solidFill>
                  <a:srgbClr val="000000"/>
                </a:solidFill>
                <a:latin typeface="Arial"/>
                <a:ea typeface="DejaVu Sans"/>
              </a:rPr>
              <a:t>7. </a:t>
            </a:r>
            <a:r>
              <a:rPr b="1" i="1" lang="ru-RU" sz="2400" spc="-1" strike="noStrike">
                <a:solidFill>
                  <a:srgbClr val="000000"/>
                </a:solidFill>
                <a:latin typeface="Arial"/>
                <a:ea typeface="DejaVu Sans"/>
              </a:rPr>
              <a:t>Апарат руху і опори</a:t>
            </a:r>
            <a:r>
              <a:rPr b="1" lang="ru-RU" sz="2400" spc="-1" strike="noStrike">
                <a:solidFill>
                  <a:srgbClr val="000000"/>
                </a:solidFill>
                <a:latin typeface="Arial"/>
                <a:ea typeface="DejaVu Sans"/>
              </a:rPr>
              <a:t> (запальні ураження суглобів і кісток, деструкції, порушення рухової функції);</a:t>
            </a:r>
            <a:endParaRPr b="0" lang="ru-RU" sz="2400" spc="-1" strike="noStrike">
              <a:latin typeface="Arial"/>
            </a:endParaRPr>
          </a:p>
          <a:p>
            <a:pPr marL="216000" indent="-215280" algn="just">
              <a:lnSpc>
                <a:spcPct val="100000"/>
              </a:lnSpc>
              <a:buClr>
                <a:srgbClr val="000000"/>
              </a:buClr>
              <a:buSzPct val="45000"/>
              <a:buFont typeface="Wingdings" charset="2"/>
              <a:buChar char=""/>
            </a:pPr>
            <a:r>
              <a:rPr b="1" lang="ru-RU" sz="2400" spc="-1" strike="noStrike">
                <a:solidFill>
                  <a:srgbClr val="000000"/>
                </a:solidFill>
                <a:latin typeface="Arial"/>
                <a:ea typeface="DejaVu Sans"/>
              </a:rPr>
              <a:t>8. </a:t>
            </a:r>
            <a:r>
              <a:rPr b="1" i="1" lang="ru-RU" sz="2400" spc="-1" strike="noStrike">
                <a:solidFill>
                  <a:srgbClr val="000000"/>
                </a:solidFill>
                <a:latin typeface="Arial"/>
                <a:ea typeface="DejaVu Sans"/>
              </a:rPr>
              <a:t>Серцево-судинна система</a:t>
            </a:r>
            <a:r>
              <a:rPr b="1" lang="ru-RU" sz="2400" spc="-1" strike="noStrike">
                <a:solidFill>
                  <a:srgbClr val="000000"/>
                </a:solidFill>
                <a:latin typeface="Arial"/>
                <a:ea typeface="DejaVu Sans"/>
              </a:rPr>
              <a:t> (кровоточивість, запальні процеси,</a:t>
            </a:r>
            <a:endParaRPr b="0" lang="ru-RU" sz="2400" spc="-1" strike="noStrike">
              <a:latin typeface="Arial"/>
            </a:endParaRPr>
          </a:p>
          <a:p>
            <a:pPr marL="216000" indent="-215280" algn="just">
              <a:lnSpc>
                <a:spcPct val="100000"/>
              </a:lnSpc>
              <a:buClr>
                <a:srgbClr val="000000"/>
              </a:buClr>
              <a:buSzPct val="45000"/>
              <a:buFont typeface="Wingdings" charset="2"/>
              <a:buChar char=""/>
            </a:pPr>
            <a:r>
              <a:rPr b="1" lang="ru-RU" sz="2400" spc="-1" strike="noStrike">
                <a:solidFill>
                  <a:srgbClr val="000000"/>
                </a:solidFill>
                <a:latin typeface="Arial"/>
                <a:ea typeface="DejaVu Sans"/>
              </a:rPr>
              <a:t>атеросклероз, тромбоз);</a:t>
            </a:r>
            <a:endParaRPr b="0" lang="ru-RU" sz="2400" spc="-1" strike="noStrike">
              <a:latin typeface="Arial"/>
            </a:endParaRPr>
          </a:p>
          <a:p>
            <a:pPr marL="216000" indent="-215280" algn="just">
              <a:lnSpc>
                <a:spcPct val="100000"/>
              </a:lnSpc>
              <a:buClr>
                <a:srgbClr val="000000"/>
              </a:buClr>
              <a:buSzPct val="45000"/>
              <a:buFont typeface="Wingdings" charset="2"/>
              <a:buChar char=""/>
            </a:pPr>
            <a:r>
              <a:rPr b="1" lang="ru-RU" sz="2400" spc="-1" strike="noStrike">
                <a:solidFill>
                  <a:srgbClr val="000000"/>
                </a:solidFill>
                <a:latin typeface="Arial"/>
                <a:ea typeface="DejaVu Sans"/>
              </a:rPr>
              <a:t>9.</a:t>
            </a:r>
            <a:r>
              <a:rPr b="1" i="1" lang="ru-RU" sz="2400" spc="-1" strike="noStrike">
                <a:solidFill>
                  <a:srgbClr val="000000"/>
                </a:solidFill>
                <a:latin typeface="Arial"/>
                <a:ea typeface="DejaVu Sans"/>
              </a:rPr>
              <a:t>Злоякісні новоутворення;</a:t>
            </a:r>
            <a:endParaRPr b="0" lang="ru-RU" sz="2400" spc="-1" strike="noStrike">
              <a:latin typeface="Arial"/>
            </a:endParaRPr>
          </a:p>
          <a:p>
            <a:pPr marL="216000" indent="-215280" algn="just">
              <a:lnSpc>
                <a:spcPct val="100000"/>
              </a:lnSpc>
              <a:buClr>
                <a:srgbClr val="000000"/>
              </a:buClr>
              <a:buSzPct val="45000"/>
              <a:buFont typeface="Wingdings" charset="2"/>
              <a:buChar char=""/>
            </a:pPr>
            <a:r>
              <a:rPr b="1" lang="ru-RU" sz="2400" spc="-1" strike="noStrike">
                <a:solidFill>
                  <a:srgbClr val="000000"/>
                </a:solidFill>
                <a:latin typeface="Arial"/>
                <a:ea typeface="DejaVu Sans"/>
              </a:rPr>
              <a:t>10. </a:t>
            </a:r>
            <a:r>
              <a:rPr b="1" i="1" lang="ru-RU" sz="2400" spc="-1" strike="noStrike">
                <a:solidFill>
                  <a:srgbClr val="000000"/>
                </a:solidFill>
                <a:latin typeface="Arial"/>
                <a:ea typeface="DejaVu Sans"/>
              </a:rPr>
              <a:t>Наявність хронічних захворювань.</a:t>
            </a:r>
            <a:endParaRPr b="0" lang="ru-RU" sz="2400" spc="-1" strike="noStrike">
              <a:latin typeface="Arial"/>
            </a:endParaRPr>
          </a:p>
          <a:p>
            <a:pPr marL="216000" indent="-215280" algn="just">
              <a:lnSpc>
                <a:spcPct val="100000"/>
              </a:lnSpc>
              <a:buClr>
                <a:srgbClr val="000000"/>
              </a:buClr>
              <a:buSzPct val="45000"/>
              <a:buFont typeface="Wingdings" charset="2"/>
              <a:buChar char=""/>
            </a:pPr>
            <a:r>
              <a:rPr b="1" lang="ru-RU" sz="2400" spc="-1" strike="noStrike">
                <a:solidFill>
                  <a:srgbClr val="000000"/>
                </a:solidFill>
                <a:latin typeface="Arial"/>
                <a:ea typeface="DejaVu Sans"/>
              </a:rPr>
              <a:t>11. </a:t>
            </a:r>
            <a:r>
              <a:rPr b="1" i="1" lang="ru-RU" sz="2400" spc="-1" strike="noStrike">
                <a:solidFill>
                  <a:srgbClr val="000000"/>
                </a:solidFill>
                <a:latin typeface="Arial"/>
                <a:ea typeface="DejaVu Sans"/>
              </a:rPr>
              <a:t>Особливості перебігу інфекційних процесів і специфіка мікрофлори.</a:t>
            </a:r>
            <a:r>
              <a:rPr b="1" lang="ru-RU" sz="2400" spc="-1" strike="noStrike">
                <a:solidFill>
                  <a:srgbClr val="000000"/>
                </a:solidFill>
                <a:latin typeface="Arial"/>
                <a:ea typeface="DejaVu Sans"/>
              </a:rPr>
              <a:t> Зв’язок між дефектами імунної відповіді і схильністю до інфекційних процесів представлений у таблицях.</a:t>
            </a:r>
            <a:endParaRPr b="0" lang="ru-RU" sz="24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5" name="" descr=""/>
          <p:cNvPicPr/>
          <p:nvPr/>
        </p:nvPicPr>
        <p:blipFill>
          <a:blip r:embed="rId1"/>
          <a:srcRect l="31728" t="29582" r="11256" b="20207"/>
          <a:stretch/>
        </p:blipFill>
        <p:spPr>
          <a:xfrm>
            <a:off x="284400" y="1296000"/>
            <a:ext cx="12505320" cy="6191280"/>
          </a:xfrm>
          <a:prstGeom prst="rect">
            <a:avLst/>
          </a:prstGeom>
          <a:ln>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6" name="" descr=""/>
          <p:cNvPicPr/>
          <p:nvPr/>
        </p:nvPicPr>
        <p:blipFill>
          <a:blip r:embed="rId1"/>
          <a:srcRect l="32837" t="32539" r="10699" b="22175"/>
          <a:stretch/>
        </p:blipFill>
        <p:spPr>
          <a:xfrm>
            <a:off x="720000" y="360000"/>
            <a:ext cx="11590920" cy="5226840"/>
          </a:xfrm>
          <a:prstGeom prst="rect">
            <a:avLst/>
          </a:prstGeom>
          <a:ln>
            <a:noFill/>
          </a:ln>
        </p:spPr>
      </p:pic>
      <p:pic>
        <p:nvPicPr>
          <p:cNvPr id="107" name="" descr=""/>
          <p:cNvPicPr/>
          <p:nvPr/>
        </p:nvPicPr>
        <p:blipFill>
          <a:blip r:embed="rId2"/>
          <a:srcRect l="33947" t="45340" r="9111" b="26112"/>
          <a:stretch/>
        </p:blipFill>
        <p:spPr>
          <a:xfrm>
            <a:off x="647640" y="5400000"/>
            <a:ext cx="11663280" cy="3310920"/>
          </a:xfrm>
          <a:prstGeom prst="rect">
            <a:avLst/>
          </a:prstGeom>
          <a:ln>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CustomShape 1"/>
          <p:cNvSpPr/>
          <p:nvPr/>
        </p:nvSpPr>
        <p:spPr>
          <a:xfrm>
            <a:off x="792000" y="432000"/>
            <a:ext cx="11735280" cy="8893080"/>
          </a:xfrm>
          <a:prstGeom prst="rect">
            <a:avLst/>
          </a:prstGeom>
          <a:noFill/>
          <a:ln>
            <a:noFill/>
          </a:ln>
        </p:spPr>
        <p:style>
          <a:lnRef idx="0"/>
          <a:fillRef idx="0"/>
          <a:effectRef idx="0"/>
          <a:fontRef idx="minor"/>
        </p:style>
        <p:txBody>
          <a:bodyPr lIns="90000" rIns="90000" tIns="45000" bIns="45000">
            <a:spAutoFit/>
          </a:bodyPr>
          <a:p>
            <a:pPr marL="216000" indent="-215280" algn="just">
              <a:lnSpc>
                <a:spcPct val="100000"/>
              </a:lnSpc>
              <a:buClr>
                <a:srgbClr val="000000"/>
              </a:buClr>
              <a:buSzPct val="45000"/>
              <a:buFont typeface="Wingdings" charset="2"/>
              <a:buChar char=""/>
            </a:pPr>
            <a:r>
              <a:rPr b="1" lang="ru-RU" sz="2600" spc="-1" strike="noStrike">
                <a:solidFill>
                  <a:srgbClr val="000000"/>
                </a:solidFill>
                <a:latin typeface="Arial"/>
                <a:ea typeface="DejaVu Sans"/>
              </a:rPr>
              <a:t>12. В результаті опитування та проведення клінічного обстеження слід визначити типові клінічні прояви імунопатологічних синдромів, таких як: інфекційний синдром; алергічний синдром; автоімунний синдром; первинний імунодефіцит (переважно у дітей); вторинний імунодефіцит; імунопроліферативний синдром (Методичні матеріали кафедри клінічної імунології та алергології НМАПО, 2009).</a:t>
            </a:r>
            <a:endParaRPr b="0" lang="ru-RU" sz="2600" spc="-1" strike="noStrike">
              <a:latin typeface="Arial"/>
            </a:endParaRPr>
          </a:p>
          <a:p>
            <a:pPr algn="just">
              <a:lnSpc>
                <a:spcPct val="100000"/>
              </a:lnSpc>
            </a:pPr>
            <a:endParaRPr b="0" lang="ru-RU" sz="2600" spc="-1" strike="noStrike">
              <a:latin typeface="Arial"/>
            </a:endParaRPr>
          </a:p>
          <a:p>
            <a:pPr algn="just">
              <a:lnSpc>
                <a:spcPct val="100000"/>
              </a:lnSpc>
            </a:pPr>
            <a:r>
              <a:rPr b="1" i="1" lang="ru-RU" sz="3200" spc="-1" strike="noStrike">
                <a:solidFill>
                  <a:srgbClr val="ff0000"/>
                </a:solidFill>
                <a:latin typeface="Arial"/>
                <a:ea typeface="DejaVu Sans"/>
              </a:rPr>
              <a:t>Для інфекційного синдрому характерні:</a:t>
            </a:r>
            <a:r>
              <a:rPr b="1" lang="ru-RU" sz="2800" spc="-1" strike="noStrike">
                <a:solidFill>
                  <a:srgbClr val="ff0000"/>
                </a:solidFill>
                <a:latin typeface="Arial"/>
                <a:ea typeface="DejaVu Sans"/>
              </a:rPr>
              <a:t> </a:t>
            </a:r>
            <a:endParaRPr b="0" lang="ru-RU" sz="2800" spc="-1" strike="noStrike">
              <a:latin typeface="Arial"/>
            </a:endParaRPr>
          </a:p>
          <a:p>
            <a:pPr algn="just">
              <a:lnSpc>
                <a:spcPct val="100000"/>
              </a:lnSpc>
            </a:pPr>
            <a:r>
              <a:rPr b="1" lang="ru-RU" sz="2600" spc="-1" strike="noStrike">
                <a:solidFill>
                  <a:srgbClr val="000000"/>
                </a:solidFill>
                <a:latin typeface="Arial"/>
                <a:ea typeface="DejaVu Sans"/>
              </a:rPr>
              <a:t>тривалий субфебрилітет, лихоманка неясної етіології; хронічні інфекції ЛОР-органів (синусити, отити), повторні лімфаденіти; рецидивуючий та хронічний бронхіт, хронічне обструктивне захворювання легень; повторна пневмонія (в сполученні з інфекцією ЛОР-органів); часті ГРВІ (у дорослих більш ніж 4 рази і у дітей більш ніж 6 разів на рік); бактеріальні захворювання шкіри та підшкірної клітковини (піодермії, фурункульози, абсцеси, флегмони, рецидивуючі парапроктити у дорослих); паразитарні інфекції; афтозні стоматити, захворювання парадонту; рецидивуючий гнійний кон’юнктивіт; рецидивуючий герпес; хронічні урогенітальні інфекції (хронічний гнійний вульвит, уретрит, часто рецидивуючі цистити, хронічний пієлонефрит); дисбактеріоз, хронічна гастроентеропатія з діареєю неясної етіології; генералізовані інфекції.</a:t>
            </a:r>
            <a:endParaRPr b="0" lang="ru-RU" sz="2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CustomShape 1"/>
          <p:cNvSpPr/>
          <p:nvPr/>
        </p:nvSpPr>
        <p:spPr>
          <a:xfrm>
            <a:off x="3890880" y="614160"/>
            <a:ext cx="8484840" cy="90720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1" lang="ru-RU" sz="4800" spc="-1" strike="noStrike">
                <a:solidFill>
                  <a:srgbClr val="ff0000"/>
                </a:solidFill>
                <a:latin typeface="Times New Roman"/>
                <a:ea typeface="DejaVu Sans"/>
              </a:rPr>
              <a:t>План</a:t>
            </a:r>
            <a:endParaRPr b="0" lang="ru-RU" sz="4800" spc="-1" strike="noStrike">
              <a:latin typeface="Arial"/>
            </a:endParaRPr>
          </a:p>
        </p:txBody>
      </p:sp>
      <p:sp>
        <p:nvSpPr>
          <p:cNvPr id="88" name="CustomShape 2"/>
          <p:cNvSpPr/>
          <p:nvPr/>
        </p:nvSpPr>
        <p:spPr>
          <a:xfrm>
            <a:off x="489600" y="3456000"/>
            <a:ext cx="12181680" cy="4835520"/>
          </a:xfrm>
          <a:prstGeom prst="rect">
            <a:avLst/>
          </a:prstGeom>
          <a:noFill/>
          <a:ln>
            <a:noFill/>
          </a:ln>
        </p:spPr>
        <p:style>
          <a:lnRef idx="0"/>
          <a:fillRef idx="0"/>
          <a:effectRef idx="0"/>
          <a:fontRef idx="minor"/>
        </p:style>
        <p:txBody>
          <a:bodyPr lIns="90000" rIns="90000" tIns="45000" bIns="45000">
            <a:spAutoFit/>
          </a:bodyPr>
          <a:p>
            <a:pPr marL="216000" indent="-213120" algn="just">
              <a:lnSpc>
                <a:spcPct val="100000"/>
              </a:lnSpc>
              <a:buClr>
                <a:srgbClr val="000000"/>
              </a:buClr>
              <a:buFont typeface="Wingdings" charset="2"/>
              <a:buAutoNum type="arabicParenR"/>
            </a:pPr>
            <a:r>
              <a:rPr b="1" lang="ru-RU" sz="2560" spc="-1" strike="noStrike">
                <a:solidFill>
                  <a:srgbClr val="000000"/>
                </a:solidFill>
                <a:latin typeface="Times New Roman"/>
                <a:ea typeface="Times New Roman"/>
              </a:rPr>
              <a:t>Імунний статус людини, принципи оцінки. Інтерпретація імунограм. </a:t>
            </a:r>
            <a:r>
              <a:rPr b="1" lang="ru-RU" sz="2600" spc="-1" strike="noStrike">
                <a:solidFill>
                  <a:srgbClr val="000000"/>
                </a:solidFill>
                <a:latin typeface="Times New Roman"/>
                <a:ea typeface="Times New Roman"/>
              </a:rPr>
              <a:t>Особливості постановки імунологічного діагнозу. </a:t>
            </a:r>
            <a:endParaRPr b="0" lang="ru-RU" sz="2600" spc="-1" strike="noStrike">
              <a:latin typeface="Arial"/>
            </a:endParaRPr>
          </a:p>
          <a:p>
            <a:pPr marL="216000" indent="-213120" algn="just">
              <a:lnSpc>
                <a:spcPct val="100000"/>
              </a:lnSpc>
              <a:buClr>
                <a:srgbClr val="000000"/>
              </a:buClr>
              <a:buFont typeface="Wingdings" charset="2"/>
              <a:buAutoNum type="arabicParenR"/>
            </a:pPr>
            <a:r>
              <a:rPr b="1" lang="ru-RU" sz="2600" spc="-1" strike="noStrike">
                <a:solidFill>
                  <a:srgbClr val="000000"/>
                </a:solidFill>
                <a:latin typeface="Times New Roman"/>
                <a:ea typeface="Times New Roman"/>
              </a:rPr>
              <a:t>Можливості і обмеження iмунологiчних методiв. Імуноферментний метод і імунохімічні тести. Імуноблоттінг, методи мультикомплексного аналізу, ПЛР. (див. Лекцію №1). Особливості постановки імунологічного діагнозу. Роль імунологічних методів дослідження у ранній верифікації діагнозу імунодефіцитів, аутоімунних захворювань та алергій. </a:t>
            </a:r>
            <a:endParaRPr b="0" lang="ru-RU" sz="2600" spc="-1" strike="noStrike">
              <a:latin typeface="Arial"/>
            </a:endParaRPr>
          </a:p>
          <a:p>
            <a:pPr marL="216000" indent="-213120" algn="just">
              <a:lnSpc>
                <a:spcPct val="100000"/>
              </a:lnSpc>
              <a:buClr>
                <a:srgbClr val="000000"/>
              </a:buClr>
              <a:buFont typeface="Wingdings" charset="2"/>
              <a:buAutoNum type="arabicParenR"/>
            </a:pPr>
            <a:r>
              <a:rPr b="1" lang="ru-RU" sz="2600" spc="-1" strike="noStrike">
                <a:solidFill>
                  <a:srgbClr val="000000"/>
                </a:solidFill>
                <a:latin typeface="Times New Roman"/>
                <a:ea typeface="Times New Roman"/>
              </a:rPr>
              <a:t>Аутоімунний компонент в імунопатогенезi рiзних захворювань людини. </a:t>
            </a:r>
            <a:endParaRPr b="0" lang="ru-RU" sz="2600" spc="-1" strike="noStrike">
              <a:latin typeface="Arial"/>
            </a:endParaRPr>
          </a:p>
          <a:p>
            <a:pPr marL="216000" indent="-213120" algn="just">
              <a:lnSpc>
                <a:spcPct val="100000"/>
              </a:lnSpc>
              <a:buClr>
                <a:srgbClr val="000000"/>
              </a:buClr>
              <a:buFont typeface="Wingdings" charset="2"/>
              <a:buAutoNum type="arabicParenR"/>
            </a:pPr>
            <a:r>
              <a:rPr b="1" lang="ru-RU" sz="2600" spc="-1" strike="noStrike">
                <a:solidFill>
                  <a:srgbClr val="000000"/>
                </a:solidFill>
                <a:latin typeface="Times New Roman"/>
                <a:ea typeface="Times New Roman"/>
              </a:rPr>
              <a:t>Імунопрофілактика. Вакцинація. </a:t>
            </a:r>
            <a:endParaRPr b="0" lang="ru-RU" sz="2600" spc="-1" strike="noStrike">
              <a:latin typeface="Arial"/>
            </a:endParaRPr>
          </a:p>
          <a:p>
            <a:pPr marL="216000" indent="-213120" algn="just">
              <a:lnSpc>
                <a:spcPct val="100000"/>
              </a:lnSpc>
              <a:buClr>
                <a:srgbClr val="000000"/>
              </a:buClr>
              <a:buFont typeface="Wingdings" charset="2"/>
              <a:buAutoNum type="arabicParenR"/>
            </a:pPr>
            <a:r>
              <a:rPr b="1" lang="ru-RU" sz="2600" spc="-1" strike="noStrike">
                <a:solidFill>
                  <a:srgbClr val="000000"/>
                </a:solidFill>
                <a:latin typeface="Times New Roman"/>
                <a:ea typeface="Times New Roman"/>
              </a:rPr>
              <a:t>Імунотерапія. Сучасні підходи до застосування імунотропних препаратів нового покоління у лікуванні хворих з аутоімунною патологією. Підходи до застосування імунотропної терапії в залежності від віку.</a:t>
            </a:r>
            <a:endParaRPr b="0" lang="ru-RU" sz="2600" spc="-1" strike="noStrike">
              <a:latin typeface="Arial"/>
            </a:endParaRPr>
          </a:p>
        </p:txBody>
      </p:sp>
      <p:pic>
        <p:nvPicPr>
          <p:cNvPr id="89" name="" descr=""/>
          <p:cNvPicPr/>
          <p:nvPr/>
        </p:nvPicPr>
        <p:blipFill>
          <a:blip r:embed="rId1"/>
          <a:stretch/>
        </p:blipFill>
        <p:spPr>
          <a:xfrm>
            <a:off x="1126080" y="204480"/>
            <a:ext cx="5119200" cy="2415240"/>
          </a:xfrm>
          <a:prstGeom prst="rect">
            <a:avLst/>
          </a:prstGeom>
          <a:ln>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CustomShape 1"/>
          <p:cNvSpPr/>
          <p:nvPr/>
        </p:nvSpPr>
        <p:spPr>
          <a:xfrm>
            <a:off x="720000" y="416880"/>
            <a:ext cx="11921760" cy="843912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i="1" lang="ru-RU" sz="3600" spc="-1" strike="noStrike">
                <a:solidFill>
                  <a:srgbClr val="ff0000"/>
                </a:solidFill>
                <a:latin typeface="Arial"/>
                <a:ea typeface="DejaVu Sans"/>
              </a:rPr>
              <a:t>Для алергічного синдрому характерні: </a:t>
            </a:r>
            <a:endParaRPr b="0" lang="ru-RU" sz="3600" spc="-1" strike="noStrike">
              <a:latin typeface="Arial"/>
            </a:endParaRPr>
          </a:p>
          <a:p>
            <a:pPr algn="just">
              <a:lnSpc>
                <a:spcPct val="100000"/>
              </a:lnSpc>
            </a:pPr>
            <a:r>
              <a:rPr b="1" lang="ru-RU" sz="2800" spc="-1" strike="noStrike">
                <a:solidFill>
                  <a:srgbClr val="000000"/>
                </a:solidFill>
                <a:latin typeface="Arial"/>
                <a:ea typeface="DejaVu Sans"/>
              </a:rPr>
              <a:t>алергопатологія шкіри (атопічний та контактний дерматит, кропивниця, набряк Квінке, феномен Артюса, екзема); алергопатологія ЛОР-органів; бронхіальна астма, поліноз, алергія на харчові продукти, ліки, хімічні сполуки.</a:t>
            </a:r>
            <a:endParaRPr b="0" lang="ru-RU" sz="2800" spc="-1" strike="noStrike">
              <a:latin typeface="Arial"/>
            </a:endParaRPr>
          </a:p>
          <a:p>
            <a:pPr algn="just">
              <a:lnSpc>
                <a:spcPct val="100000"/>
              </a:lnSpc>
            </a:pPr>
            <a:endParaRPr b="0" lang="ru-RU" sz="2800" spc="-1" strike="noStrike">
              <a:latin typeface="Arial"/>
            </a:endParaRPr>
          </a:p>
          <a:p>
            <a:pPr algn="just">
              <a:lnSpc>
                <a:spcPct val="100000"/>
              </a:lnSpc>
            </a:pPr>
            <a:r>
              <a:rPr b="1" i="1" lang="ru-RU" sz="3600" spc="-1" strike="noStrike">
                <a:solidFill>
                  <a:srgbClr val="ff0000"/>
                </a:solidFill>
                <a:latin typeface="Arial"/>
                <a:ea typeface="DejaVu Sans"/>
              </a:rPr>
              <a:t>Для автоімунного синдрому характерні: </a:t>
            </a:r>
            <a:endParaRPr b="0" lang="ru-RU" sz="3600" spc="-1" strike="noStrike">
              <a:latin typeface="Arial"/>
            </a:endParaRPr>
          </a:p>
          <a:p>
            <a:pPr algn="just">
              <a:lnSpc>
                <a:spcPct val="100000"/>
              </a:lnSpc>
            </a:pPr>
            <a:r>
              <a:rPr b="1" lang="ru-RU" sz="2800" spc="-1" strike="noStrike">
                <a:solidFill>
                  <a:srgbClr val="000000"/>
                </a:solidFill>
                <a:latin typeface="Arial"/>
                <a:ea typeface="DejaVu Sans"/>
              </a:rPr>
              <a:t>запальні захворювання сполучної тканини, залоз, суглобів (ревматоїдний артрит, синдром Шегрена, синдром Фелті та інші); СЧВ, дерматоміозит, склеродермія; системні васкуліти (гранулематоз Вегенера, вузлуватий періартеріїт та ін.); гломерулонефрит; патологія щитоподібної залози, інсулінзалежний цукровий діабет, хвороба Адіссона та інші гормональні порушення; неврологічні захворювання (розсіяний склероз, міастенія та ін.); неспецифічний виразковий коліт; цитопенічні захворювання крові; автоімунні захворювання печінки; автоімунні форми безпліддя, патології вагітності, тяжкі форми перебігу клімактеричного синдрому; деякі види психопатології (шизофренія).</a:t>
            </a:r>
            <a:endParaRPr b="0" lang="ru-RU" sz="28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CustomShape 1"/>
          <p:cNvSpPr/>
          <p:nvPr/>
        </p:nvSpPr>
        <p:spPr>
          <a:xfrm>
            <a:off x="216000" y="216000"/>
            <a:ext cx="12455640" cy="91677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i="1" lang="ru-RU" sz="3200" spc="-1" strike="noStrike">
                <a:solidFill>
                  <a:srgbClr val="ff0000"/>
                </a:solidFill>
                <a:latin typeface="Arial"/>
                <a:ea typeface="DejaVu Sans"/>
              </a:rPr>
              <a:t>Для синдрому первинних імунодефіцитів (переважно у дітей) характерно:</a:t>
            </a:r>
            <a:r>
              <a:rPr b="1" lang="ru-RU" sz="2600" spc="-1" strike="noStrike">
                <a:solidFill>
                  <a:srgbClr val="ff0000"/>
                </a:solidFill>
                <a:latin typeface="Arial"/>
                <a:ea typeface="DejaVu Sans"/>
              </a:rPr>
              <a:t> </a:t>
            </a:r>
            <a:r>
              <a:rPr b="1" lang="ru-RU" sz="2600" spc="-1" strike="noStrike">
                <a:solidFill>
                  <a:srgbClr val="000000"/>
                </a:solidFill>
                <a:latin typeface="Arial"/>
                <a:ea typeface="DejaVu Sans"/>
              </a:rPr>
              <a:t>синдром Луї-Бар – атаксія у сполученні з телеангіектазіями, плямами гіпер- та депігментації; синдром Віскота-Олдрича – геморагічний симптомокомплекс у сполученні з екземою та тромбоцитопенією у хлопчиків; синдром Ді-Джорджі – судоми з гіпокальціємією, вадами розвитку кісток обличчя та серцево-судинної системи, гіпоплазією тимусу; спадковий ангіоневротичний набряк (недостатність С1-інгібітора комплементу).</a:t>
            </a:r>
            <a:endParaRPr b="0" lang="ru-RU" sz="2600" spc="-1" strike="noStrike">
              <a:latin typeface="Arial"/>
            </a:endParaRPr>
          </a:p>
          <a:p>
            <a:pPr algn="just">
              <a:lnSpc>
                <a:spcPct val="100000"/>
              </a:lnSpc>
            </a:pPr>
            <a:endParaRPr b="0" lang="ru-RU" sz="2600" spc="-1" strike="noStrike">
              <a:latin typeface="Arial"/>
            </a:endParaRPr>
          </a:p>
          <a:p>
            <a:pPr algn="just">
              <a:lnSpc>
                <a:spcPct val="100000"/>
              </a:lnSpc>
            </a:pPr>
            <a:r>
              <a:rPr b="1" i="1" lang="ru-RU" sz="3200" spc="-1" strike="noStrike">
                <a:solidFill>
                  <a:srgbClr val="ff0000"/>
                </a:solidFill>
                <a:latin typeface="Arial"/>
                <a:ea typeface="DejaVu Sans"/>
              </a:rPr>
              <a:t>Для синдрому вторинних імунодефіцитів характерно:</a:t>
            </a:r>
            <a:r>
              <a:rPr b="1" lang="ru-RU" sz="2600" spc="-1" strike="noStrike">
                <a:solidFill>
                  <a:srgbClr val="ff0000"/>
                </a:solidFill>
                <a:latin typeface="Arial"/>
                <a:ea typeface="DejaVu Sans"/>
              </a:rPr>
              <a:t> </a:t>
            </a:r>
            <a:r>
              <a:rPr b="1" lang="ru-RU" sz="2600" spc="-1" strike="noStrike">
                <a:solidFill>
                  <a:srgbClr val="000000"/>
                </a:solidFill>
                <a:latin typeface="Arial"/>
                <a:ea typeface="DejaVu Sans"/>
              </a:rPr>
              <a:t>наявність тривалого торпідного переібігу інфекційного синдрому, тенденція до генералізації процесу; алопеції, де- та гіперпігментації шкіри; СНІД; інші випадки набутої імунологічної недостатності.</a:t>
            </a:r>
            <a:endParaRPr b="0" lang="ru-RU" sz="2600" spc="-1" strike="noStrike">
              <a:latin typeface="Arial"/>
            </a:endParaRPr>
          </a:p>
          <a:p>
            <a:pPr algn="just">
              <a:lnSpc>
                <a:spcPct val="100000"/>
              </a:lnSpc>
            </a:pPr>
            <a:endParaRPr b="0" lang="ru-RU" sz="2600" spc="-1" strike="noStrike">
              <a:latin typeface="Arial"/>
            </a:endParaRPr>
          </a:p>
          <a:p>
            <a:pPr algn="just">
              <a:lnSpc>
                <a:spcPct val="100000"/>
              </a:lnSpc>
            </a:pPr>
            <a:r>
              <a:rPr b="1" i="1" lang="ru-RU" sz="3200" spc="-1" strike="noStrike">
                <a:solidFill>
                  <a:srgbClr val="ff0000"/>
                </a:solidFill>
                <a:latin typeface="Arial"/>
                <a:ea typeface="DejaVu Sans"/>
              </a:rPr>
              <a:t>Для лімфопроліферативного синдрому характерні: </a:t>
            </a:r>
            <a:r>
              <a:rPr b="1" lang="ru-RU" sz="2600" spc="-1" strike="noStrike">
                <a:solidFill>
                  <a:srgbClr val="000000"/>
                </a:solidFill>
                <a:latin typeface="Arial"/>
                <a:ea typeface="DejaVu Sans"/>
              </a:rPr>
              <a:t>пухлини в імунній системі (лімфокейкози, лімфосаркоми, хвороба Ходжкіна, лімфоми, саркома Капоші); Х-залежний рецесивний лімфопроліферативний синдром у дітей: </a:t>
            </a:r>
            <a:endParaRPr b="0" lang="ru-RU" sz="2600" spc="-1" strike="noStrike">
              <a:latin typeface="Arial"/>
            </a:endParaRPr>
          </a:p>
          <a:p>
            <a:pPr algn="just">
              <a:lnSpc>
                <a:spcPct val="100000"/>
              </a:lnSpc>
            </a:pPr>
            <a:r>
              <a:rPr b="1" lang="ru-RU" sz="2600" spc="-1" strike="noStrike">
                <a:solidFill>
                  <a:srgbClr val="000000"/>
                </a:solidFill>
                <a:latin typeface="Arial"/>
                <a:ea typeface="DejaVu Sans"/>
              </a:rPr>
              <a:t>а) гіперплазія всіх груп лімфатичних вузлів із запальними процесами в них у сполученні з частими бактеріальними інфекціями іншої локалізації; </a:t>
            </a:r>
            <a:endParaRPr b="0" lang="ru-RU" sz="2600" spc="-1" strike="noStrike">
              <a:latin typeface="Arial"/>
            </a:endParaRPr>
          </a:p>
          <a:p>
            <a:pPr algn="just">
              <a:lnSpc>
                <a:spcPct val="100000"/>
              </a:lnSpc>
            </a:pPr>
            <a:r>
              <a:rPr b="1" lang="ru-RU" sz="2600" spc="-1" strike="noStrike">
                <a:solidFill>
                  <a:srgbClr val="000000"/>
                </a:solidFill>
                <a:latin typeface="Arial"/>
                <a:ea typeface="DejaVu Sans"/>
              </a:rPr>
              <a:t>б) спленомегалія; </a:t>
            </a:r>
            <a:endParaRPr b="0" lang="ru-RU" sz="2600" spc="-1" strike="noStrike">
              <a:latin typeface="Arial"/>
            </a:endParaRPr>
          </a:p>
          <a:p>
            <a:pPr algn="just">
              <a:lnSpc>
                <a:spcPct val="100000"/>
              </a:lnSpc>
            </a:pPr>
            <a:r>
              <a:rPr b="1" lang="ru-RU" sz="2600" spc="-1" strike="noStrike">
                <a:solidFill>
                  <a:srgbClr val="000000"/>
                </a:solidFill>
                <a:latin typeface="Arial"/>
                <a:ea typeface="DejaVu Sans"/>
              </a:rPr>
              <a:t>в) мононуклеоз в анамнезі.</a:t>
            </a:r>
            <a:endParaRPr b="0" lang="ru-RU" sz="26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CustomShape 1"/>
          <p:cNvSpPr/>
          <p:nvPr/>
        </p:nvSpPr>
        <p:spPr>
          <a:xfrm>
            <a:off x="576000" y="432000"/>
            <a:ext cx="11951280" cy="950472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ru-RU" sz="2400" spc="-1" strike="noStrike">
                <a:solidFill>
                  <a:srgbClr val="ff0000"/>
                </a:solidFill>
                <a:latin typeface="Arial"/>
                <a:ea typeface="DejaVu Sans"/>
              </a:rPr>
              <a:t>ТЕСТИ, ЯКІ ПРОВОДЯТЬСЯ НА ХВОРОМУ (IN VIVO)</a:t>
            </a:r>
            <a:endParaRPr b="0" lang="ru-RU" sz="2400" spc="-1" strike="noStrike">
              <a:latin typeface="Arial"/>
            </a:endParaRPr>
          </a:p>
          <a:p>
            <a:pPr algn="just">
              <a:lnSpc>
                <a:spcPct val="100000"/>
              </a:lnSpc>
            </a:pPr>
            <a:r>
              <a:rPr b="1" lang="ru-RU" sz="2200" spc="-1" strike="noStrike">
                <a:solidFill>
                  <a:srgbClr val="ff0000"/>
                </a:solidFill>
                <a:latin typeface="Arial"/>
                <a:ea typeface="DejaVu Sans"/>
              </a:rPr>
              <a:t>До цих тестів належать елімінаційні, шкірні, провокаційні та тести пасивного переносу. Призначаються для ідентифікації алергену чи імунокомпрометуючого фактора.</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800080"/>
                </a:solidFill>
                <a:latin typeface="Arial"/>
                <a:ea typeface="DejaVu Sans"/>
              </a:rPr>
              <a:t>Елімінаційна проба.</a:t>
            </a:r>
            <a:r>
              <a:rPr b="1" lang="ru-RU" sz="2200" spc="-1" strike="noStrike">
                <a:solidFill>
                  <a:srgbClr val="000000"/>
                </a:solidFill>
                <a:latin typeface="Arial"/>
                <a:ea typeface="DejaVu Sans"/>
              </a:rPr>
              <a:t> Хворому забороняють користуватися певними предметами чи засобами косметики, гігієни, перебувати в певних приміщеннях чи умовах, вживати деякі продукти. При підозрі на професійні шкідливості — використання відпустки.</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800080"/>
                </a:solidFill>
                <a:latin typeface="Arial"/>
                <a:ea typeface="DejaVu Sans"/>
              </a:rPr>
              <a:t>Провокаційна проба. </a:t>
            </a:r>
            <a:r>
              <a:rPr b="1" lang="ru-RU" sz="2200" spc="-1" strike="noStrike">
                <a:solidFill>
                  <a:srgbClr val="000000"/>
                </a:solidFill>
                <a:latin typeface="Arial"/>
                <a:ea typeface="DejaVu Sans"/>
              </a:rPr>
              <a:t>Потенційний алерген вводиться безпосередньо у шоковий орган-мішень (слизова оболонка кон’юнктиви, бронхів чи носа), або забезпечується контакт з провокаційними факторами (інсоляція, гаряча грілка, шматочок льоду). Реакція оцінюється клінічно: гіперемія, набряк, порушення функції (наприклад, носового дихання) і за допомогою лабораторних методів: лейко- і тромбоцитопенія при харчовій алергії. </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800080"/>
                </a:solidFill>
                <a:latin typeface="Arial"/>
                <a:ea typeface="DejaVu Sans"/>
              </a:rPr>
              <a:t>Тест Адо </a:t>
            </a:r>
            <a:r>
              <a:rPr b="1" lang="ru-RU" sz="2200" spc="-1" strike="noStrike">
                <a:solidFill>
                  <a:srgbClr val="000000"/>
                </a:solidFill>
                <a:latin typeface="Arial"/>
                <a:ea typeface="DejaVu Sans"/>
              </a:rPr>
              <a:t>- тест гальмування міграції лейкоцитів у порожнині рота. До та після полоскання слизової оболонки рота розчином алергену вимірюють кількість лейкоцитів у промивній рідині.</a:t>
            </a:r>
            <a:endParaRPr b="0" lang="ru-RU" sz="2200" spc="-1" strike="noStrike">
              <a:latin typeface="Arial"/>
            </a:endParaRPr>
          </a:p>
          <a:p>
            <a:pPr algn="just">
              <a:lnSpc>
                <a:spcPct val="100000"/>
              </a:lnSpc>
            </a:pPr>
            <a:r>
              <a:rPr b="1" lang="ru-RU" sz="2200" spc="-1" strike="noStrike">
                <a:solidFill>
                  <a:srgbClr val="000000"/>
                </a:solidFill>
                <a:latin typeface="Arial"/>
                <a:ea typeface="DejaVu Sans"/>
              </a:rPr>
              <a:t>При підвищенні кількості лейкоцитів у промивній рідині більш, як на 30%, тест вважається позитивним.</a:t>
            </a:r>
            <a:endParaRPr b="0" lang="ru-RU" sz="2200" spc="-1" strike="noStrike">
              <a:latin typeface="Arial"/>
            </a:endParaRPr>
          </a:p>
          <a:p>
            <a:pPr algn="just">
              <a:lnSpc>
                <a:spcPct val="100000"/>
              </a:lnSpc>
            </a:pPr>
            <a:r>
              <a:rPr b="1" lang="ru-RU" sz="2200" spc="-1" strike="noStrike">
                <a:solidFill>
                  <a:srgbClr val="000000"/>
                </a:solidFill>
                <a:latin typeface="Arial"/>
                <a:ea typeface="DejaVu Sans"/>
              </a:rPr>
              <a:t>Для підвищення інформативності проб часто користуються</a:t>
            </a:r>
            <a:r>
              <a:rPr b="1" lang="ru-RU" sz="2200" spc="-1" strike="noStrike">
                <a:solidFill>
                  <a:srgbClr val="800080"/>
                </a:solidFill>
                <a:latin typeface="Arial"/>
                <a:ea typeface="DejaVu Sans"/>
              </a:rPr>
              <a:t> </a:t>
            </a:r>
            <a:r>
              <a:rPr b="1" lang="ru-RU" sz="2200" spc="-1" strike="noStrike">
                <a:solidFill>
                  <a:srgbClr val="00a933"/>
                </a:solidFill>
                <a:latin typeface="Arial"/>
                <a:ea typeface="DejaVu Sans"/>
              </a:rPr>
              <a:t>інструментальним контролем (рінопневмотахометрія, спірометрія, фіброгастроскопія тощо).</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800080"/>
                </a:solidFill>
                <a:latin typeface="Arial"/>
                <a:ea typeface="DejaVu Sans"/>
              </a:rPr>
              <a:t>Шкірні проби </a:t>
            </a:r>
            <a:r>
              <a:rPr b="1" lang="ru-RU" sz="2200" spc="-1" strike="noStrike">
                <a:solidFill>
                  <a:srgbClr val="000000"/>
                </a:solidFill>
                <a:latin typeface="Arial"/>
                <a:ea typeface="DejaVu Sans"/>
              </a:rPr>
              <a:t>(різновид провокаційних). Є тести нашкірні крапельні, аплікаційні, скарифікаційні, прик-тести, внутрішньошкірні і підшкірні. При оцінці шкірних проб враховують загальну реакцію організму (гарячка, озноблення, гіперемія обличчя, міалгії, головний біль), місцеву (гіперемія, набряк, свербіж у місці введення алергену) і органну (реакція органа-мішені: бронхоспазм, рінорея чи сльозотеча).</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000000"/>
                </a:solidFill>
                <a:latin typeface="Arial"/>
                <a:ea typeface="DejaVu Sans"/>
              </a:rPr>
              <a:t> </a:t>
            </a:r>
            <a:endParaRPr b="0" lang="ru-RU" sz="2200" spc="-1" strike="noStrike">
              <a:latin typeface="Arial"/>
            </a:endParaRPr>
          </a:p>
          <a:p>
            <a:pPr algn="just">
              <a:lnSpc>
                <a:spcPct val="100000"/>
              </a:lnSpc>
            </a:pPr>
            <a:endParaRPr b="0" lang="ru-RU" sz="22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2" name="" descr=""/>
          <p:cNvPicPr/>
          <p:nvPr/>
        </p:nvPicPr>
        <p:blipFill>
          <a:blip r:embed="rId1"/>
          <a:stretch/>
        </p:blipFill>
        <p:spPr>
          <a:xfrm>
            <a:off x="432000" y="443520"/>
            <a:ext cx="11807280" cy="8843760"/>
          </a:xfrm>
          <a:prstGeom prst="rect">
            <a:avLst/>
          </a:prstGeom>
          <a:ln>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3" name="" descr=""/>
          <p:cNvPicPr/>
          <p:nvPr/>
        </p:nvPicPr>
        <p:blipFill>
          <a:blip r:embed="rId1"/>
          <a:stretch/>
        </p:blipFill>
        <p:spPr>
          <a:xfrm>
            <a:off x="360000" y="402120"/>
            <a:ext cx="5903280" cy="4421160"/>
          </a:xfrm>
          <a:prstGeom prst="rect">
            <a:avLst/>
          </a:prstGeom>
          <a:ln>
            <a:noFill/>
          </a:ln>
        </p:spPr>
      </p:pic>
      <p:pic>
        <p:nvPicPr>
          <p:cNvPr id="114" name="" descr=""/>
          <p:cNvPicPr/>
          <p:nvPr/>
        </p:nvPicPr>
        <p:blipFill>
          <a:blip r:embed="rId2"/>
          <a:stretch/>
        </p:blipFill>
        <p:spPr>
          <a:xfrm>
            <a:off x="216000" y="5277600"/>
            <a:ext cx="5989320" cy="3937680"/>
          </a:xfrm>
          <a:prstGeom prst="rect">
            <a:avLst/>
          </a:prstGeom>
          <a:ln>
            <a:noFill/>
          </a:ln>
        </p:spPr>
      </p:pic>
      <p:pic>
        <p:nvPicPr>
          <p:cNvPr id="115" name="" descr=""/>
          <p:cNvPicPr/>
          <p:nvPr/>
        </p:nvPicPr>
        <p:blipFill>
          <a:blip r:embed="rId3"/>
          <a:stretch/>
        </p:blipFill>
        <p:spPr>
          <a:xfrm>
            <a:off x="6984000" y="576000"/>
            <a:ext cx="5759280" cy="3359160"/>
          </a:xfrm>
          <a:prstGeom prst="rect">
            <a:avLst/>
          </a:prstGeom>
          <a:ln>
            <a:noFill/>
          </a:ln>
        </p:spPr>
      </p:pic>
      <p:sp>
        <p:nvSpPr>
          <p:cNvPr id="116" name="CustomShape 1"/>
          <p:cNvSpPr/>
          <p:nvPr/>
        </p:nvSpPr>
        <p:spPr>
          <a:xfrm>
            <a:off x="9072000" y="4261680"/>
            <a:ext cx="1648080" cy="42516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ru-RU" sz="2200" spc="-1" strike="noStrike">
                <a:solidFill>
                  <a:srgbClr val="000000"/>
                </a:solidFill>
                <a:latin typeface="Arial"/>
                <a:ea typeface="DejaVu Sans"/>
              </a:rPr>
              <a:t>Прик-тест</a:t>
            </a:r>
            <a:endParaRPr b="0" lang="ru-RU" sz="2200" spc="-1" strike="noStrike">
              <a:latin typeface="Arial"/>
            </a:endParaRPr>
          </a:p>
        </p:txBody>
      </p:sp>
      <p:pic>
        <p:nvPicPr>
          <p:cNvPr id="117" name="" descr=""/>
          <p:cNvPicPr/>
          <p:nvPr/>
        </p:nvPicPr>
        <p:blipFill>
          <a:blip r:embed="rId4"/>
          <a:stretch/>
        </p:blipFill>
        <p:spPr>
          <a:xfrm>
            <a:off x="6552000" y="5112000"/>
            <a:ext cx="6094800" cy="3742200"/>
          </a:xfrm>
          <a:prstGeom prst="rect">
            <a:avLst/>
          </a:prstGeom>
          <a:ln>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CustomShape 1"/>
          <p:cNvSpPr/>
          <p:nvPr/>
        </p:nvSpPr>
        <p:spPr>
          <a:xfrm>
            <a:off x="432000" y="461880"/>
            <a:ext cx="12095280" cy="83170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i="1" lang="ru-RU" sz="3200" spc="-1" strike="noStrike">
                <a:solidFill>
                  <a:srgbClr val="ff0000"/>
                </a:solidFill>
                <a:latin typeface="Arial"/>
                <a:ea typeface="DejaVu Sans"/>
              </a:rPr>
              <a:t>Протипоказання для проведення шкірних і провокаційних проб є:</a:t>
            </a:r>
            <a:endParaRPr b="0" lang="ru-RU" sz="3200" spc="-1" strike="noStrike">
              <a:latin typeface="Arial"/>
            </a:endParaRPr>
          </a:p>
          <a:p>
            <a:pPr algn="just">
              <a:lnSpc>
                <a:spcPct val="100000"/>
              </a:lnSpc>
            </a:pPr>
            <a:r>
              <a:rPr b="1" lang="ru-RU" sz="2800" spc="-1" strike="noStrike">
                <a:solidFill>
                  <a:srgbClr val="000000"/>
                </a:solidFill>
                <a:latin typeface="Arial"/>
                <a:ea typeface="DejaVu Sans"/>
              </a:rPr>
              <a:t>загострення алергічних захворювань; гострі інтеркурентні інфекційні захворювання, туберкульоз, СНІД; декомпенсовані захворювання життєво важливих органів і систем (серцево-судинна, дихальна, ендокринна системи, печінка, нирки); ревматизм, колагенози; злоякісні пухлини; тяжкі психічні і неврологічні захворювання; тривале лікування цитостатиками і глюкокортикоїдами; анафілактичний шок чи анафілактоїдні реакції в анамнезі.</a:t>
            </a:r>
            <a:endParaRPr b="0" lang="ru-RU" sz="2800" spc="-1" strike="noStrike">
              <a:latin typeface="Arial"/>
            </a:endParaRPr>
          </a:p>
          <a:p>
            <a:pPr algn="just">
              <a:lnSpc>
                <a:spcPct val="100000"/>
              </a:lnSpc>
            </a:pPr>
            <a:endParaRPr b="0" lang="ru-RU" sz="2800" spc="-1" strike="noStrike">
              <a:latin typeface="Arial"/>
            </a:endParaRPr>
          </a:p>
          <a:p>
            <a:pPr marL="216000" indent="-215280" algn="just">
              <a:lnSpc>
                <a:spcPct val="100000"/>
              </a:lnSpc>
              <a:buClr>
                <a:srgbClr val="000000"/>
              </a:buClr>
              <a:buSzPct val="45000"/>
              <a:buFont typeface="Wingdings" charset="2"/>
              <a:buChar char=""/>
            </a:pPr>
            <a:r>
              <a:rPr b="1" lang="ru-RU" sz="2800" spc="-1" strike="noStrike">
                <a:solidFill>
                  <a:srgbClr val="ff0000"/>
                </a:solidFill>
                <a:latin typeface="Arial"/>
                <a:ea typeface="DejaVu Sans"/>
              </a:rPr>
              <a:t>Нашкірні проби, скарифікаційні та прик-тести оцінюються через 10-20 хв після проведення. </a:t>
            </a:r>
            <a:endParaRPr b="0" lang="ru-RU" sz="2800" spc="-1" strike="noStrike">
              <a:latin typeface="Arial"/>
            </a:endParaRPr>
          </a:p>
          <a:p>
            <a:pPr marL="216000" indent="-215280" algn="just">
              <a:lnSpc>
                <a:spcPct val="100000"/>
              </a:lnSpc>
              <a:buClr>
                <a:srgbClr val="000000"/>
              </a:buClr>
              <a:buSzPct val="45000"/>
              <a:buFont typeface="Wingdings" charset="2"/>
              <a:buChar char=""/>
            </a:pPr>
            <a:r>
              <a:rPr b="1" lang="ru-RU" sz="2800" spc="-1" strike="noStrike">
                <a:solidFill>
                  <a:srgbClr val="ff0000"/>
                </a:solidFill>
                <a:latin typeface="Arial"/>
                <a:ea typeface="DejaVu Sans"/>
              </a:rPr>
              <a:t>Внутрішньошкірні тести оцінюються через 24 год (для проби Манту оптимальний термін — 72 год), </a:t>
            </a:r>
            <a:endParaRPr b="0" lang="ru-RU" sz="2800" spc="-1" strike="noStrike">
              <a:latin typeface="Arial"/>
            </a:endParaRPr>
          </a:p>
          <a:p>
            <a:pPr marL="216000" indent="-215280" algn="just">
              <a:lnSpc>
                <a:spcPct val="100000"/>
              </a:lnSpc>
              <a:buClr>
                <a:srgbClr val="000000"/>
              </a:buClr>
              <a:buSzPct val="45000"/>
              <a:buFont typeface="Wingdings" charset="2"/>
              <a:buChar char=""/>
            </a:pPr>
            <a:r>
              <a:rPr b="1" lang="ru-RU" sz="2800" spc="-1" strike="noStrike">
                <a:solidFill>
                  <a:srgbClr val="ff0000"/>
                </a:solidFill>
                <a:latin typeface="Arial"/>
                <a:ea typeface="DejaVu Sans"/>
              </a:rPr>
              <a:t>підшкірні — через 24-72 год (проба Коха — через 48 год), </a:t>
            </a:r>
            <a:endParaRPr b="0" lang="ru-RU" sz="2800" spc="-1" strike="noStrike">
              <a:latin typeface="Arial"/>
            </a:endParaRPr>
          </a:p>
          <a:p>
            <a:pPr marL="216000" indent="-215280" algn="just">
              <a:lnSpc>
                <a:spcPct val="100000"/>
              </a:lnSpc>
              <a:buClr>
                <a:srgbClr val="000000"/>
              </a:buClr>
              <a:buSzPct val="45000"/>
              <a:buFont typeface="Wingdings" charset="2"/>
              <a:buChar char=""/>
            </a:pPr>
            <a:r>
              <a:rPr b="1" lang="ru-RU" sz="2800" spc="-1" strike="noStrike">
                <a:solidFill>
                  <a:srgbClr val="ff0000"/>
                </a:solidFill>
                <a:latin typeface="Arial"/>
                <a:ea typeface="DejaVu Sans"/>
              </a:rPr>
              <a:t>аплікаційні (алерген наноситься на фільтрувальний папір, прикріплений до шкіри на 12 год. — через 12-24 год після припинення контакту з алергеном).</a:t>
            </a:r>
            <a:endParaRPr b="0" lang="ru-RU" sz="2800" spc="-1" strike="noStrike">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CustomShape 1"/>
          <p:cNvSpPr/>
          <p:nvPr/>
        </p:nvSpPr>
        <p:spPr>
          <a:xfrm>
            <a:off x="432000" y="432000"/>
            <a:ext cx="12437640" cy="895932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ru-RU" sz="2800" spc="-1" strike="noStrike">
                <a:solidFill>
                  <a:srgbClr val="ff0000"/>
                </a:solidFill>
                <a:latin typeface="Arial"/>
                <a:ea typeface="DejaVu Sans"/>
              </a:rPr>
              <a:t>ЛАБОРАТОРНІ ДОСЛІДЖЕННЯ</a:t>
            </a:r>
            <a:endParaRPr b="0" lang="ru-RU" sz="2800" spc="-1" strike="noStrike">
              <a:latin typeface="Arial"/>
            </a:endParaRPr>
          </a:p>
          <a:p>
            <a:pPr algn="just">
              <a:lnSpc>
                <a:spcPct val="100000"/>
              </a:lnSpc>
            </a:pPr>
            <a:r>
              <a:rPr b="1" lang="ru-RU" sz="2600" spc="-1" strike="noStrike">
                <a:solidFill>
                  <a:srgbClr val="800080"/>
                </a:solidFill>
                <a:latin typeface="Arial"/>
                <a:ea typeface="DejaVu Sans"/>
              </a:rPr>
              <a:t>  </a:t>
            </a:r>
            <a:r>
              <a:rPr b="1" lang="ru-RU" sz="2600" spc="-1" strike="noStrike">
                <a:solidFill>
                  <a:srgbClr val="800080"/>
                </a:solidFill>
                <a:latin typeface="Arial"/>
                <a:ea typeface="DejaVu Sans"/>
              </a:rPr>
              <a:t>Дослідження факторів природної резистентності організму</a:t>
            </a:r>
            <a:endParaRPr b="0" lang="ru-RU" sz="2600" spc="-1" strike="noStrike">
              <a:latin typeface="Arial"/>
            </a:endParaRPr>
          </a:p>
          <a:p>
            <a:pPr marL="216000" indent="-215280" algn="just">
              <a:lnSpc>
                <a:spcPct val="100000"/>
              </a:lnSpc>
              <a:buClr>
                <a:srgbClr val="000000"/>
              </a:buClr>
              <a:buSzPct val="45000"/>
              <a:buFont typeface="Wingdings" charset="2"/>
              <a:buChar char=""/>
            </a:pPr>
            <a:r>
              <a:rPr b="1" lang="ru-RU" sz="2400" spc="-1" strike="noStrike">
                <a:solidFill>
                  <a:srgbClr val="000000"/>
                </a:solidFill>
                <a:latin typeface="Arial"/>
                <a:ea typeface="DejaVu Sans"/>
              </a:rPr>
              <a:t>Визначення С-реактивного протеїну. </a:t>
            </a:r>
            <a:endParaRPr b="0" lang="ru-RU" sz="2400" spc="-1" strike="noStrike">
              <a:latin typeface="Arial"/>
            </a:endParaRPr>
          </a:p>
          <a:p>
            <a:pPr marL="216000" indent="-215280" algn="just">
              <a:lnSpc>
                <a:spcPct val="100000"/>
              </a:lnSpc>
              <a:buClr>
                <a:srgbClr val="000000"/>
              </a:buClr>
              <a:buSzPct val="45000"/>
              <a:buFont typeface="Wingdings" charset="2"/>
              <a:buChar char=""/>
            </a:pPr>
            <a:r>
              <a:rPr b="1" lang="ru-RU" sz="2400" spc="-1" strike="noStrike">
                <a:solidFill>
                  <a:srgbClr val="000000"/>
                </a:solidFill>
                <a:latin typeface="Arial"/>
                <a:ea typeface="DejaVu Sans"/>
              </a:rPr>
              <a:t>Визначення пропердіну.</a:t>
            </a:r>
            <a:endParaRPr b="0" lang="ru-RU" sz="2400" spc="-1" strike="noStrike">
              <a:latin typeface="Arial"/>
            </a:endParaRPr>
          </a:p>
          <a:p>
            <a:pPr marL="216000" indent="-215280" algn="just">
              <a:lnSpc>
                <a:spcPct val="100000"/>
              </a:lnSpc>
              <a:buClr>
                <a:srgbClr val="000000"/>
              </a:buClr>
              <a:buSzPct val="45000"/>
              <a:buFont typeface="Wingdings" charset="2"/>
              <a:buChar char=""/>
            </a:pPr>
            <a:r>
              <a:rPr b="1" lang="ru-RU" sz="2400" spc="-1" strike="noStrike">
                <a:solidFill>
                  <a:srgbClr val="000000"/>
                </a:solidFill>
                <a:latin typeface="Arial"/>
                <a:ea typeface="DejaVu Sans"/>
              </a:rPr>
              <a:t>Визначення вмісту лізоциму. </a:t>
            </a:r>
            <a:endParaRPr b="0" lang="ru-RU" sz="2400" spc="-1" strike="noStrike">
              <a:latin typeface="Arial"/>
            </a:endParaRPr>
          </a:p>
          <a:p>
            <a:pPr marL="216000" indent="-215280" algn="just">
              <a:lnSpc>
                <a:spcPct val="100000"/>
              </a:lnSpc>
              <a:buClr>
                <a:srgbClr val="000000"/>
              </a:buClr>
              <a:buSzPct val="45000"/>
              <a:buFont typeface="Wingdings" charset="2"/>
              <a:buChar char=""/>
            </a:pPr>
            <a:r>
              <a:rPr b="1" lang="ru-RU" sz="2400" spc="-1" strike="noStrike">
                <a:solidFill>
                  <a:srgbClr val="000000"/>
                </a:solidFill>
                <a:latin typeface="Arial"/>
                <a:ea typeface="DejaVu Sans"/>
              </a:rPr>
              <a:t>Визначення бактерицидної властивості сироватки крові. </a:t>
            </a:r>
            <a:endParaRPr b="0" lang="ru-RU" sz="2400" spc="-1" strike="noStrike">
              <a:latin typeface="Arial"/>
            </a:endParaRPr>
          </a:p>
          <a:p>
            <a:pPr marL="216000" indent="-215280" algn="just">
              <a:lnSpc>
                <a:spcPct val="100000"/>
              </a:lnSpc>
              <a:buClr>
                <a:srgbClr val="000000"/>
              </a:buClr>
              <a:buSzPct val="45000"/>
              <a:buFont typeface="Wingdings" charset="2"/>
              <a:buChar char=""/>
            </a:pPr>
            <a:r>
              <a:rPr b="1" lang="ru-RU" sz="2400" spc="-1" strike="noStrike">
                <a:solidFill>
                  <a:srgbClr val="000000"/>
                </a:solidFill>
                <a:latin typeface="Arial"/>
                <a:ea typeface="DejaVu Sans"/>
              </a:rPr>
              <a:t>Визначення рівня гетерофільних аглютинінів.</a:t>
            </a:r>
            <a:endParaRPr b="0" lang="ru-RU" sz="2400" spc="-1" strike="noStrike">
              <a:latin typeface="Arial"/>
            </a:endParaRPr>
          </a:p>
          <a:p>
            <a:pPr marL="216000" indent="-215280" algn="just">
              <a:lnSpc>
                <a:spcPct val="100000"/>
              </a:lnSpc>
              <a:buClr>
                <a:srgbClr val="000000"/>
              </a:buClr>
              <a:buSzPct val="45000"/>
              <a:buFont typeface="Wingdings" charset="2"/>
              <a:buChar char=""/>
            </a:pPr>
            <a:r>
              <a:rPr b="1" lang="ru-RU" sz="2400" spc="-1" strike="noStrike">
                <a:solidFill>
                  <a:srgbClr val="000000"/>
                </a:solidFill>
                <a:latin typeface="Arial"/>
                <a:ea typeface="DejaVu Sans"/>
              </a:rPr>
              <a:t>Визначення гемолітичної активності комплементу.</a:t>
            </a:r>
            <a:endParaRPr b="0" lang="ru-RU" sz="2400" spc="-1" strike="noStrike">
              <a:latin typeface="Arial"/>
            </a:endParaRPr>
          </a:p>
          <a:p>
            <a:pPr marL="216000" indent="-215280" algn="just">
              <a:lnSpc>
                <a:spcPct val="100000"/>
              </a:lnSpc>
              <a:buClr>
                <a:srgbClr val="000000"/>
              </a:buClr>
              <a:buSzPct val="45000"/>
              <a:buFont typeface="Wingdings" charset="2"/>
              <a:buChar char=""/>
            </a:pPr>
            <a:r>
              <a:rPr b="1" lang="ru-RU" sz="2400" spc="-1" strike="noStrike">
                <a:solidFill>
                  <a:srgbClr val="000000"/>
                </a:solidFill>
                <a:latin typeface="Arial"/>
                <a:ea typeface="DejaVu Sans"/>
              </a:rPr>
              <a:t>Кріоглобуліни.</a:t>
            </a:r>
            <a:endParaRPr b="0" lang="ru-RU" sz="2400" spc="-1" strike="noStrike">
              <a:latin typeface="Arial"/>
            </a:endParaRPr>
          </a:p>
          <a:p>
            <a:pPr marL="216000" indent="-215280" algn="just">
              <a:lnSpc>
                <a:spcPct val="100000"/>
              </a:lnSpc>
              <a:buClr>
                <a:srgbClr val="000000"/>
              </a:buClr>
              <a:buSzPct val="45000"/>
              <a:buFont typeface="Wingdings" charset="2"/>
              <a:buChar char=""/>
            </a:pPr>
            <a:r>
              <a:rPr b="1" lang="ru-RU" sz="2400" spc="-1" strike="noStrike">
                <a:solidFill>
                  <a:srgbClr val="800080"/>
                </a:solidFill>
                <a:latin typeface="Arial"/>
                <a:ea typeface="DejaVu Sans"/>
              </a:rPr>
              <a:t>Визначення показників фагоцитозу:</a:t>
            </a:r>
            <a:endParaRPr b="0" lang="ru-RU" sz="2400" spc="-1" strike="noStrike">
              <a:latin typeface="Arial"/>
            </a:endParaRPr>
          </a:p>
          <a:p>
            <a:pPr marL="216000" indent="-215280" algn="just">
              <a:lnSpc>
                <a:spcPct val="100000"/>
              </a:lnSpc>
              <a:buClr>
                <a:srgbClr val="000000"/>
              </a:buClr>
              <a:buSzPct val="45000"/>
              <a:buFont typeface="Wingdings" charset="2"/>
              <a:buChar char=""/>
            </a:pPr>
            <a:r>
              <a:rPr b="1" lang="ru-RU" sz="2400" spc="-1" strike="noStrike">
                <a:solidFill>
                  <a:srgbClr val="000000"/>
                </a:solidFill>
                <a:latin typeface="Arial"/>
                <a:ea typeface="DejaVu Sans"/>
              </a:rPr>
              <a:t>Фагоцитарна активність нейтрофілів: фагоцитарне число, фагоцитарний показник.</a:t>
            </a:r>
            <a:endParaRPr b="0" lang="ru-RU" sz="2400" spc="-1" strike="noStrike">
              <a:latin typeface="Arial"/>
            </a:endParaRPr>
          </a:p>
          <a:p>
            <a:pPr marL="216000" indent="-215280" algn="just">
              <a:lnSpc>
                <a:spcPct val="100000"/>
              </a:lnSpc>
              <a:buClr>
                <a:srgbClr val="000000"/>
              </a:buClr>
              <a:buSzPct val="45000"/>
              <a:buFont typeface="Wingdings" charset="2"/>
              <a:buChar char=""/>
            </a:pPr>
            <a:r>
              <a:rPr b="1" lang="ru-RU" sz="2400" spc="-1" strike="noStrike">
                <a:solidFill>
                  <a:srgbClr val="000000"/>
                </a:solidFill>
                <a:latin typeface="Arial"/>
                <a:ea typeface="DejaVu Sans"/>
              </a:rPr>
              <a:t>Спонтанний тест з НСТ (нітросиній тетразолій).</a:t>
            </a:r>
            <a:endParaRPr b="0" lang="ru-RU" sz="2400" spc="-1" strike="noStrike">
              <a:latin typeface="Arial"/>
            </a:endParaRPr>
          </a:p>
          <a:p>
            <a:pPr marL="216000" indent="-215280" algn="just">
              <a:lnSpc>
                <a:spcPct val="100000"/>
              </a:lnSpc>
              <a:buClr>
                <a:srgbClr val="000000"/>
              </a:buClr>
              <a:buSzPct val="45000"/>
              <a:buFont typeface="Wingdings" charset="2"/>
              <a:buChar char=""/>
            </a:pPr>
            <a:r>
              <a:rPr b="1" lang="ru-RU" sz="2400" spc="-1" strike="noStrike">
                <a:solidFill>
                  <a:srgbClr val="000000"/>
                </a:solidFill>
                <a:latin typeface="Arial"/>
                <a:ea typeface="DejaVu Sans"/>
              </a:rPr>
              <a:t>Хемотаксис лейкоцитів.</a:t>
            </a:r>
            <a:endParaRPr b="0" lang="ru-RU" sz="2400" spc="-1" strike="noStrike">
              <a:latin typeface="Arial"/>
            </a:endParaRPr>
          </a:p>
          <a:p>
            <a:pPr marL="216000" indent="-215280" algn="just">
              <a:lnSpc>
                <a:spcPct val="100000"/>
              </a:lnSpc>
              <a:buClr>
                <a:srgbClr val="000000"/>
              </a:buClr>
              <a:buSzPct val="45000"/>
              <a:buFont typeface="Wingdings" charset="2"/>
              <a:buChar char=""/>
            </a:pPr>
            <a:r>
              <a:rPr b="1" lang="ru-RU" sz="2400" spc="-1" strike="noStrike">
                <a:solidFill>
                  <a:srgbClr val="000000"/>
                </a:solidFill>
                <a:latin typeface="Arial"/>
                <a:ea typeface="DejaVu Sans"/>
              </a:rPr>
              <a:t>Метод шкірного вікна. </a:t>
            </a:r>
            <a:endParaRPr b="0" lang="ru-RU" sz="2400" spc="-1" strike="noStrike">
              <a:latin typeface="Arial"/>
            </a:endParaRPr>
          </a:p>
          <a:p>
            <a:pPr marL="216000" indent="-215280" algn="just">
              <a:lnSpc>
                <a:spcPct val="100000"/>
              </a:lnSpc>
              <a:buClr>
                <a:srgbClr val="000000"/>
              </a:buClr>
              <a:buSzPct val="45000"/>
              <a:buFont typeface="Wingdings" charset="2"/>
              <a:buChar char=""/>
            </a:pPr>
            <a:r>
              <a:rPr b="1" lang="ru-RU" sz="2400" spc="-1" strike="noStrike">
                <a:solidFill>
                  <a:srgbClr val="000000"/>
                </a:solidFill>
                <a:latin typeface="Arial"/>
                <a:ea typeface="DejaVu Sans"/>
              </a:rPr>
              <a:t>Дослідження хемотаксису in vitro.</a:t>
            </a:r>
            <a:endParaRPr b="0" lang="ru-RU" sz="2400" spc="-1" strike="noStrike">
              <a:latin typeface="Arial"/>
            </a:endParaRPr>
          </a:p>
          <a:p>
            <a:pPr marL="216000" indent="-215280" algn="just">
              <a:lnSpc>
                <a:spcPct val="100000"/>
              </a:lnSpc>
              <a:buClr>
                <a:srgbClr val="000000"/>
              </a:buClr>
              <a:buSzPct val="45000"/>
              <a:buFont typeface="Wingdings" charset="2"/>
              <a:buChar char=""/>
            </a:pPr>
            <a:r>
              <a:rPr b="1" lang="ru-RU" sz="2400" spc="-1" strike="noStrike">
                <a:solidFill>
                  <a:srgbClr val="000000"/>
                </a:solidFill>
                <a:latin typeface="Arial"/>
                <a:ea typeface="DejaVu Sans"/>
              </a:rPr>
              <a:t>Адгезія лейкоцитів. </a:t>
            </a:r>
            <a:endParaRPr b="0" lang="ru-RU" sz="2400" spc="-1" strike="noStrike">
              <a:latin typeface="Arial"/>
            </a:endParaRPr>
          </a:p>
          <a:p>
            <a:pPr marL="216000" indent="-215280" algn="just">
              <a:lnSpc>
                <a:spcPct val="100000"/>
              </a:lnSpc>
              <a:buClr>
                <a:srgbClr val="000000"/>
              </a:buClr>
              <a:buSzPct val="45000"/>
              <a:buFont typeface="Wingdings" charset="2"/>
              <a:buChar char=""/>
            </a:pPr>
            <a:r>
              <a:rPr b="1" lang="ru-RU" sz="2400" spc="-1" strike="noStrike">
                <a:solidFill>
                  <a:srgbClr val="800080"/>
                </a:solidFill>
                <a:latin typeface="Arial"/>
                <a:ea typeface="DejaVu Sans"/>
              </a:rPr>
              <a:t>Імунологічні тести, які характеризують клітинний імунітет (Т – ланка)</a:t>
            </a:r>
            <a:endParaRPr b="0" lang="ru-RU" sz="2400" spc="-1" strike="noStrike">
              <a:latin typeface="Arial"/>
            </a:endParaRPr>
          </a:p>
          <a:p>
            <a:pPr marL="216000" indent="-215280" algn="just">
              <a:lnSpc>
                <a:spcPct val="100000"/>
              </a:lnSpc>
              <a:buClr>
                <a:srgbClr val="000000"/>
              </a:buClr>
              <a:buSzPct val="45000"/>
              <a:buFont typeface="Wingdings" charset="2"/>
              <a:buChar char=""/>
            </a:pPr>
            <a:r>
              <a:rPr b="1" lang="ru-RU" sz="2400" spc="-1" strike="noStrike">
                <a:solidFill>
                  <a:srgbClr val="000000"/>
                </a:solidFill>
                <a:latin typeface="Arial"/>
                <a:ea typeface="DejaVu Sans"/>
              </a:rPr>
              <a:t>Т-клітинний імунітет оцінюють за такими показниками:</a:t>
            </a:r>
            <a:endParaRPr b="0" lang="ru-RU" sz="2400" spc="-1" strike="noStrike">
              <a:latin typeface="Arial"/>
            </a:endParaRPr>
          </a:p>
          <a:p>
            <a:pPr marL="216000" indent="-215280" algn="just">
              <a:lnSpc>
                <a:spcPct val="100000"/>
              </a:lnSpc>
              <a:buClr>
                <a:srgbClr val="000000"/>
              </a:buClr>
              <a:buSzPct val="45000"/>
              <a:buFont typeface="Wingdings" charset="2"/>
              <a:buChar char=""/>
            </a:pPr>
            <a:r>
              <a:rPr b="1" lang="ru-RU" sz="2400" spc="-1" strike="noStrike">
                <a:solidFill>
                  <a:srgbClr val="000000"/>
                </a:solidFill>
                <a:latin typeface="Arial"/>
                <a:ea typeface="DejaVu Sans"/>
              </a:rPr>
              <a:t>Кількість T-лімфоцитів;</a:t>
            </a:r>
            <a:endParaRPr b="0" lang="ru-RU" sz="2400" spc="-1" strike="noStrike">
              <a:latin typeface="Arial"/>
            </a:endParaRPr>
          </a:p>
          <a:p>
            <a:pPr marL="216000" indent="-215280" algn="just">
              <a:lnSpc>
                <a:spcPct val="100000"/>
              </a:lnSpc>
              <a:buClr>
                <a:srgbClr val="000000"/>
              </a:buClr>
              <a:buSzPct val="45000"/>
              <a:buFont typeface="Wingdings" charset="2"/>
              <a:buChar char=""/>
            </a:pPr>
            <a:r>
              <a:rPr b="1" lang="ru-RU" sz="2400" spc="-1" strike="noStrike">
                <a:solidFill>
                  <a:srgbClr val="000000"/>
                </a:solidFill>
                <a:latin typeface="Arial"/>
                <a:ea typeface="DejaVu Sans"/>
              </a:rPr>
              <a:t>Визначення субпопуляцій T-лімфоцитів.</a:t>
            </a:r>
            <a:endParaRPr b="0" lang="ru-RU" sz="2400" spc="-1" strike="noStrike">
              <a:latin typeface="Arial"/>
            </a:endParaRPr>
          </a:p>
          <a:p>
            <a:pPr marL="216000" indent="-215280" algn="just">
              <a:lnSpc>
                <a:spcPct val="100000"/>
              </a:lnSpc>
              <a:buClr>
                <a:srgbClr val="000000"/>
              </a:buClr>
              <a:buSzPct val="45000"/>
              <a:buFont typeface="Wingdings" charset="2"/>
              <a:buChar char=""/>
            </a:pPr>
            <a:r>
              <a:rPr b="1" lang="ru-RU" sz="2400" spc="-1" strike="noStrike">
                <a:solidFill>
                  <a:srgbClr val="000000"/>
                </a:solidFill>
                <a:latin typeface="Arial"/>
                <a:ea typeface="DejaVu Sans"/>
              </a:rPr>
              <a:t>Проточна цитометрія. </a:t>
            </a:r>
            <a:endParaRPr b="0" lang="ru-RU" sz="2400" spc="-1" strike="noStrike">
              <a:latin typeface="Arial"/>
            </a:endParaRPr>
          </a:p>
          <a:p>
            <a:pPr marL="216000" indent="-215280" algn="just">
              <a:lnSpc>
                <a:spcPct val="100000"/>
              </a:lnSpc>
              <a:buClr>
                <a:srgbClr val="000000"/>
              </a:buClr>
              <a:buSzPct val="45000"/>
              <a:buFont typeface="Wingdings" charset="2"/>
              <a:buChar char=""/>
            </a:pPr>
            <a:r>
              <a:rPr b="1" lang="ru-RU" sz="2400" spc="-1" strike="noStrike">
                <a:solidFill>
                  <a:srgbClr val="000000"/>
                </a:solidFill>
                <a:latin typeface="Arial"/>
                <a:ea typeface="DejaVu Sans"/>
              </a:rPr>
              <a:t>Метод розеткоутворення.</a:t>
            </a:r>
            <a:endParaRPr b="0" lang="ru-RU" sz="2400" spc="-1" strike="noStrike">
              <a:latin typeface="Arial"/>
            </a:endParaRPr>
          </a:p>
          <a:p>
            <a:pPr marL="216000" indent="-215280" algn="just">
              <a:lnSpc>
                <a:spcPct val="100000"/>
              </a:lnSpc>
              <a:buClr>
                <a:srgbClr val="000000"/>
              </a:buClr>
              <a:buSzPct val="45000"/>
              <a:buFont typeface="Wingdings" charset="2"/>
              <a:buChar char=""/>
            </a:pPr>
            <a:r>
              <a:rPr b="1" lang="ru-RU" sz="2400" spc="-1" strike="noStrike">
                <a:solidFill>
                  <a:srgbClr val="000000"/>
                </a:solidFill>
                <a:latin typeface="Arial"/>
                <a:ea typeface="DejaVu Sans"/>
              </a:rPr>
              <a:t>Тести навантажень з лікарськими і другими речовинами.</a:t>
            </a:r>
            <a:endParaRPr b="0" lang="ru-RU" sz="24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CustomShape 1"/>
          <p:cNvSpPr/>
          <p:nvPr/>
        </p:nvSpPr>
        <p:spPr>
          <a:xfrm>
            <a:off x="576000" y="445320"/>
            <a:ext cx="11807280" cy="9198000"/>
          </a:xfrm>
          <a:prstGeom prst="rect">
            <a:avLst/>
          </a:prstGeom>
          <a:noFill/>
          <a:ln>
            <a:noFill/>
          </a:ln>
        </p:spPr>
        <p:style>
          <a:lnRef idx="0"/>
          <a:fillRef idx="0"/>
          <a:effectRef idx="0"/>
          <a:fontRef idx="minor"/>
        </p:style>
        <p:txBody>
          <a:bodyPr lIns="90000" rIns="90000" tIns="45000" bIns="45000">
            <a:spAutoFit/>
          </a:bodyPr>
          <a:p>
            <a:pPr marL="216000" indent="-215280" algn="just">
              <a:lnSpc>
                <a:spcPct val="100000"/>
              </a:lnSpc>
              <a:buClr>
                <a:srgbClr val="000000"/>
              </a:buClr>
              <a:buSzPct val="45000"/>
              <a:buFont typeface="Wingdings" charset="2"/>
              <a:buChar char=""/>
            </a:pPr>
            <a:r>
              <a:rPr b="1" lang="ru-RU" sz="2600" spc="-1" strike="noStrike">
                <a:solidFill>
                  <a:srgbClr val="000000"/>
                </a:solidFill>
                <a:latin typeface="Arial"/>
                <a:ea typeface="DejaVu Sans"/>
              </a:rPr>
              <a:t>Реакція бласттрансформації лімфоцитів (РБТЛ):</a:t>
            </a:r>
            <a:endParaRPr b="0" lang="ru-RU" sz="2600" spc="-1" strike="noStrike">
              <a:latin typeface="Arial"/>
            </a:endParaRPr>
          </a:p>
          <a:p>
            <a:pPr marL="216000" indent="-215280" algn="just">
              <a:lnSpc>
                <a:spcPct val="100000"/>
              </a:lnSpc>
              <a:buClr>
                <a:srgbClr val="000000"/>
              </a:buClr>
              <a:buSzPct val="45000"/>
              <a:buFont typeface="Wingdings" charset="2"/>
              <a:buChar char=""/>
            </a:pPr>
            <a:r>
              <a:rPr b="1" lang="ru-RU" sz="2600" spc="-1" strike="noStrike">
                <a:solidFill>
                  <a:srgbClr val="000000"/>
                </a:solidFill>
                <a:latin typeface="Arial"/>
                <a:ea typeface="DejaVu Sans"/>
              </a:rPr>
              <a:t>Для стимуляції T-лімфоцитів in vitro використовують наступні речовини.</a:t>
            </a:r>
            <a:endParaRPr b="0" lang="ru-RU" sz="2600" spc="-1" strike="noStrike">
              <a:latin typeface="Arial"/>
            </a:endParaRPr>
          </a:p>
          <a:p>
            <a:pPr marL="216000" indent="-215280" algn="just">
              <a:lnSpc>
                <a:spcPct val="100000"/>
              </a:lnSpc>
              <a:buClr>
                <a:srgbClr val="000000"/>
              </a:buClr>
              <a:buSzPct val="45000"/>
              <a:buFont typeface="Wingdings" charset="2"/>
              <a:buChar char=""/>
            </a:pPr>
            <a:r>
              <a:rPr b="1" lang="ru-RU" sz="2600" spc="-1" strike="noStrike">
                <a:solidFill>
                  <a:srgbClr val="000000"/>
                </a:solidFill>
                <a:latin typeface="Arial"/>
                <a:ea typeface="Microsoft YaHei"/>
              </a:rPr>
              <a:t>1) Мітогени — фітогемаглютинін, конканавалін A та ін. — викликають неспецифічну (не обумовлену пов’язанням з антигенрозпізнаючими рецепторами) активацію T-лімфоцитів.</a:t>
            </a:r>
            <a:endParaRPr b="0" lang="ru-RU" sz="2600" spc="-1" strike="noStrike">
              <a:latin typeface="Arial"/>
            </a:endParaRPr>
          </a:p>
          <a:p>
            <a:pPr marL="216000" indent="-215280" algn="just">
              <a:lnSpc>
                <a:spcPct val="100000"/>
              </a:lnSpc>
              <a:buClr>
                <a:srgbClr val="000000"/>
              </a:buClr>
              <a:buSzPct val="45000"/>
              <a:buFont typeface="Wingdings" charset="2"/>
              <a:buChar char=""/>
            </a:pPr>
            <a:r>
              <a:rPr b="1" lang="ru-RU" sz="2600" spc="-1" strike="noStrike">
                <a:solidFill>
                  <a:srgbClr val="000000"/>
                </a:solidFill>
                <a:latin typeface="Arial"/>
                <a:ea typeface="Microsoft YaHei"/>
              </a:rPr>
              <a:t>2) Розчинні антигени — антигени Candida albicans, правцевий анатоксин — зв’язуючись з антигенрозпізнаючими рецепторами T-лімфоцитів пам’яті, викликають специфічну активацію цих клітин.</a:t>
            </a:r>
            <a:endParaRPr b="0" lang="ru-RU" sz="2600" spc="-1" strike="noStrike">
              <a:latin typeface="Arial"/>
            </a:endParaRPr>
          </a:p>
          <a:p>
            <a:pPr marL="216000" indent="-215280" algn="just">
              <a:lnSpc>
                <a:spcPct val="100000"/>
              </a:lnSpc>
              <a:buClr>
                <a:srgbClr val="000000"/>
              </a:buClr>
              <a:buSzPct val="45000"/>
              <a:buFont typeface="Wingdings" charset="2"/>
              <a:buChar char=""/>
            </a:pPr>
            <a:r>
              <a:rPr b="1" lang="ru-RU" sz="2600" spc="-1" strike="noStrike">
                <a:solidFill>
                  <a:srgbClr val="000000"/>
                </a:solidFill>
                <a:latin typeface="Arial"/>
                <a:ea typeface="Microsoft YaHei"/>
              </a:rPr>
              <a:t>3) Алогенні клітини (у змішаній культурі лімфоцитів) активують T-лімфоцити, оскільки несуть на своїй поверхні антигени HLA класу II.</a:t>
            </a:r>
            <a:endParaRPr b="0" lang="ru-RU" sz="2600" spc="-1" strike="noStrike">
              <a:latin typeface="Arial"/>
            </a:endParaRPr>
          </a:p>
          <a:p>
            <a:pPr marL="216000" indent="-215280" algn="just">
              <a:lnSpc>
                <a:spcPct val="100000"/>
              </a:lnSpc>
              <a:buClr>
                <a:srgbClr val="000000"/>
              </a:buClr>
              <a:buSzPct val="45000"/>
              <a:buFont typeface="Wingdings" charset="2"/>
              <a:buChar char=""/>
            </a:pPr>
            <a:r>
              <a:rPr b="1" lang="ru-RU" sz="2600" spc="-1" strike="noStrike">
                <a:solidFill>
                  <a:srgbClr val="000000"/>
                </a:solidFill>
                <a:latin typeface="Arial"/>
                <a:ea typeface="Microsoft YaHei"/>
              </a:rPr>
              <a:t>4) Антитіла до поверхневих антигенів T-лімфоцитів, що беруть участь в їх активації, — CD2, CD3, CD43.</a:t>
            </a:r>
            <a:endParaRPr b="0" lang="ru-RU" sz="2600" spc="-1" strike="noStrike">
              <a:latin typeface="Arial"/>
            </a:endParaRPr>
          </a:p>
          <a:p>
            <a:pPr marL="216000" indent="-215280" algn="just">
              <a:lnSpc>
                <a:spcPct val="100000"/>
              </a:lnSpc>
              <a:buClr>
                <a:srgbClr val="000000"/>
              </a:buClr>
              <a:buSzPct val="45000"/>
              <a:buFont typeface="Wingdings" charset="2"/>
              <a:buChar char=""/>
            </a:pPr>
            <a:r>
              <a:rPr b="1" lang="ru-RU" sz="2600" spc="-1" strike="noStrike">
                <a:solidFill>
                  <a:srgbClr val="000000"/>
                </a:solidFill>
                <a:latin typeface="Arial"/>
                <a:ea typeface="Microsoft YaHei"/>
              </a:rPr>
              <a:t>5) Хімічні речовини, наприклад форболмірістатацетат (активує протеїнкіназу C) і іономіцин (підвищує зміст внутрішньоклітинного кальцію).</a:t>
            </a:r>
            <a:endParaRPr b="0" lang="ru-RU" sz="2600" spc="-1" strike="noStrike">
              <a:latin typeface="Arial"/>
            </a:endParaRPr>
          </a:p>
          <a:p>
            <a:pPr marL="216000" indent="-215280" algn="just">
              <a:lnSpc>
                <a:spcPct val="100000"/>
              </a:lnSpc>
              <a:buClr>
                <a:srgbClr val="000000"/>
              </a:buClr>
              <a:buSzPct val="45000"/>
              <a:buFont typeface="Wingdings" charset="2"/>
              <a:buChar char=""/>
            </a:pPr>
            <a:r>
              <a:rPr b="1" i="1" lang="ru-RU" sz="2600" spc="-1" strike="noStrike">
                <a:solidFill>
                  <a:srgbClr val="000000"/>
                </a:solidFill>
                <a:latin typeface="Arial"/>
                <a:ea typeface="Microsoft YaHei"/>
              </a:rPr>
              <a:t>Активацію T-лімфоцитів зазвичай оцінюють за наступними показниками.</a:t>
            </a:r>
            <a:endParaRPr b="0" lang="ru-RU" sz="2600" spc="-1" strike="noStrike">
              <a:latin typeface="Arial"/>
            </a:endParaRPr>
          </a:p>
          <a:p>
            <a:pPr marL="216000" indent="-215280" algn="just">
              <a:lnSpc>
                <a:spcPct val="100000"/>
              </a:lnSpc>
              <a:buClr>
                <a:srgbClr val="000000"/>
              </a:buClr>
              <a:buSzPct val="45000"/>
              <a:buFont typeface="Wingdings" charset="2"/>
              <a:buChar char=""/>
            </a:pPr>
            <a:r>
              <a:rPr b="1" lang="ru-RU" sz="2600" spc="-1" strike="noStrike">
                <a:solidFill>
                  <a:srgbClr val="000000"/>
                </a:solidFill>
                <a:latin typeface="Arial"/>
                <a:ea typeface="Microsoft YaHei"/>
              </a:rPr>
              <a:t>1. Проліферація.</a:t>
            </a:r>
            <a:endParaRPr b="0" lang="ru-RU" sz="2600" spc="-1" strike="noStrike">
              <a:latin typeface="Arial"/>
            </a:endParaRPr>
          </a:p>
          <a:p>
            <a:pPr marL="216000" indent="-215280" algn="just">
              <a:lnSpc>
                <a:spcPct val="100000"/>
              </a:lnSpc>
              <a:buClr>
                <a:srgbClr val="000000"/>
              </a:buClr>
              <a:buSzPct val="45000"/>
              <a:buFont typeface="Wingdings" charset="2"/>
              <a:buChar char=""/>
            </a:pPr>
            <a:r>
              <a:rPr b="1" lang="ru-RU" sz="2600" spc="-1" strike="noStrike">
                <a:solidFill>
                  <a:srgbClr val="000000"/>
                </a:solidFill>
                <a:latin typeface="Arial"/>
                <a:ea typeface="Microsoft YaHei"/>
              </a:rPr>
              <a:t>2. Вироблення цитокінів — интерлейкінів-2 -4, -5, інтерферона γ,</a:t>
            </a:r>
            <a:endParaRPr b="0" lang="ru-RU" sz="2600" spc="-1" strike="noStrike">
              <a:latin typeface="Arial"/>
            </a:endParaRPr>
          </a:p>
          <a:p>
            <a:pPr marL="216000" indent="-215280" algn="just">
              <a:lnSpc>
                <a:spcPct val="100000"/>
              </a:lnSpc>
              <a:buClr>
                <a:srgbClr val="000000"/>
              </a:buClr>
              <a:buSzPct val="45000"/>
              <a:buFont typeface="Wingdings" charset="2"/>
              <a:buChar char=""/>
            </a:pPr>
            <a:r>
              <a:rPr b="1" lang="ru-RU" sz="2600" spc="-1" strike="noStrike">
                <a:solidFill>
                  <a:srgbClr val="000000"/>
                </a:solidFill>
                <a:latin typeface="Arial"/>
                <a:ea typeface="Microsoft YaHei"/>
              </a:rPr>
              <a:t>чинника некрозу пухлин.</a:t>
            </a:r>
            <a:endParaRPr b="0" lang="ru-RU" sz="2600" spc="-1" strike="noStrike">
              <a:latin typeface="Arial"/>
            </a:endParaRPr>
          </a:p>
          <a:p>
            <a:pPr marL="216000" indent="-215280" algn="just">
              <a:lnSpc>
                <a:spcPct val="100000"/>
              </a:lnSpc>
              <a:buClr>
                <a:srgbClr val="000000"/>
              </a:buClr>
              <a:buSzPct val="45000"/>
              <a:buFont typeface="Wingdings" charset="2"/>
              <a:buChar char=""/>
            </a:pPr>
            <a:r>
              <a:rPr b="1" lang="ru-RU" sz="2600" spc="-1" strike="noStrike">
                <a:solidFill>
                  <a:srgbClr val="000000"/>
                </a:solidFill>
                <a:latin typeface="Arial"/>
                <a:ea typeface="Microsoft YaHei"/>
              </a:rPr>
              <a:t>3. Експресія маркерів активації — CD25 і антигенів HLA класу II.</a:t>
            </a:r>
            <a:endParaRPr b="0" lang="ru-RU" sz="2600" spc="-1" strike="noStrike">
              <a:latin typeface="Arial"/>
            </a:endParaRPr>
          </a:p>
          <a:p>
            <a:pPr marL="216000" indent="-215280" algn="just">
              <a:lnSpc>
                <a:spcPct val="100000"/>
              </a:lnSpc>
              <a:buClr>
                <a:srgbClr val="000000"/>
              </a:buClr>
              <a:buSzPct val="45000"/>
              <a:buFont typeface="Wingdings" charset="2"/>
              <a:buChar char=""/>
            </a:pPr>
            <a:r>
              <a:rPr b="1" lang="ru-RU" sz="2600" spc="-1" strike="noStrike">
                <a:solidFill>
                  <a:srgbClr val="000000"/>
                </a:solidFill>
                <a:latin typeface="Arial"/>
                <a:ea typeface="Microsoft YaHei"/>
              </a:rPr>
              <a:t>4. Цитотоксичність.</a:t>
            </a:r>
            <a:endParaRPr b="0" lang="ru-RU" sz="2600" spc="-1" strike="noStrike">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CustomShape 1"/>
          <p:cNvSpPr/>
          <p:nvPr/>
        </p:nvSpPr>
        <p:spPr>
          <a:xfrm>
            <a:off x="576000" y="279360"/>
            <a:ext cx="12038400" cy="9474120"/>
          </a:xfrm>
          <a:prstGeom prst="rect">
            <a:avLst/>
          </a:prstGeom>
          <a:noFill/>
          <a:ln>
            <a:noFill/>
          </a:ln>
        </p:spPr>
        <p:style>
          <a:lnRef idx="0"/>
          <a:fillRef idx="0"/>
          <a:effectRef idx="0"/>
          <a:fontRef idx="minor"/>
        </p:style>
        <p:txBody>
          <a:bodyPr lIns="90000" rIns="90000" tIns="45000" bIns="45000">
            <a:spAutoFit/>
          </a:bodyPr>
          <a:p>
            <a:pPr marL="216000" indent="-215280" algn="just">
              <a:lnSpc>
                <a:spcPct val="100000"/>
              </a:lnSpc>
              <a:buClr>
                <a:srgbClr val="000000"/>
              </a:buClr>
              <a:buSzPct val="45000"/>
              <a:buFont typeface="Wingdings" charset="2"/>
              <a:buChar char=""/>
            </a:pPr>
            <a:r>
              <a:rPr b="1" lang="ru-RU" sz="2200" spc="-1" strike="noStrike">
                <a:solidFill>
                  <a:srgbClr val="000000"/>
                </a:solidFill>
                <a:latin typeface="Arial"/>
                <a:ea typeface="DejaVu Sans"/>
              </a:rPr>
              <a:t>Оцінку клітинного імунітету проводять також за допомогою шкірних проб. </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800080"/>
                </a:solidFill>
                <a:latin typeface="Arial"/>
                <a:ea typeface="DejaVu Sans"/>
              </a:rPr>
              <a:t>Імунологічні тести, які характеризують гуморальний імунітет (В – ланка)</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000000"/>
                </a:solidFill>
                <a:latin typeface="Arial"/>
                <a:ea typeface="DejaVu Sans"/>
              </a:rPr>
              <a:t>Гуморальну ланку імунної системи оцінюють за такими показниками:</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000000"/>
                </a:solidFill>
                <a:latin typeface="Arial"/>
                <a:ea typeface="DejaVu Sans"/>
              </a:rPr>
              <a:t>Кількість В-лімфоцитів;</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000000"/>
                </a:solidFill>
                <a:latin typeface="Arial"/>
                <a:ea typeface="DejaVu Sans"/>
              </a:rPr>
              <a:t>Кількість сироваткових імуноглобулінів (класів A, M,G, E).</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000000"/>
                </a:solidFill>
                <a:latin typeface="Arial"/>
                <a:ea typeface="DejaVu Sans"/>
              </a:rPr>
              <a:t>В теперішній час з метою ідентифікації лімфоцитів використовують 3 групи методів: імунофлюорисценція – проточна цитометрія, розеткоутоворення, імуноферментний аналіз.</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000000"/>
                </a:solidFill>
                <a:latin typeface="Arial"/>
                <a:ea typeface="DejaVu Sans"/>
              </a:rPr>
              <a:t>Методи для виявлення антитіл та антигенів</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000000"/>
                </a:solidFill>
                <a:latin typeface="Arial"/>
                <a:ea typeface="DejaVu Sans"/>
              </a:rPr>
              <a:t>1. Методи, основані на реакції преципітації.</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000000"/>
                </a:solidFill>
                <a:latin typeface="Arial"/>
                <a:ea typeface="DejaVu Sans"/>
              </a:rPr>
              <a:t>2. Методи, основані на реакції аглютинації.</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000000"/>
                </a:solidFill>
                <a:latin typeface="Arial"/>
                <a:ea typeface="DejaVu Sans"/>
              </a:rPr>
              <a:t>3. Методи, основані на реакції лізису.</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000000"/>
                </a:solidFill>
                <a:latin typeface="Arial"/>
                <a:ea typeface="DejaVu Sans"/>
              </a:rPr>
              <a:t>4. Методи, основані на використанні мічених антитіл та антигенів:</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000000"/>
                </a:solidFill>
                <a:latin typeface="Arial"/>
                <a:ea typeface="DejaVu Sans"/>
              </a:rPr>
              <a:t>а. імунофлюоресцентний метод</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000000"/>
                </a:solidFill>
                <a:latin typeface="Arial"/>
                <a:ea typeface="DejaVu Sans"/>
              </a:rPr>
              <a:t>б. імуноферментний метод</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800080"/>
                </a:solidFill>
                <a:latin typeface="Arial"/>
                <a:ea typeface="DejaVu Sans"/>
              </a:rPr>
              <a:t>Лабораторна діагностика алергічних захворювань in vitro</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000000"/>
                </a:solidFill>
                <a:latin typeface="Arial"/>
                <a:ea typeface="DejaVu Sans"/>
              </a:rPr>
              <a:t>Специфічні методи алергодіагностики направлені на:</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000000"/>
                </a:solidFill>
                <a:latin typeface="Arial"/>
                <a:ea typeface="DejaVu Sans"/>
              </a:rPr>
              <a:t>– </a:t>
            </a:r>
            <a:r>
              <a:rPr b="1" lang="ru-RU" sz="2200" spc="-1" strike="noStrike">
                <a:solidFill>
                  <a:srgbClr val="000000"/>
                </a:solidFill>
                <a:latin typeface="Arial"/>
                <a:ea typeface="DejaVu Sans"/>
              </a:rPr>
              <a:t>виявлення вільних антитіл в сироватці крові і секретах;</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000000"/>
                </a:solidFill>
                <a:latin typeface="Arial"/>
                <a:ea typeface="DejaVu Sans"/>
              </a:rPr>
              <a:t>– </a:t>
            </a:r>
            <a:r>
              <a:rPr b="1" lang="ru-RU" sz="2200" spc="-1" strike="noStrike">
                <a:solidFill>
                  <a:srgbClr val="000000"/>
                </a:solidFill>
                <a:latin typeface="Arial"/>
                <a:ea typeface="DejaVu Sans"/>
              </a:rPr>
              <a:t>виявлення антитіл, пов’язаних з лейкоцитами (базофілами, нейтрофілами, тромбоцитами та ін.);</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000000"/>
                </a:solidFill>
                <a:latin typeface="Arial"/>
                <a:ea typeface="DejaVu Sans"/>
              </a:rPr>
              <a:t>– </a:t>
            </a:r>
            <a:r>
              <a:rPr b="1" lang="ru-RU" sz="2200" spc="-1" strike="noStrike">
                <a:solidFill>
                  <a:srgbClr val="000000"/>
                </a:solidFill>
                <a:latin typeface="Arial"/>
                <a:ea typeface="DejaVu Sans"/>
              </a:rPr>
              <a:t>визначення Т-лімфоцитів, сенсибілізованих до алергену.</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000000"/>
                </a:solidFill>
                <a:latin typeface="Arial"/>
                <a:ea typeface="DejaVu Sans"/>
              </a:rPr>
              <a:t>Алергію сповільненого типу на ліки визначають за наявності сенсибілізації Т-лімфоцитів. Сенсибілізацію Т-клітин виявляють:</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000000"/>
                </a:solidFill>
                <a:latin typeface="Arial"/>
                <a:ea typeface="DejaVu Sans"/>
              </a:rPr>
              <a:t>1. за виділенням ними цитокінів в реакціях пригнічення (інгибіції) міграції лейкоцитів, пригнічення прилипання лейкоцитів;</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000000"/>
                </a:solidFill>
                <a:latin typeface="Arial"/>
                <a:ea typeface="DejaVu Sans"/>
              </a:rPr>
              <a:t>2. за зміною Т-активного розеткоутворення;</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000000"/>
                </a:solidFill>
                <a:latin typeface="Arial"/>
                <a:ea typeface="DejaVu Sans"/>
              </a:rPr>
              <a:t>3. за посиленням проліферації Т-клітин під впливом алергенів -РБТЛ.</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000000"/>
                </a:solidFill>
                <a:latin typeface="Arial"/>
                <a:ea typeface="DejaVu Sans"/>
              </a:rPr>
              <a:t>Весь цей набір лабораторних тестів дозволяє підтвердити діагноз.</a:t>
            </a:r>
            <a:endParaRPr b="0" lang="ru-RU" sz="2200" spc="-1" strike="noStrike">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CustomShape 1"/>
          <p:cNvSpPr/>
          <p:nvPr/>
        </p:nvSpPr>
        <p:spPr>
          <a:xfrm>
            <a:off x="307080" y="400680"/>
            <a:ext cx="12594240" cy="118692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ru-RU" sz="3600" spc="-1" strike="noStrike">
                <a:solidFill>
                  <a:srgbClr val="ff0000"/>
                </a:solidFill>
                <a:latin typeface="Times New Roman"/>
                <a:ea typeface="Times New Roman"/>
              </a:rPr>
              <a:t>Імунний статус людини, принципи оцінки. Інтерпретація імунограм. </a:t>
            </a:r>
            <a:endParaRPr b="0" lang="ru-RU" sz="3600" spc="-1" strike="noStrike">
              <a:latin typeface="Arial"/>
            </a:endParaRPr>
          </a:p>
        </p:txBody>
      </p:sp>
      <p:sp>
        <p:nvSpPr>
          <p:cNvPr id="123" name="CustomShape 2"/>
          <p:cNvSpPr/>
          <p:nvPr/>
        </p:nvSpPr>
        <p:spPr>
          <a:xfrm>
            <a:off x="289440" y="1656000"/>
            <a:ext cx="12237840" cy="77688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i="1" lang="ru-RU" sz="2800" spc="-1" strike="noStrike">
                <a:solidFill>
                  <a:srgbClr val="800080"/>
                </a:solidFill>
                <a:latin typeface="Arial"/>
                <a:ea typeface="DejaVu Sans"/>
              </a:rPr>
              <a:t>Імунний статус</a:t>
            </a:r>
            <a:r>
              <a:rPr b="1" lang="ru-RU" sz="2800" spc="-1" strike="noStrike">
                <a:solidFill>
                  <a:srgbClr val="800080"/>
                </a:solidFill>
                <a:latin typeface="Arial"/>
                <a:ea typeface="DejaVu Sans"/>
              </a:rPr>
              <a:t> </a:t>
            </a:r>
            <a:r>
              <a:rPr b="1" lang="ru-RU" sz="2800" spc="-1" strike="noStrike">
                <a:solidFill>
                  <a:srgbClr val="000000"/>
                </a:solidFill>
                <a:latin typeface="Arial"/>
                <a:ea typeface="DejaVu Sans"/>
              </a:rPr>
              <a:t>– це сукупність кількісних і якісних характеристик, що відображають стан імунної системи людини в конкретний момент часу.</a:t>
            </a:r>
            <a:endParaRPr b="0" lang="ru-RU" sz="2800" spc="-1" strike="noStrike">
              <a:latin typeface="Arial"/>
            </a:endParaRPr>
          </a:p>
          <a:p>
            <a:pPr algn="just">
              <a:lnSpc>
                <a:spcPct val="100000"/>
              </a:lnSpc>
            </a:pPr>
            <a:r>
              <a:rPr b="1" lang="ru-RU" sz="2800" spc="-1" strike="noStrike">
                <a:solidFill>
                  <a:srgbClr val="000000"/>
                </a:solidFill>
                <a:latin typeface="Arial"/>
                <a:ea typeface="DejaVu Sans"/>
              </a:rPr>
              <a:t>При оцінці імунної системи необхідно знати про існування індивідуальної варіабельності показників імунітету, враховувати, що зміна одного показника викликає компенсаторні реакції інших показників.</a:t>
            </a:r>
            <a:endParaRPr b="0" lang="ru-RU" sz="2800" spc="-1" strike="noStrike">
              <a:latin typeface="Arial"/>
            </a:endParaRPr>
          </a:p>
          <a:p>
            <a:pPr algn="just">
              <a:lnSpc>
                <a:spcPct val="100000"/>
              </a:lnSpc>
            </a:pPr>
            <a:r>
              <a:rPr b="1" lang="ru-RU" sz="2800" spc="-1" strike="noStrike">
                <a:solidFill>
                  <a:srgbClr val="000000"/>
                </a:solidFill>
                <a:latin typeface="Arial"/>
                <a:ea typeface="DejaVu Sans"/>
              </a:rPr>
              <a:t>Дефект частини компонентів або ланок імунної системи, як природжений, генетично зумовлений, так і придбаний, може бути досить повно компенсований іншими компонентами імунної системи. </a:t>
            </a:r>
            <a:endParaRPr b="0" lang="ru-RU" sz="2800" spc="-1" strike="noStrike">
              <a:latin typeface="Arial"/>
            </a:endParaRPr>
          </a:p>
          <a:p>
            <a:pPr algn="just">
              <a:lnSpc>
                <a:spcPct val="100000"/>
              </a:lnSpc>
            </a:pPr>
            <a:r>
              <a:rPr b="1" lang="ru-RU" sz="2800" spc="-1" strike="noStrike">
                <a:solidFill>
                  <a:srgbClr val="000000"/>
                </a:solidFill>
                <a:latin typeface="Arial"/>
                <a:ea typeface="DejaVu Sans"/>
              </a:rPr>
              <a:t>Якщо адаптація такої дефектної системи відбувається в сприятливих фізіологічних умовах, то гомеостаз може достатньо повно стабілізуватися, створивши необхідний баланс наявних компонентів. Подібна збалансована система може працювати достатньо ефективно навіть в екстремальних умовах, хоча ризик її зриву все ж таки може бути декілька вище, ніж у системи, всі компоненти якої повноцінні.</a:t>
            </a:r>
            <a:endParaRPr b="0" lang="ru-RU" sz="2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CustomShape 1"/>
          <p:cNvSpPr/>
          <p:nvPr/>
        </p:nvSpPr>
        <p:spPr>
          <a:xfrm>
            <a:off x="504000" y="1008000"/>
            <a:ext cx="12023280" cy="82558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i="1" lang="ru-RU" sz="3200" spc="-1" strike="noStrike">
                <a:solidFill>
                  <a:srgbClr val="00a933"/>
                </a:solidFill>
                <a:latin typeface="Arial"/>
                <a:ea typeface="DejaVu Sans"/>
              </a:rPr>
              <a:t>Імунітет</a:t>
            </a:r>
            <a:r>
              <a:rPr b="1" i="1" lang="ru-RU" sz="2800" spc="-1" strike="noStrike">
                <a:solidFill>
                  <a:srgbClr val="00a933"/>
                </a:solidFill>
                <a:latin typeface="Arial"/>
                <a:ea typeface="DejaVu Sans"/>
              </a:rPr>
              <a:t> </a:t>
            </a:r>
            <a:r>
              <a:rPr b="1" i="1" lang="ru-RU" sz="2800" spc="-1" strike="noStrike">
                <a:solidFill>
                  <a:srgbClr val="000000"/>
                </a:solidFill>
                <a:latin typeface="Arial"/>
                <a:ea typeface="DejaVu Sans"/>
              </a:rPr>
              <a:t>у широкому розумінні цього слова - один із механізмів адаптації організму, спрямований на підтримку імунологічного гомеостазу. </a:t>
            </a:r>
            <a:endParaRPr b="0" lang="ru-RU" sz="2800" spc="-1" strike="noStrike">
              <a:latin typeface="Arial"/>
            </a:endParaRPr>
          </a:p>
          <a:p>
            <a:pPr algn="just">
              <a:lnSpc>
                <a:spcPct val="100000"/>
              </a:lnSpc>
            </a:pPr>
            <a:r>
              <a:rPr b="1" i="1" lang="ru-RU" sz="2800" spc="-1" strike="noStrike">
                <a:solidFill>
                  <a:srgbClr val="000000"/>
                </a:solidFill>
                <a:latin typeface="Arial"/>
                <a:ea typeface="DejaVu Sans"/>
              </a:rPr>
              <a:t>Поширеною помилкою є розуміння імунологічного гомеостазу як сталості кількісних значень окремих імунологічних показників. Насправді ж, імунологічний гомеостаз є збереженням сталості антигенного складу організму, а визначені нами кількісні параметри імунних механізмів тому, а вірніше, для того і коливаються, щоб утримувати сталість мінливої ​​під впливом внутрішніх та зовнішніх факторів антигенної ситуації в організмі.</a:t>
            </a:r>
            <a:endParaRPr b="0" lang="ru-RU" sz="2800" spc="-1" strike="noStrike">
              <a:latin typeface="Arial"/>
            </a:endParaRPr>
          </a:p>
          <a:p>
            <a:pPr algn="just">
              <a:lnSpc>
                <a:spcPct val="100000"/>
              </a:lnSpc>
            </a:pPr>
            <a:r>
              <a:rPr b="1" i="1" lang="ru-RU" sz="2800" spc="-1" strike="noStrike">
                <a:solidFill>
                  <a:srgbClr val="000000"/>
                </a:solidFill>
                <a:latin typeface="Arial"/>
                <a:ea typeface="DejaVu Sans"/>
              </a:rPr>
              <a:t>З позиції клініциста, імунна система організму - один з найважливіших механізмів, що визначають розвиток, перебіг та результат патологічного процесу.</a:t>
            </a:r>
            <a:endParaRPr b="0" lang="ru-RU" sz="2800" spc="-1" strike="noStrike">
              <a:latin typeface="Arial"/>
            </a:endParaRPr>
          </a:p>
          <a:p>
            <a:pPr algn="just">
              <a:lnSpc>
                <a:spcPct val="100000"/>
              </a:lnSpc>
            </a:pPr>
            <a:r>
              <a:rPr b="1" i="1" lang="ru-RU" sz="2800" spc="-1" strike="noStrike">
                <a:solidFill>
                  <a:srgbClr val="000000"/>
                </a:solidFill>
                <a:latin typeface="Arial"/>
                <a:ea typeface="DejaVu Sans"/>
              </a:rPr>
              <a:t>Клінічна імунологія, що відповідає за це коло питань, — одна з наймолодших і найстрімкіших галузей імунології. </a:t>
            </a:r>
            <a:endParaRPr b="0" lang="ru-RU" sz="2800" spc="-1" strike="noStrike">
              <a:latin typeface="Arial"/>
            </a:endParaRPr>
          </a:p>
          <a:p>
            <a:pPr algn="just">
              <a:lnSpc>
                <a:spcPct val="100000"/>
              </a:lnSpc>
            </a:pPr>
            <a:r>
              <a:rPr b="1" i="1" lang="ru-RU" sz="2800" spc="-1" strike="noStrike">
                <a:solidFill>
                  <a:srgbClr val="000000"/>
                </a:solidFill>
                <a:latin typeface="Arial"/>
                <a:ea typeface="DejaVu Sans"/>
              </a:rPr>
              <a:t>Найважливішими розділами, з яких по суті складається клінічна імунологія, що визначають її призначення як науки, є</a:t>
            </a:r>
            <a:r>
              <a:rPr b="1" i="1" lang="ru-RU" sz="2800" spc="-1" strike="noStrike">
                <a:solidFill>
                  <a:srgbClr val="00a933"/>
                </a:solidFill>
                <a:latin typeface="Arial"/>
                <a:ea typeface="DejaVu Sans"/>
              </a:rPr>
              <a:t> </a:t>
            </a:r>
            <a:r>
              <a:rPr b="1" i="1" lang="ru-RU" sz="2800" spc="-1" strike="noStrike">
                <a:solidFill>
                  <a:srgbClr val="800080"/>
                </a:solidFill>
                <a:latin typeface="Arial"/>
                <a:ea typeface="DejaVu Sans"/>
              </a:rPr>
              <a:t>імунодіагностика, імунотерапія та імунопрофілактика.</a:t>
            </a:r>
            <a:endParaRPr b="0" lang="ru-RU" sz="2800" spc="-1" strike="noStrike">
              <a:latin typeface="Arial"/>
            </a:endParaRPr>
          </a:p>
        </p:txBody>
      </p:sp>
      <p:sp>
        <p:nvSpPr>
          <p:cNvPr id="91" name="CustomShape 2"/>
          <p:cNvSpPr/>
          <p:nvPr/>
        </p:nvSpPr>
        <p:spPr>
          <a:xfrm>
            <a:off x="5832000" y="360000"/>
            <a:ext cx="2303280" cy="6382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ru-RU" sz="3600" spc="-1" strike="noStrike">
                <a:solidFill>
                  <a:srgbClr val="ff0000"/>
                </a:solidFill>
                <a:latin typeface="Arial"/>
                <a:ea typeface="DejaVu Sans"/>
              </a:rPr>
              <a:t>ВСТУП</a:t>
            </a:r>
            <a:endParaRPr b="0" lang="ru-RU" sz="3600" spc="-1" strike="noStrike">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CustomShape 1"/>
          <p:cNvSpPr/>
          <p:nvPr/>
        </p:nvSpPr>
        <p:spPr>
          <a:xfrm>
            <a:off x="504000" y="576000"/>
            <a:ext cx="12023280" cy="8925840"/>
          </a:xfrm>
          <a:prstGeom prst="rect">
            <a:avLst/>
          </a:prstGeom>
          <a:noFill/>
          <a:ln>
            <a:noFill/>
          </a:ln>
        </p:spPr>
        <p:style>
          <a:lnRef idx="0"/>
          <a:fillRef idx="0"/>
          <a:effectRef idx="0"/>
          <a:fontRef idx="minor"/>
        </p:style>
        <p:txBody>
          <a:bodyPr lIns="90000" rIns="90000" tIns="45000" bIns="45000">
            <a:spAutoFit/>
          </a:bodyPr>
          <a:p>
            <a:pPr marL="216000" indent="-215280" algn="just">
              <a:lnSpc>
                <a:spcPct val="100000"/>
              </a:lnSpc>
              <a:buClr>
                <a:srgbClr val="000000"/>
              </a:buClr>
              <a:buSzPct val="45000"/>
              <a:buFont typeface="Wingdings" charset="2"/>
              <a:buChar char=""/>
            </a:pPr>
            <a:r>
              <a:rPr b="1" i="1" lang="ru-RU" sz="3200" spc="-1" strike="noStrike">
                <a:solidFill>
                  <a:srgbClr val="000000"/>
                </a:solidFill>
                <a:latin typeface="Arial"/>
                <a:ea typeface="DejaVu Sans"/>
              </a:rPr>
              <a:t>Функціональна активність імунокомпетентних клітин знаходиться під постійним впливом нейроендокринних чинників (нейро-ендокринноімунна вісь).</a:t>
            </a:r>
            <a:endParaRPr b="0" lang="ru-RU" sz="3200" spc="-1" strike="noStrike">
              <a:latin typeface="Arial"/>
            </a:endParaRPr>
          </a:p>
          <a:p>
            <a:pPr marL="216000" indent="-215280" algn="just">
              <a:lnSpc>
                <a:spcPct val="100000"/>
              </a:lnSpc>
              <a:buClr>
                <a:srgbClr val="000000"/>
              </a:buClr>
              <a:buSzPct val="45000"/>
              <a:buFont typeface="Wingdings" charset="2"/>
              <a:buChar char=""/>
            </a:pPr>
            <a:r>
              <a:rPr b="1" i="1" lang="ru-RU" sz="3200" spc="-1" strike="noStrike">
                <a:solidFill>
                  <a:srgbClr val="000000"/>
                </a:solidFill>
                <a:latin typeface="Arial"/>
                <a:ea typeface="DejaVu Sans"/>
              </a:rPr>
              <a:t> </a:t>
            </a:r>
            <a:endParaRPr b="0" lang="ru-RU" sz="3200" spc="-1" strike="noStrike">
              <a:latin typeface="Arial"/>
            </a:endParaRPr>
          </a:p>
          <a:p>
            <a:pPr marL="216000" indent="-215280" algn="just">
              <a:lnSpc>
                <a:spcPct val="100000"/>
              </a:lnSpc>
              <a:buClr>
                <a:srgbClr val="000000"/>
              </a:buClr>
              <a:buSzPct val="45000"/>
              <a:buFont typeface="Wingdings" charset="2"/>
              <a:buChar char=""/>
            </a:pPr>
            <a:r>
              <a:rPr b="1" lang="ru-RU" sz="2800" spc="-1" strike="noStrike">
                <a:solidFill>
                  <a:srgbClr val="000000"/>
                </a:solidFill>
                <a:latin typeface="Arial"/>
                <a:ea typeface="DejaVu Sans"/>
              </a:rPr>
              <a:t>Існують вікові відмінності показників імунного статусу.</a:t>
            </a:r>
            <a:endParaRPr b="0" lang="ru-RU" sz="2800" spc="-1" strike="noStrike">
              <a:latin typeface="Arial"/>
            </a:endParaRPr>
          </a:p>
          <a:p>
            <a:pPr algn="just">
              <a:lnSpc>
                <a:spcPct val="100000"/>
              </a:lnSpc>
            </a:pPr>
            <a:endParaRPr b="0" lang="ru-RU" sz="2800" spc="-1" strike="noStrike">
              <a:latin typeface="Arial"/>
            </a:endParaRPr>
          </a:p>
          <a:p>
            <a:pPr marL="216000" indent="-215280" algn="just">
              <a:lnSpc>
                <a:spcPct val="100000"/>
              </a:lnSpc>
              <a:buClr>
                <a:srgbClr val="000000"/>
              </a:buClr>
              <a:buSzPct val="45000"/>
              <a:buFont typeface="Wingdings" charset="2"/>
              <a:buChar char=""/>
            </a:pPr>
            <a:r>
              <a:rPr b="1" lang="ru-RU" sz="2800" spc="-1" strike="noStrike">
                <a:solidFill>
                  <a:srgbClr val="000000"/>
                </a:solidFill>
                <a:latin typeface="Arial"/>
                <a:ea typeface="DejaVu Sans"/>
              </a:rPr>
              <a:t>Виявлені сезонні коливання функціональної активності імунної системи. </a:t>
            </a:r>
            <a:endParaRPr b="0" lang="ru-RU" sz="2800" spc="-1" strike="noStrike">
              <a:latin typeface="Arial"/>
            </a:endParaRPr>
          </a:p>
          <a:p>
            <a:pPr marL="216000" indent="-215280" algn="just">
              <a:lnSpc>
                <a:spcPct val="100000"/>
              </a:lnSpc>
              <a:buClr>
                <a:srgbClr val="000000"/>
              </a:buClr>
              <a:buSzPct val="45000"/>
              <a:buFont typeface="Wingdings" charset="2"/>
              <a:buChar char=""/>
            </a:pPr>
            <a:r>
              <a:rPr b="1" lang="ru-RU" sz="2800" spc="-1" strike="noStrike">
                <a:solidFill>
                  <a:srgbClr val="000000"/>
                </a:solidFill>
                <a:latin typeface="Arial"/>
                <a:ea typeface="DejaVu Sans"/>
              </a:rPr>
              <a:t>Так встановлено, що максимальне значення показників Т- і В-ланок імунітету спостерігається в зимовий час. </a:t>
            </a:r>
            <a:endParaRPr b="0" lang="ru-RU" sz="2800" spc="-1" strike="noStrike">
              <a:latin typeface="Arial"/>
            </a:endParaRPr>
          </a:p>
          <a:p>
            <a:pPr marL="216000" indent="-215280" algn="just">
              <a:lnSpc>
                <a:spcPct val="100000"/>
              </a:lnSpc>
              <a:buClr>
                <a:srgbClr val="000000"/>
              </a:buClr>
              <a:buSzPct val="45000"/>
              <a:buFont typeface="Wingdings" charset="2"/>
              <a:buChar char=""/>
            </a:pPr>
            <a:r>
              <a:rPr b="1" lang="ru-RU" sz="2800" spc="-1" strike="noStrike">
                <a:solidFill>
                  <a:srgbClr val="000000"/>
                </a:solidFill>
                <a:latin typeface="Arial"/>
                <a:ea typeface="DejaVu Sans"/>
              </a:rPr>
              <a:t>Зниження кількості і функціональної активності Т-лімфоцитів відбувається навесні, а В-лімфоцитів – влітку. </a:t>
            </a:r>
            <a:endParaRPr b="0" lang="ru-RU" sz="2800" spc="-1" strike="noStrike">
              <a:latin typeface="Arial"/>
            </a:endParaRPr>
          </a:p>
          <a:p>
            <a:pPr marL="216000" indent="-215280" algn="just">
              <a:lnSpc>
                <a:spcPct val="100000"/>
              </a:lnSpc>
              <a:buClr>
                <a:srgbClr val="000000"/>
              </a:buClr>
              <a:buSzPct val="45000"/>
              <a:buFont typeface="Wingdings" charset="2"/>
              <a:buChar char=""/>
            </a:pPr>
            <a:r>
              <a:rPr b="1" lang="ru-RU" sz="2800" spc="-1" strike="noStrike">
                <a:solidFill>
                  <a:srgbClr val="000000"/>
                </a:solidFill>
                <a:latin typeface="Arial"/>
                <a:ea typeface="DejaVu Sans"/>
              </a:rPr>
              <a:t>Виявлені також добові ритми зміни показників імунного статусу: максимальна кількість лімфоцитів спостерігається в 24 год, найменша – при пробудженні.</a:t>
            </a:r>
            <a:endParaRPr b="0" lang="ru-RU" sz="2800" spc="-1" strike="noStrike">
              <a:latin typeface="Arial"/>
            </a:endParaRPr>
          </a:p>
          <a:p>
            <a:pPr marL="216000" indent="-215280" algn="just">
              <a:lnSpc>
                <a:spcPct val="100000"/>
              </a:lnSpc>
              <a:buClr>
                <a:srgbClr val="000000"/>
              </a:buClr>
              <a:buSzPct val="45000"/>
              <a:buFont typeface="Wingdings" charset="2"/>
              <a:buChar char=""/>
            </a:pPr>
            <a:r>
              <a:rPr b="1" lang="ru-RU" sz="2800" spc="-1" strike="noStrike">
                <a:solidFill>
                  <a:srgbClr val="000000"/>
                </a:solidFill>
                <a:latin typeface="Arial"/>
                <a:ea typeface="DejaVu Sans"/>
              </a:rPr>
              <a:t>Дефекти імунної системи виявляються в період її активної роботи.</a:t>
            </a:r>
            <a:endParaRPr b="0" lang="ru-RU" sz="2800" spc="-1" strike="noStrike">
              <a:latin typeface="Arial"/>
            </a:endParaRPr>
          </a:p>
          <a:p>
            <a:pPr marL="216000" indent="-215280" algn="just">
              <a:lnSpc>
                <a:spcPct val="100000"/>
              </a:lnSpc>
              <a:buClr>
                <a:srgbClr val="000000"/>
              </a:buClr>
              <a:buSzPct val="45000"/>
              <a:buFont typeface="Wingdings" charset="2"/>
              <a:buChar char=""/>
            </a:pPr>
            <a:r>
              <a:rPr b="1" lang="ru-RU" sz="2800" spc="-1" strike="noStrike">
                <a:solidFill>
                  <a:srgbClr val="000000"/>
                </a:solidFill>
                <a:latin typeface="Arial"/>
                <a:ea typeface="DejaVu Sans"/>
              </a:rPr>
              <a:t>Узагальнено можна виділити три основні типи активного функціонування імунної системи.</a:t>
            </a:r>
            <a:endParaRPr b="0" lang="ru-RU" sz="2800" spc="-1" strike="noStrike">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CustomShape 1"/>
          <p:cNvSpPr/>
          <p:nvPr/>
        </p:nvSpPr>
        <p:spPr>
          <a:xfrm>
            <a:off x="360000" y="306360"/>
            <a:ext cx="12383280" cy="9197640"/>
          </a:xfrm>
          <a:prstGeom prst="rect">
            <a:avLst/>
          </a:prstGeom>
          <a:noFill/>
          <a:ln>
            <a:noFill/>
          </a:ln>
        </p:spPr>
        <p:style>
          <a:lnRef idx="0"/>
          <a:fillRef idx="0"/>
          <a:effectRef idx="0"/>
          <a:fontRef idx="minor"/>
        </p:style>
        <p:txBody>
          <a:bodyPr lIns="90000" rIns="90000" tIns="45000" bIns="45000">
            <a:spAutoFit/>
          </a:bodyPr>
          <a:p>
            <a:pPr marL="216000" indent="-215280" algn="just">
              <a:lnSpc>
                <a:spcPct val="100000"/>
              </a:lnSpc>
              <a:buClr>
                <a:srgbClr val="000000"/>
              </a:buClr>
              <a:buSzPct val="45000"/>
              <a:buFont typeface="Wingdings" charset="2"/>
              <a:buChar char=""/>
            </a:pPr>
            <a:r>
              <a:rPr b="1" i="1" lang="ru-RU" sz="2600" spc="-1" strike="noStrike">
                <a:solidFill>
                  <a:srgbClr val="800080"/>
                </a:solidFill>
                <a:latin typeface="Arial"/>
                <a:ea typeface="DejaVu Sans"/>
              </a:rPr>
              <a:t>Перший тип – це нормальне в своїй основі функціонування, яке зустрічається при більшості захворювань (гострих, хронічних, рецидивуючих). </a:t>
            </a:r>
            <a:r>
              <a:rPr b="1" lang="ru-RU" sz="2600" spc="-1" strike="noStrike">
                <a:solidFill>
                  <a:srgbClr val="000000"/>
                </a:solidFill>
                <a:latin typeface="Arial"/>
                <a:ea typeface="DejaVu Sans"/>
              </a:rPr>
              <a:t>В межах цього нормального функціонування може розвиватися недостатність роботи імунної системи, проте вона є такою, що проходить, тимчасовою і при усуненні відповідних причин система повертається в стан нормальної роботи.</a:t>
            </a:r>
            <a:endParaRPr b="0" lang="ru-RU" sz="2600" spc="-1" strike="noStrike">
              <a:latin typeface="Arial"/>
            </a:endParaRPr>
          </a:p>
          <a:p>
            <a:pPr marL="216000" indent="-215280" algn="just">
              <a:lnSpc>
                <a:spcPct val="100000"/>
              </a:lnSpc>
              <a:buClr>
                <a:srgbClr val="000000"/>
              </a:buClr>
              <a:buSzPct val="45000"/>
              <a:buFont typeface="Wingdings" charset="2"/>
              <a:buChar char=""/>
            </a:pPr>
            <a:r>
              <a:rPr b="1" i="1" lang="ru-RU" sz="2600" spc="-1" strike="noStrike">
                <a:solidFill>
                  <a:srgbClr val="800080"/>
                </a:solidFill>
                <a:latin typeface="Arial"/>
                <a:ea typeface="DejaVu Sans"/>
              </a:rPr>
              <a:t>Другий тип – патологічне функціонування, пов’язане з поломками якої-небудь специфічної ланки імунної системи в реакції на певний антиген.</a:t>
            </a:r>
            <a:r>
              <a:rPr b="1" lang="ru-RU" sz="2600" spc="-1" strike="noStrike">
                <a:solidFill>
                  <a:srgbClr val="800080"/>
                </a:solidFill>
                <a:latin typeface="Arial"/>
                <a:ea typeface="DejaVu Sans"/>
              </a:rPr>
              <a:t> </a:t>
            </a:r>
            <a:r>
              <a:rPr b="1" lang="ru-RU" sz="2600" spc="-1" strike="noStrike">
                <a:solidFill>
                  <a:srgbClr val="000000"/>
                </a:solidFill>
                <a:latin typeface="Arial"/>
                <a:ea typeface="DejaVu Sans"/>
              </a:rPr>
              <a:t>Ненормальність функціонування імунної системи в цьому випадку пов’язана з тим, що специфічна ланка неправильно направляє хід імунної відповіді. Це може виявлятися як в безконтрольному посиленні імунної реакції (алергія) або зриві толерантності до свого антигена (автоіммунні захворювання), так і в ослабленні відповіді на чуже (онкологічні захворювання).</a:t>
            </a:r>
            <a:endParaRPr b="0" lang="ru-RU" sz="2600" spc="-1" strike="noStrike">
              <a:latin typeface="Arial"/>
            </a:endParaRPr>
          </a:p>
          <a:p>
            <a:pPr marL="216000" indent="-215280" algn="just">
              <a:lnSpc>
                <a:spcPct val="100000"/>
              </a:lnSpc>
              <a:buClr>
                <a:srgbClr val="000000"/>
              </a:buClr>
              <a:buSzPct val="45000"/>
              <a:buFont typeface="Wingdings" charset="2"/>
              <a:buChar char=""/>
            </a:pPr>
            <a:r>
              <a:rPr b="1" i="1" lang="ru-RU" sz="2600" spc="-1" strike="noStrike">
                <a:solidFill>
                  <a:srgbClr val="800080"/>
                </a:solidFill>
                <a:latin typeface="Arial"/>
                <a:ea typeface="DejaVu Sans"/>
              </a:rPr>
              <a:t>Третій тип – патологічне функціонування, пов’язане з дефектом якої-небудь ланки або компоненту імунної системи, коли механізми компенсації через які-небудь причини (наприклад, дуже великого дефекту, несприятливих умов життя та ін.), не спрацювали</a:t>
            </a:r>
            <a:r>
              <a:rPr b="1" lang="ru-RU" sz="2600" spc="-1" strike="noStrike">
                <a:solidFill>
                  <a:srgbClr val="800080"/>
                </a:solidFill>
                <a:latin typeface="Arial"/>
                <a:ea typeface="DejaVu Sans"/>
              </a:rPr>
              <a:t>, </a:t>
            </a:r>
            <a:r>
              <a:rPr b="1" lang="ru-RU" sz="2600" spc="-1" strike="noStrike">
                <a:solidFill>
                  <a:srgbClr val="000000"/>
                </a:solidFill>
                <a:latin typeface="Arial"/>
                <a:ea typeface="DejaVu Sans"/>
              </a:rPr>
              <a:t>система залишилася незбалансованою і не може адекватно реагувати на чужорідне. Дефект компонентів може бути природженим (природжені імунодефекти) або придбаним (хвороби кровотворення, пов’язані із злоякісним переродженням імунокомпетентних клітин; СНІД, пов’язаний з виборчим знищенням вірусом Т-хелперів).</a:t>
            </a:r>
            <a:endParaRPr b="0" lang="ru-RU" sz="2600" spc="-1" strike="noStrike">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CustomShape 1"/>
          <p:cNvSpPr/>
          <p:nvPr/>
        </p:nvSpPr>
        <p:spPr>
          <a:xfrm>
            <a:off x="288000" y="353160"/>
            <a:ext cx="12308040" cy="90802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i="1" lang="ru-RU" sz="2800" spc="-1" strike="noStrike">
                <a:solidFill>
                  <a:srgbClr val="ff0000"/>
                </a:solidFill>
                <a:latin typeface="Arial"/>
                <a:ea typeface="DejaVu Sans"/>
              </a:rPr>
              <a:t>Імунологічне обстеження переслідує вирішення наступних завдань:</a:t>
            </a:r>
            <a:endParaRPr b="0" lang="ru-RU" sz="2800" spc="-1" strike="noStrike">
              <a:latin typeface="Arial"/>
            </a:endParaRPr>
          </a:p>
          <a:p>
            <a:pPr marL="216000" indent="-215280" algn="just">
              <a:lnSpc>
                <a:spcPct val="100000"/>
              </a:lnSpc>
              <a:buClr>
                <a:srgbClr val="000000"/>
              </a:buClr>
              <a:buSzPct val="45000"/>
              <a:buFont typeface="Wingdings" charset="2"/>
              <a:buChar char=""/>
            </a:pPr>
            <a:r>
              <a:rPr b="1" lang="ru-RU" sz="2400" spc="-1" strike="noStrike">
                <a:solidFill>
                  <a:srgbClr val="000000"/>
                </a:solidFill>
                <a:latin typeface="Arial"/>
                <a:ea typeface="DejaVu Sans"/>
              </a:rPr>
              <a:t>1) підтвердити наявність порушень в імунній системі (імунодефіцит,</a:t>
            </a:r>
            <a:endParaRPr b="0" lang="ru-RU" sz="2400" spc="-1" strike="noStrike">
              <a:latin typeface="Arial"/>
            </a:endParaRPr>
          </a:p>
          <a:p>
            <a:pPr marL="216000" indent="-215280" algn="just">
              <a:lnSpc>
                <a:spcPct val="100000"/>
              </a:lnSpc>
              <a:buClr>
                <a:srgbClr val="000000"/>
              </a:buClr>
              <a:buSzPct val="45000"/>
              <a:buFont typeface="Wingdings" charset="2"/>
              <a:buChar char=""/>
            </a:pPr>
            <a:r>
              <a:rPr b="1" lang="ru-RU" sz="2400" spc="-1" strike="noStrike">
                <a:solidFill>
                  <a:srgbClr val="000000"/>
                </a:solidFill>
                <a:latin typeface="Arial"/>
                <a:ea typeface="DejaVu Sans"/>
              </a:rPr>
              <a:t>автоімунний процес, алергія і т. д.); </a:t>
            </a:r>
            <a:endParaRPr b="0" lang="ru-RU" sz="2400" spc="-1" strike="noStrike">
              <a:latin typeface="Arial"/>
            </a:endParaRPr>
          </a:p>
          <a:p>
            <a:pPr marL="216000" indent="-215280" algn="just">
              <a:lnSpc>
                <a:spcPct val="100000"/>
              </a:lnSpc>
              <a:buClr>
                <a:srgbClr val="000000"/>
              </a:buClr>
              <a:buSzPct val="45000"/>
              <a:buFont typeface="Wingdings" charset="2"/>
              <a:buChar char=""/>
            </a:pPr>
            <a:r>
              <a:rPr b="1" lang="ru-RU" sz="2400" spc="-1" strike="noStrike">
                <a:solidFill>
                  <a:srgbClr val="000000"/>
                </a:solidFill>
                <a:latin typeface="Arial"/>
                <a:ea typeface="DejaVu Sans"/>
              </a:rPr>
              <a:t>2) визначити ступінь тяжкості порушень в імунній системі; </a:t>
            </a:r>
            <a:endParaRPr b="0" lang="ru-RU" sz="2400" spc="-1" strike="noStrike">
              <a:latin typeface="Arial"/>
            </a:endParaRPr>
          </a:p>
          <a:p>
            <a:pPr marL="216000" indent="-215280" algn="just">
              <a:lnSpc>
                <a:spcPct val="100000"/>
              </a:lnSpc>
              <a:buClr>
                <a:srgbClr val="000000"/>
              </a:buClr>
              <a:buSzPct val="45000"/>
              <a:buFont typeface="Wingdings" charset="2"/>
              <a:buChar char=""/>
            </a:pPr>
            <a:r>
              <a:rPr b="1" lang="ru-RU" sz="2400" spc="-1" strike="noStrike">
                <a:solidFill>
                  <a:srgbClr val="000000"/>
                </a:solidFill>
                <a:latin typeface="Arial"/>
                <a:ea typeface="DejaVu Sans"/>
              </a:rPr>
              <a:t>3) виявити порушену ланку; </a:t>
            </a:r>
            <a:endParaRPr b="0" lang="ru-RU" sz="2400" spc="-1" strike="noStrike">
              <a:latin typeface="Arial"/>
            </a:endParaRPr>
          </a:p>
          <a:p>
            <a:pPr marL="216000" indent="-215280" algn="just">
              <a:lnSpc>
                <a:spcPct val="100000"/>
              </a:lnSpc>
              <a:buClr>
                <a:srgbClr val="000000"/>
              </a:buClr>
              <a:buSzPct val="45000"/>
              <a:buFont typeface="Wingdings" charset="2"/>
              <a:buChar char=""/>
            </a:pPr>
            <a:r>
              <a:rPr b="1" lang="ru-RU" sz="2400" spc="-1" strike="noStrike">
                <a:solidFill>
                  <a:srgbClr val="000000"/>
                </a:solidFill>
                <a:latin typeface="Arial"/>
                <a:ea typeface="DejaVu Sans"/>
              </a:rPr>
              <a:t>4) оцінити можливості підбору імунокоректору; </a:t>
            </a:r>
            <a:endParaRPr b="0" lang="ru-RU" sz="2400" spc="-1" strike="noStrike">
              <a:latin typeface="Arial"/>
            </a:endParaRPr>
          </a:p>
          <a:p>
            <a:pPr marL="216000" indent="-215280" algn="just">
              <a:lnSpc>
                <a:spcPct val="100000"/>
              </a:lnSpc>
              <a:buClr>
                <a:srgbClr val="000000"/>
              </a:buClr>
              <a:buSzPct val="45000"/>
              <a:buFont typeface="Wingdings" charset="2"/>
              <a:buChar char=""/>
            </a:pPr>
            <a:r>
              <a:rPr b="1" lang="ru-RU" sz="2400" spc="-1" strike="noStrike">
                <a:solidFill>
                  <a:srgbClr val="000000"/>
                </a:solidFill>
                <a:latin typeface="Arial"/>
                <a:ea typeface="DejaVu Sans"/>
              </a:rPr>
              <a:t>5) оцінити прогноз ефективності імунотерапії.</a:t>
            </a:r>
            <a:endParaRPr b="0" lang="ru-RU" sz="2400" spc="-1" strike="noStrike">
              <a:latin typeface="Arial"/>
            </a:endParaRPr>
          </a:p>
          <a:p>
            <a:pPr algn="just">
              <a:lnSpc>
                <a:spcPct val="100000"/>
              </a:lnSpc>
            </a:pPr>
            <a:r>
              <a:rPr b="1" lang="ru-RU" sz="2600" spc="-1" strike="noStrike">
                <a:solidFill>
                  <a:srgbClr val="ff0000"/>
                </a:solidFill>
                <a:latin typeface="Arial"/>
                <a:ea typeface="DejaVu Sans"/>
              </a:rPr>
              <a:t>Для постановки діагнозу імунопатології або висновку про роль імунних порушень в патогенезі різних захворювань рекомендується проведення наступних етапів досліджень:</a:t>
            </a:r>
            <a:endParaRPr b="0" lang="ru-RU" sz="2600" spc="-1" strike="noStrike">
              <a:latin typeface="Arial"/>
            </a:endParaRPr>
          </a:p>
          <a:p>
            <a:pPr algn="just">
              <a:lnSpc>
                <a:spcPct val="100000"/>
              </a:lnSpc>
            </a:pPr>
            <a:r>
              <a:rPr b="1" lang="ru-RU" sz="2400" spc="-1" strike="noStrike">
                <a:solidFill>
                  <a:srgbClr val="000000"/>
                </a:solidFill>
                <a:latin typeface="Arial"/>
                <a:ea typeface="DejaVu Sans"/>
              </a:rPr>
              <a:t>I. Аналіз анамнезу:</a:t>
            </a:r>
            <a:endParaRPr b="0" lang="ru-RU" sz="2400" spc="-1" strike="noStrike">
              <a:latin typeface="Arial"/>
            </a:endParaRPr>
          </a:p>
          <a:p>
            <a:pPr algn="just">
              <a:lnSpc>
                <a:spcPct val="100000"/>
              </a:lnSpc>
            </a:pPr>
            <a:r>
              <a:rPr b="1" lang="ru-RU" sz="2400" spc="-1" strike="noStrike">
                <a:solidFill>
                  <a:srgbClr val="000000"/>
                </a:solidFill>
                <a:latin typeface="Arial"/>
                <a:ea typeface="DejaVu Sans"/>
              </a:rPr>
              <a:t>II. Клінічне обстеження:</a:t>
            </a:r>
            <a:endParaRPr b="0" lang="ru-RU" sz="2400" spc="-1" strike="noStrike">
              <a:latin typeface="Arial"/>
            </a:endParaRPr>
          </a:p>
          <a:p>
            <a:pPr algn="just">
              <a:lnSpc>
                <a:spcPct val="100000"/>
              </a:lnSpc>
            </a:pPr>
            <a:r>
              <a:rPr b="1" lang="ru-RU" sz="2400" spc="-1" strike="noStrike">
                <a:solidFill>
                  <a:srgbClr val="000000"/>
                </a:solidFill>
                <a:latin typeface="Arial"/>
                <a:ea typeface="DejaVu Sans"/>
              </a:rPr>
              <a:t>III. Імуно-лабораторне обстеження.</a:t>
            </a:r>
            <a:endParaRPr b="0" lang="ru-RU" sz="2400" spc="-1" strike="noStrike">
              <a:latin typeface="Arial"/>
            </a:endParaRPr>
          </a:p>
          <a:p>
            <a:pPr algn="just">
              <a:lnSpc>
                <a:spcPct val="100000"/>
              </a:lnSpc>
            </a:pPr>
            <a:r>
              <a:rPr b="1" lang="ru-RU" sz="2400" spc="-1" strike="noStrike">
                <a:solidFill>
                  <a:srgbClr val="000000"/>
                </a:solidFill>
                <a:latin typeface="Arial"/>
                <a:ea typeface="DejaVu Sans"/>
              </a:rPr>
              <a:t>1) Загальний аналіз крові, ШОЕ, С-реактивний білок.</a:t>
            </a:r>
            <a:endParaRPr b="0" lang="ru-RU" sz="2400" spc="-1" strike="noStrike">
              <a:latin typeface="Arial"/>
            </a:endParaRPr>
          </a:p>
          <a:p>
            <a:pPr algn="just">
              <a:lnSpc>
                <a:spcPct val="100000"/>
              </a:lnSpc>
            </a:pPr>
            <a:r>
              <a:rPr b="1" lang="ru-RU" sz="2400" spc="-1" strike="noStrike">
                <a:solidFill>
                  <a:srgbClr val="000000"/>
                </a:solidFill>
                <a:latin typeface="Arial"/>
                <a:ea typeface="DejaVu Sans"/>
              </a:rPr>
              <a:t>2) Оцінка клітинного (Т-ланки) імунітету:</a:t>
            </a:r>
            <a:endParaRPr b="0" lang="ru-RU" sz="2400" spc="-1" strike="noStrike">
              <a:latin typeface="Arial"/>
            </a:endParaRPr>
          </a:p>
          <a:p>
            <a:pPr algn="just">
              <a:lnSpc>
                <a:spcPct val="100000"/>
              </a:lnSpc>
            </a:pPr>
            <a:r>
              <a:rPr b="1" lang="ru-RU" sz="2400" spc="-1" strike="noStrike">
                <a:solidFill>
                  <a:srgbClr val="000000"/>
                </a:solidFill>
                <a:latin typeface="Arial"/>
                <a:ea typeface="DejaVu Sans"/>
              </a:rPr>
              <a:t>а) кількість популяцій і субпопуляцій Т-лімфоцитів (CD2, CD3, CD4, CD8); співвідношення CD4+/CD8+ клітин;</a:t>
            </a:r>
            <a:endParaRPr b="0" lang="ru-RU" sz="2400" spc="-1" strike="noStrike">
              <a:latin typeface="Arial"/>
            </a:endParaRPr>
          </a:p>
          <a:p>
            <a:pPr algn="just">
              <a:lnSpc>
                <a:spcPct val="100000"/>
              </a:lnSpc>
            </a:pPr>
            <a:r>
              <a:rPr b="1" lang="ru-RU" sz="2400" spc="-1" strike="noStrike">
                <a:solidFill>
                  <a:srgbClr val="000000"/>
                </a:solidFill>
                <a:latin typeface="Arial"/>
                <a:ea typeface="DejaVu Sans"/>
              </a:rPr>
              <a:t>б) шкірні тести з правцевим і дифтерійним анатоксинами, туберкуліном;</a:t>
            </a:r>
            <a:endParaRPr b="0" lang="ru-RU" sz="2400" spc="-1" strike="noStrike">
              <a:latin typeface="Arial"/>
            </a:endParaRPr>
          </a:p>
          <a:p>
            <a:pPr algn="just">
              <a:lnSpc>
                <a:spcPct val="100000"/>
              </a:lnSpc>
            </a:pPr>
            <a:r>
              <a:rPr b="1" lang="ru-RU" sz="2400" spc="-1" strike="noStrike">
                <a:solidFill>
                  <a:srgbClr val="000000"/>
                </a:solidFill>
                <a:latin typeface="Arial"/>
                <a:ea typeface="DejaVu Sans"/>
              </a:rPr>
              <a:t>в) проліферативна активність в реакціях бласттрансформації з</a:t>
            </a:r>
            <a:endParaRPr b="0" lang="ru-RU" sz="2400" spc="-1" strike="noStrike">
              <a:latin typeface="Arial"/>
            </a:endParaRPr>
          </a:p>
          <a:p>
            <a:pPr algn="just">
              <a:lnSpc>
                <a:spcPct val="100000"/>
              </a:lnSpc>
            </a:pPr>
            <a:r>
              <a:rPr b="1" lang="ru-RU" sz="2400" spc="-1" strike="noStrike">
                <a:solidFill>
                  <a:srgbClr val="000000"/>
                </a:solidFill>
                <a:latin typeface="Arial"/>
                <a:ea typeface="DejaVu Sans"/>
              </a:rPr>
              <a:t>фітогемаглютиніном.</a:t>
            </a:r>
            <a:endParaRPr b="0" lang="ru-RU" sz="2400" spc="-1" strike="noStrike">
              <a:latin typeface="Arial"/>
            </a:endParaRPr>
          </a:p>
          <a:p>
            <a:pPr algn="just">
              <a:lnSpc>
                <a:spcPct val="100000"/>
              </a:lnSpc>
            </a:pPr>
            <a:r>
              <a:rPr b="1" lang="ru-RU" sz="2400" spc="-1" strike="noStrike">
                <a:solidFill>
                  <a:srgbClr val="000000"/>
                </a:solidFill>
                <a:latin typeface="Arial"/>
                <a:ea typeface="DejaVu Sans"/>
              </a:rPr>
              <a:t>3) Оцінка гуморального (В-ланки) імунітету:</a:t>
            </a:r>
            <a:endParaRPr b="0" lang="ru-RU" sz="2400" spc="-1" strike="noStrike">
              <a:latin typeface="Arial"/>
            </a:endParaRPr>
          </a:p>
          <a:p>
            <a:pPr algn="just">
              <a:lnSpc>
                <a:spcPct val="100000"/>
              </a:lnSpc>
            </a:pPr>
            <a:r>
              <a:rPr b="1" lang="ru-RU" sz="2400" spc="-1" strike="noStrike">
                <a:solidFill>
                  <a:srgbClr val="000000"/>
                </a:solidFill>
                <a:latin typeface="Arial"/>
                <a:ea typeface="DejaVu Sans"/>
              </a:rPr>
              <a:t>а) кількість В-лімфоцитів (CD19, CD20, CD23);</a:t>
            </a:r>
            <a:endParaRPr b="0" lang="ru-RU" sz="2400" spc="-1" strike="noStrike">
              <a:latin typeface="Arial"/>
            </a:endParaRPr>
          </a:p>
          <a:p>
            <a:pPr algn="just">
              <a:lnSpc>
                <a:spcPct val="100000"/>
              </a:lnSpc>
            </a:pPr>
            <a:r>
              <a:rPr b="1" lang="ru-RU" sz="2400" spc="-1" strike="noStrike">
                <a:solidFill>
                  <a:srgbClr val="000000"/>
                </a:solidFill>
                <a:latin typeface="Arial"/>
                <a:ea typeface="DejaVu Sans"/>
              </a:rPr>
              <a:t>б) рівень сироваткових Ig M, Ig G, Ig A, Ig E, секреторного Ig A.</a:t>
            </a:r>
            <a:endParaRPr b="0" lang="ru-RU" sz="2400" spc="-1" strike="noStrike">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CustomShape 1"/>
          <p:cNvSpPr/>
          <p:nvPr/>
        </p:nvSpPr>
        <p:spPr>
          <a:xfrm>
            <a:off x="576000" y="792000"/>
            <a:ext cx="12149640" cy="800964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600" spc="-1" strike="noStrike">
                <a:solidFill>
                  <a:srgbClr val="000000"/>
                </a:solidFill>
                <a:latin typeface="Arial"/>
                <a:ea typeface="DejaVu Sans"/>
              </a:rPr>
              <a:t>4) Оцінка системи фагоцитозу:</a:t>
            </a:r>
            <a:endParaRPr b="0" lang="ru-RU" sz="2600" spc="-1" strike="noStrike">
              <a:latin typeface="Arial"/>
            </a:endParaRPr>
          </a:p>
          <a:p>
            <a:pPr algn="just">
              <a:lnSpc>
                <a:spcPct val="100000"/>
              </a:lnSpc>
            </a:pPr>
            <a:r>
              <a:rPr b="1" lang="ru-RU" sz="2600" spc="-1" strike="noStrike">
                <a:solidFill>
                  <a:srgbClr val="000000"/>
                </a:solidFill>
                <a:latin typeface="Arial"/>
                <a:ea typeface="DejaVu Sans"/>
              </a:rPr>
              <a:t>а) кількість нейтрофілів, що фагоцитують, і моноцитів;</a:t>
            </a:r>
            <a:endParaRPr b="0" lang="ru-RU" sz="2600" spc="-1" strike="noStrike">
              <a:latin typeface="Arial"/>
            </a:endParaRPr>
          </a:p>
          <a:p>
            <a:pPr algn="just">
              <a:lnSpc>
                <a:spcPct val="100000"/>
              </a:lnSpc>
            </a:pPr>
            <a:r>
              <a:rPr b="1" lang="ru-RU" sz="2600" spc="-1" strike="noStrike">
                <a:solidFill>
                  <a:srgbClr val="000000"/>
                </a:solidFill>
                <a:latin typeface="Arial"/>
                <a:ea typeface="DejaVu Sans"/>
              </a:rPr>
              <a:t>б) активність фагоцитозу;</a:t>
            </a:r>
            <a:endParaRPr b="0" lang="ru-RU" sz="2600" spc="-1" strike="noStrike">
              <a:latin typeface="Arial"/>
            </a:endParaRPr>
          </a:p>
          <a:p>
            <a:pPr algn="just">
              <a:lnSpc>
                <a:spcPct val="100000"/>
              </a:lnSpc>
            </a:pPr>
            <a:r>
              <a:rPr b="1" lang="ru-RU" sz="2600" spc="-1" strike="noStrike">
                <a:solidFill>
                  <a:srgbClr val="000000"/>
                </a:solidFill>
                <a:latin typeface="Arial"/>
                <a:ea typeface="DejaVu Sans"/>
              </a:rPr>
              <a:t>в) кисень-залежний метаболізм по НСТ-тесту.</a:t>
            </a:r>
            <a:endParaRPr b="0" lang="ru-RU" sz="2600" spc="-1" strike="noStrike">
              <a:latin typeface="Arial"/>
            </a:endParaRPr>
          </a:p>
          <a:p>
            <a:pPr algn="just">
              <a:lnSpc>
                <a:spcPct val="100000"/>
              </a:lnSpc>
            </a:pPr>
            <a:r>
              <a:rPr b="1" lang="ru-RU" sz="2600" spc="-1" strike="noStrike">
                <a:solidFill>
                  <a:srgbClr val="000000"/>
                </a:solidFill>
                <a:latin typeface="Arial"/>
                <a:ea typeface="DejaVu Sans"/>
              </a:rPr>
              <a:t>5) Оцінка системи комплементу:</a:t>
            </a:r>
            <a:endParaRPr b="0" lang="ru-RU" sz="2600" spc="-1" strike="noStrike">
              <a:latin typeface="Arial"/>
            </a:endParaRPr>
          </a:p>
          <a:p>
            <a:pPr algn="just">
              <a:lnSpc>
                <a:spcPct val="100000"/>
              </a:lnSpc>
            </a:pPr>
            <a:r>
              <a:rPr b="1" lang="ru-RU" sz="2600" spc="-1" strike="noStrike">
                <a:solidFill>
                  <a:srgbClr val="000000"/>
                </a:solidFill>
                <a:latin typeface="Arial"/>
                <a:ea typeface="DejaVu Sans"/>
              </a:rPr>
              <a:t>а) визначення кількості СЗ;</a:t>
            </a:r>
            <a:endParaRPr b="0" lang="ru-RU" sz="2600" spc="-1" strike="noStrike">
              <a:latin typeface="Arial"/>
            </a:endParaRPr>
          </a:p>
          <a:p>
            <a:pPr algn="just">
              <a:lnSpc>
                <a:spcPct val="100000"/>
              </a:lnSpc>
            </a:pPr>
            <a:r>
              <a:rPr b="1" lang="ru-RU" sz="2600" spc="-1" strike="noStrike">
                <a:solidFill>
                  <a:srgbClr val="000000"/>
                </a:solidFill>
                <a:latin typeface="Arial"/>
                <a:ea typeface="DejaVu Sans"/>
              </a:rPr>
              <a:t>б) визначення кількості С4;</a:t>
            </a:r>
            <a:endParaRPr b="0" lang="ru-RU" sz="2600" spc="-1" strike="noStrike">
              <a:latin typeface="Arial"/>
            </a:endParaRPr>
          </a:p>
          <a:p>
            <a:pPr algn="just">
              <a:lnSpc>
                <a:spcPct val="100000"/>
              </a:lnSpc>
            </a:pPr>
            <a:r>
              <a:rPr b="1" lang="ru-RU" sz="2600" spc="-1" strike="noStrike">
                <a:solidFill>
                  <a:srgbClr val="000000"/>
                </a:solidFill>
                <a:latin typeface="Arial"/>
                <a:ea typeface="DejaVu Sans"/>
              </a:rPr>
              <a:t>в) визначення загального комплементу.</a:t>
            </a:r>
            <a:endParaRPr b="0" lang="ru-RU" sz="2600" spc="-1" strike="noStrike">
              <a:latin typeface="Arial"/>
            </a:endParaRPr>
          </a:p>
          <a:p>
            <a:pPr algn="just">
              <a:lnSpc>
                <a:spcPct val="100000"/>
              </a:lnSpc>
            </a:pPr>
            <a:r>
              <a:rPr b="1" lang="ru-RU" sz="2600" spc="-1" strike="noStrike">
                <a:solidFill>
                  <a:srgbClr val="000000"/>
                </a:solidFill>
                <a:latin typeface="Arial"/>
                <a:ea typeface="DejaVu Sans"/>
              </a:rPr>
              <a:t>При необхідності глибшого вивчення імунного статусу визначають:</a:t>
            </a:r>
            <a:endParaRPr b="0" lang="ru-RU" sz="2600" spc="-1" strike="noStrike">
              <a:latin typeface="Arial"/>
            </a:endParaRPr>
          </a:p>
          <a:p>
            <a:pPr algn="just">
              <a:lnSpc>
                <a:spcPct val="100000"/>
              </a:lnSpc>
            </a:pPr>
            <a:r>
              <a:rPr b="1" lang="ru-RU" sz="2600" spc="-1" strike="noStrike">
                <a:solidFill>
                  <a:srgbClr val="000000"/>
                </a:solidFill>
                <a:latin typeface="Arial"/>
                <a:ea typeface="DejaVu Sans"/>
              </a:rPr>
              <a:t>1. Кількість і функцію NK-клітин (CD16/CD56);</a:t>
            </a:r>
            <a:endParaRPr b="0" lang="ru-RU" sz="2600" spc="-1" strike="noStrike">
              <a:latin typeface="Arial"/>
            </a:endParaRPr>
          </a:p>
          <a:p>
            <a:pPr algn="just">
              <a:lnSpc>
                <a:spcPct val="100000"/>
              </a:lnSpc>
            </a:pPr>
            <a:r>
              <a:rPr b="1" lang="ru-RU" sz="2600" spc="-1" strike="noStrike">
                <a:solidFill>
                  <a:srgbClr val="000000"/>
                </a:solidFill>
                <a:latin typeface="Arial"/>
                <a:ea typeface="DejaVu Sans"/>
              </a:rPr>
              <a:t>2. HLA-фенотип;</a:t>
            </a:r>
            <a:endParaRPr b="0" lang="ru-RU" sz="2600" spc="-1" strike="noStrike">
              <a:latin typeface="Arial"/>
            </a:endParaRPr>
          </a:p>
          <a:p>
            <a:pPr algn="just">
              <a:lnSpc>
                <a:spcPct val="100000"/>
              </a:lnSpc>
            </a:pPr>
            <a:r>
              <a:rPr b="1" lang="ru-RU" sz="2600" spc="-1" strike="noStrike">
                <a:solidFill>
                  <a:srgbClr val="000000"/>
                </a:solidFill>
                <a:latin typeface="Arial"/>
                <a:ea typeface="DejaVu Sans"/>
              </a:rPr>
              <a:t>3. Продукцію прозапальних цитокінів (IL-2, інтерферона-γ, ФНП-α,</a:t>
            </a:r>
            <a:endParaRPr b="0" lang="ru-RU" sz="2600" spc="-1" strike="noStrike">
              <a:latin typeface="Arial"/>
            </a:endParaRPr>
          </a:p>
          <a:p>
            <a:pPr algn="just">
              <a:lnSpc>
                <a:spcPct val="100000"/>
              </a:lnSpc>
            </a:pPr>
            <a:r>
              <a:rPr b="1" lang="ru-RU" sz="2600" spc="-1" strike="noStrike">
                <a:solidFill>
                  <a:srgbClr val="000000"/>
                </a:solidFill>
                <a:latin typeface="Arial"/>
                <a:ea typeface="DejaVu Sans"/>
              </a:rPr>
              <a:t>IL-8, IL-12);</a:t>
            </a:r>
            <a:endParaRPr b="0" lang="ru-RU" sz="2600" spc="-1" strike="noStrike">
              <a:latin typeface="Arial"/>
            </a:endParaRPr>
          </a:p>
          <a:p>
            <a:pPr algn="just">
              <a:lnSpc>
                <a:spcPct val="100000"/>
              </a:lnSpc>
            </a:pPr>
            <a:r>
              <a:rPr b="1" lang="ru-RU" sz="2600" spc="-1" strike="noStrike">
                <a:solidFill>
                  <a:srgbClr val="000000"/>
                </a:solidFill>
                <a:latin typeface="Arial"/>
                <a:ea typeface="DejaVu Sans"/>
              </a:rPr>
              <a:t>4. Продукцію протизапальних цитокінів (IL-4, IL-5, IL-10, IL-13);</a:t>
            </a:r>
            <a:endParaRPr b="0" lang="ru-RU" sz="2600" spc="-1" strike="noStrike">
              <a:latin typeface="Arial"/>
            </a:endParaRPr>
          </a:p>
          <a:p>
            <a:pPr algn="just">
              <a:lnSpc>
                <a:spcPct val="100000"/>
              </a:lnSpc>
            </a:pPr>
            <a:r>
              <a:rPr b="1" lang="ru-RU" sz="2600" spc="-1" strike="noStrike">
                <a:solidFill>
                  <a:srgbClr val="000000"/>
                </a:solidFill>
                <a:latin typeface="Arial"/>
                <a:ea typeface="DejaVu Sans"/>
              </a:rPr>
              <a:t>5. Наявність специфічних автоантитіл;</a:t>
            </a:r>
            <a:endParaRPr b="0" lang="ru-RU" sz="2600" spc="-1" strike="noStrike">
              <a:latin typeface="Arial"/>
            </a:endParaRPr>
          </a:p>
          <a:p>
            <a:pPr algn="just">
              <a:lnSpc>
                <a:spcPct val="100000"/>
              </a:lnSpc>
            </a:pPr>
            <a:r>
              <a:rPr b="1" lang="ru-RU" sz="2600" spc="-1" strike="noStrike">
                <a:solidFill>
                  <a:srgbClr val="000000"/>
                </a:solidFill>
                <a:latin typeface="Arial"/>
                <a:ea typeface="DejaVu Sans"/>
              </a:rPr>
              <a:t>6. Наявність специфічної клітинної сенсибілізації;</a:t>
            </a:r>
            <a:endParaRPr b="0" lang="ru-RU" sz="2600" spc="-1" strike="noStrike">
              <a:latin typeface="Arial"/>
            </a:endParaRPr>
          </a:p>
          <a:p>
            <a:pPr algn="just">
              <a:lnSpc>
                <a:spcPct val="100000"/>
              </a:lnSpc>
            </a:pPr>
            <a:r>
              <a:rPr b="1" lang="ru-RU" sz="2600" spc="-1" strike="noStrike">
                <a:solidFill>
                  <a:srgbClr val="000000"/>
                </a:solidFill>
                <a:latin typeface="Arial"/>
                <a:ea typeface="DejaVu Sans"/>
              </a:rPr>
              <a:t>7. Наявність Т- і В-клітин з ознаками активації (DR, CD25, CD71).</a:t>
            </a:r>
            <a:endParaRPr b="0" lang="ru-RU" sz="2600" spc="-1" strike="noStrike">
              <a:latin typeface="Arial"/>
            </a:endParaRPr>
          </a:p>
          <a:p>
            <a:pPr algn="just">
              <a:lnSpc>
                <a:spcPct val="100000"/>
              </a:lnSpc>
            </a:pPr>
            <a:r>
              <a:rPr b="1" lang="ru-RU" sz="2600" spc="-1" strike="noStrike">
                <a:solidFill>
                  <a:srgbClr val="000000"/>
                </a:solidFill>
                <a:latin typeface="Arial"/>
                <a:ea typeface="DejaVu Sans"/>
              </a:rPr>
              <a:t>Враховуючи різну спрямованість імунологічних тестів, різну діагностичну прогностичну значущість, ступінь складності, набір уніфікованих імунологічних методик розділений на 2 рівні.</a:t>
            </a:r>
            <a:endParaRPr b="0" lang="ru-RU" sz="2600" spc="-1" strike="noStrike">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CustomShape 1"/>
          <p:cNvSpPr/>
          <p:nvPr/>
        </p:nvSpPr>
        <p:spPr>
          <a:xfrm>
            <a:off x="451440" y="313560"/>
            <a:ext cx="12220200" cy="91144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200" spc="-1" strike="noStrike">
                <a:solidFill>
                  <a:srgbClr val="ff0000"/>
                </a:solidFill>
                <a:latin typeface="Arial"/>
                <a:ea typeface="DejaVu Sans"/>
              </a:rPr>
              <a:t>Тести І рівня:</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000" spc="-1" strike="noStrike">
                <a:solidFill>
                  <a:srgbClr val="000000"/>
                </a:solidFill>
                <a:latin typeface="Arial"/>
                <a:ea typeface="DejaVu Sans"/>
              </a:rPr>
              <a:t>загальне число лейкоцитів;</a:t>
            </a:r>
            <a:endParaRPr b="0" lang="ru-RU" sz="2000" spc="-1" strike="noStrike">
              <a:latin typeface="Arial"/>
            </a:endParaRPr>
          </a:p>
          <a:p>
            <a:pPr marL="216000" indent="-215280" algn="just">
              <a:lnSpc>
                <a:spcPct val="100000"/>
              </a:lnSpc>
              <a:buClr>
                <a:srgbClr val="000000"/>
              </a:buClr>
              <a:buSzPct val="45000"/>
              <a:buFont typeface="Wingdings" charset="2"/>
              <a:buChar char=""/>
            </a:pPr>
            <a:r>
              <a:rPr b="1" lang="ru-RU" sz="2000" spc="-1" strike="noStrike">
                <a:solidFill>
                  <a:srgbClr val="000000"/>
                </a:solidFill>
                <a:latin typeface="Arial"/>
                <a:ea typeface="DejaVu Sans"/>
              </a:rPr>
              <a:t>абсолютний і відносний вміст лімфоцитів;</a:t>
            </a:r>
            <a:endParaRPr b="0" lang="ru-RU" sz="2000" spc="-1" strike="noStrike">
              <a:latin typeface="Arial"/>
            </a:endParaRPr>
          </a:p>
          <a:p>
            <a:pPr marL="216000" indent="-215280" algn="just">
              <a:lnSpc>
                <a:spcPct val="100000"/>
              </a:lnSpc>
              <a:buClr>
                <a:srgbClr val="000000"/>
              </a:buClr>
              <a:buSzPct val="45000"/>
              <a:buFont typeface="Wingdings" charset="2"/>
              <a:buChar char=""/>
            </a:pPr>
            <a:r>
              <a:rPr b="1" lang="ru-RU" sz="2000" spc="-1" strike="noStrike">
                <a:solidFill>
                  <a:srgbClr val="000000"/>
                </a:solidFill>
                <a:latin typeface="Arial"/>
                <a:ea typeface="DejaVu Sans"/>
              </a:rPr>
              <a:t>число Т- і В-лімфоцитів;</a:t>
            </a:r>
            <a:endParaRPr b="0" lang="ru-RU" sz="2000" spc="-1" strike="noStrike">
              <a:latin typeface="Arial"/>
            </a:endParaRPr>
          </a:p>
          <a:p>
            <a:pPr marL="216000" indent="-215280" algn="just">
              <a:lnSpc>
                <a:spcPct val="100000"/>
              </a:lnSpc>
              <a:buClr>
                <a:srgbClr val="000000"/>
              </a:buClr>
              <a:buSzPct val="45000"/>
              <a:buFont typeface="Wingdings" charset="2"/>
              <a:buChar char=""/>
            </a:pPr>
            <a:r>
              <a:rPr b="1" lang="ru-RU" sz="2000" spc="-1" strike="noStrike">
                <a:solidFill>
                  <a:srgbClr val="000000"/>
                </a:solidFill>
                <a:latin typeface="Arial"/>
                <a:ea typeface="DejaVu Sans"/>
              </a:rPr>
              <a:t>фагоцитарна активність лейкоцитів;</a:t>
            </a:r>
            <a:endParaRPr b="0" lang="ru-RU" sz="2000" spc="-1" strike="noStrike">
              <a:latin typeface="Arial"/>
            </a:endParaRPr>
          </a:p>
          <a:p>
            <a:pPr marL="216000" indent="-215280" algn="just">
              <a:lnSpc>
                <a:spcPct val="100000"/>
              </a:lnSpc>
              <a:buClr>
                <a:srgbClr val="000000"/>
              </a:buClr>
              <a:buSzPct val="45000"/>
              <a:buFont typeface="Wingdings" charset="2"/>
              <a:buChar char=""/>
            </a:pPr>
            <a:r>
              <a:rPr b="1" lang="ru-RU" sz="2000" spc="-1" strike="noStrike">
                <a:solidFill>
                  <a:srgbClr val="000000"/>
                </a:solidFill>
                <a:latin typeface="Arial"/>
                <a:ea typeface="DejaVu Sans"/>
              </a:rPr>
              <a:t>вміст імуноглобулінів класів А, М, G;</a:t>
            </a:r>
            <a:endParaRPr b="0" lang="ru-RU" sz="2000" spc="-1" strike="noStrike">
              <a:latin typeface="Arial"/>
            </a:endParaRPr>
          </a:p>
          <a:p>
            <a:pPr marL="216000" indent="-215280" algn="just">
              <a:lnSpc>
                <a:spcPct val="100000"/>
              </a:lnSpc>
              <a:buClr>
                <a:srgbClr val="000000"/>
              </a:buClr>
              <a:buSzPct val="45000"/>
              <a:buFont typeface="Wingdings" charset="2"/>
              <a:buChar char=""/>
            </a:pPr>
            <a:r>
              <a:rPr b="1" lang="ru-RU" sz="2000" spc="-1" strike="noStrike">
                <a:solidFill>
                  <a:srgbClr val="000000"/>
                </a:solidFill>
                <a:latin typeface="Arial"/>
                <a:ea typeface="DejaVu Sans"/>
              </a:rPr>
              <a:t>титр комплементу.</a:t>
            </a:r>
            <a:endParaRPr b="0" lang="ru-RU" sz="2000" spc="-1" strike="noStrike">
              <a:latin typeface="Arial"/>
            </a:endParaRPr>
          </a:p>
          <a:p>
            <a:pPr marL="216000" indent="-215280" algn="just">
              <a:lnSpc>
                <a:spcPct val="100000"/>
              </a:lnSpc>
              <a:buClr>
                <a:srgbClr val="000000"/>
              </a:buClr>
              <a:buSzPct val="45000"/>
              <a:buFont typeface="Wingdings" charset="2"/>
              <a:buChar char=""/>
            </a:pPr>
            <a:r>
              <a:rPr b="1" lang="ru-RU" sz="2000" spc="-1" strike="noStrike">
                <a:solidFill>
                  <a:srgbClr val="000000"/>
                </a:solidFill>
                <a:latin typeface="Arial"/>
                <a:ea typeface="DejaVu Sans"/>
              </a:rPr>
              <a:t>число NK-клітин;</a:t>
            </a:r>
            <a:endParaRPr b="0" lang="ru-RU" sz="2000" spc="-1" strike="noStrike">
              <a:latin typeface="Arial"/>
            </a:endParaRPr>
          </a:p>
          <a:p>
            <a:pPr algn="just">
              <a:lnSpc>
                <a:spcPct val="100000"/>
              </a:lnSpc>
            </a:pPr>
            <a:r>
              <a:rPr b="1" lang="ru-RU" sz="1800" spc="-1" strike="noStrike">
                <a:solidFill>
                  <a:srgbClr val="000000"/>
                </a:solidFill>
                <a:latin typeface="Arial"/>
                <a:ea typeface="DejaVu Sans"/>
              </a:rPr>
              <a:t>Після аналізу певних показників і зіставлення їх з клінікоанамнестичними даними лікар обгрунтовує необхідність продовжити імунологічне обстеження пацієнта або визнати його імунологічно здоровим.</a:t>
            </a:r>
            <a:endParaRPr b="0" lang="ru-RU" sz="1800" spc="-1" strike="noStrike">
              <a:latin typeface="Arial"/>
            </a:endParaRPr>
          </a:p>
          <a:p>
            <a:pPr algn="just">
              <a:lnSpc>
                <a:spcPct val="100000"/>
              </a:lnSpc>
            </a:pPr>
            <a:r>
              <a:rPr b="1" lang="ru-RU" sz="2200" spc="-1" strike="noStrike">
                <a:solidFill>
                  <a:srgbClr val="ff0000"/>
                </a:solidFill>
                <a:latin typeface="Arial"/>
                <a:ea typeface="DejaVu Sans"/>
              </a:rPr>
              <a:t>Тести II рівня:</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000" spc="-1" strike="noStrike">
                <a:solidFill>
                  <a:srgbClr val="000000"/>
                </a:solidFill>
                <a:latin typeface="Arial"/>
                <a:ea typeface="DejaVu Sans"/>
              </a:rPr>
              <a:t>субпопуляції Т-лімфоцитів (Т-хелперів, Т-супресорів, їх співвідношення);</a:t>
            </a:r>
            <a:endParaRPr b="0" lang="ru-RU" sz="2000" spc="-1" strike="noStrike">
              <a:latin typeface="Arial"/>
            </a:endParaRPr>
          </a:p>
          <a:p>
            <a:pPr marL="216000" indent="-215280" algn="just">
              <a:lnSpc>
                <a:spcPct val="100000"/>
              </a:lnSpc>
              <a:buClr>
                <a:srgbClr val="000000"/>
              </a:buClr>
              <a:buSzPct val="45000"/>
              <a:buFont typeface="Wingdings" charset="2"/>
              <a:buChar char=""/>
            </a:pPr>
            <a:r>
              <a:rPr b="1" lang="ru-RU" sz="2000" spc="-1" strike="noStrike">
                <a:solidFill>
                  <a:srgbClr val="000000"/>
                </a:solidFill>
                <a:latin typeface="Arial"/>
                <a:ea typeface="DejaVu Sans"/>
              </a:rPr>
              <a:t>число Т-активних лімфоцитів;</a:t>
            </a:r>
            <a:endParaRPr b="0" lang="ru-RU" sz="2000" spc="-1" strike="noStrike">
              <a:latin typeface="Arial"/>
            </a:endParaRPr>
          </a:p>
          <a:p>
            <a:pPr marL="216000" indent="-215280" algn="just">
              <a:lnSpc>
                <a:spcPct val="100000"/>
              </a:lnSpc>
              <a:buClr>
                <a:srgbClr val="000000"/>
              </a:buClr>
              <a:buSzPct val="45000"/>
              <a:buFont typeface="Wingdings" charset="2"/>
              <a:buChar char=""/>
            </a:pPr>
            <a:r>
              <a:rPr b="1" lang="ru-RU" sz="2000" spc="-1" strike="noStrike">
                <a:solidFill>
                  <a:srgbClr val="000000"/>
                </a:solidFill>
                <a:latin typeface="Arial"/>
                <a:ea typeface="DejaVu Sans"/>
              </a:rPr>
              <a:t>активність бластної трансформації лімфоцитів на мітогени (з фітогемаглютиніном – ФГА) і антигени;</a:t>
            </a:r>
            <a:endParaRPr b="0" lang="ru-RU" sz="2000" spc="-1" strike="noStrike">
              <a:latin typeface="Arial"/>
            </a:endParaRPr>
          </a:p>
          <a:p>
            <a:pPr marL="216000" indent="-215280" algn="just">
              <a:lnSpc>
                <a:spcPct val="100000"/>
              </a:lnSpc>
              <a:buClr>
                <a:srgbClr val="000000"/>
              </a:buClr>
              <a:buSzPct val="45000"/>
              <a:buFont typeface="Wingdings" charset="2"/>
              <a:buChar char=""/>
            </a:pPr>
            <a:r>
              <a:rPr b="1" lang="ru-RU" sz="2000" spc="-1" strike="noStrike">
                <a:solidFill>
                  <a:srgbClr val="000000"/>
                </a:solidFill>
                <a:latin typeface="Arial"/>
                <a:ea typeface="DejaVu Sans"/>
              </a:rPr>
              <a:t>число В-лімфоцитів, які несуть на поверхні імуноглобуліни різних класів;</a:t>
            </a:r>
            <a:endParaRPr b="0" lang="ru-RU" sz="2000" spc="-1" strike="noStrike">
              <a:latin typeface="Arial"/>
            </a:endParaRPr>
          </a:p>
          <a:p>
            <a:pPr marL="216000" indent="-215280" algn="just">
              <a:lnSpc>
                <a:spcPct val="100000"/>
              </a:lnSpc>
              <a:buClr>
                <a:srgbClr val="000000"/>
              </a:buClr>
              <a:buSzPct val="45000"/>
              <a:buFont typeface="Wingdings" charset="2"/>
              <a:buChar char=""/>
            </a:pPr>
            <a:r>
              <a:rPr b="1" lang="ru-RU" sz="2000" spc="-1" strike="noStrike">
                <a:solidFill>
                  <a:srgbClr val="000000"/>
                </a:solidFill>
                <a:latin typeface="Arial"/>
                <a:ea typeface="DejaVu Sans"/>
              </a:rPr>
              <a:t>активність NK-клітин;</a:t>
            </a:r>
            <a:endParaRPr b="0" lang="ru-RU" sz="2000" spc="-1" strike="noStrike">
              <a:latin typeface="Arial"/>
            </a:endParaRPr>
          </a:p>
          <a:p>
            <a:pPr marL="216000" indent="-215280" algn="just">
              <a:lnSpc>
                <a:spcPct val="100000"/>
              </a:lnSpc>
              <a:buClr>
                <a:srgbClr val="000000"/>
              </a:buClr>
              <a:buSzPct val="45000"/>
              <a:buFont typeface="Wingdings" charset="2"/>
              <a:buChar char=""/>
            </a:pPr>
            <a:r>
              <a:rPr b="1" lang="ru-RU" sz="2000" spc="-1" strike="noStrike">
                <a:solidFill>
                  <a:srgbClr val="000000"/>
                </a:solidFill>
                <a:latin typeface="Arial"/>
                <a:ea typeface="DejaVu Sans"/>
              </a:rPr>
              <a:t>компонентів комплементу;</a:t>
            </a:r>
            <a:endParaRPr b="0" lang="ru-RU" sz="2000" spc="-1" strike="noStrike">
              <a:latin typeface="Arial"/>
            </a:endParaRPr>
          </a:p>
          <a:p>
            <a:pPr marL="216000" indent="-215280" algn="just">
              <a:lnSpc>
                <a:spcPct val="100000"/>
              </a:lnSpc>
              <a:buClr>
                <a:srgbClr val="000000"/>
              </a:buClr>
              <a:buSzPct val="45000"/>
              <a:buFont typeface="Wingdings" charset="2"/>
              <a:buChar char=""/>
            </a:pPr>
            <a:r>
              <a:rPr b="1" lang="ru-RU" sz="2000" spc="-1" strike="noStrike">
                <a:solidFill>
                  <a:srgbClr val="000000"/>
                </a:solidFill>
                <a:latin typeface="Arial"/>
                <a:ea typeface="DejaVu Sans"/>
              </a:rPr>
              <a:t>концентрація імуноглобуліну Е загального;</a:t>
            </a:r>
            <a:endParaRPr b="0" lang="ru-RU" sz="2000" spc="-1" strike="noStrike">
              <a:latin typeface="Arial"/>
            </a:endParaRPr>
          </a:p>
          <a:p>
            <a:pPr marL="216000" indent="-215280" algn="just">
              <a:lnSpc>
                <a:spcPct val="100000"/>
              </a:lnSpc>
              <a:buClr>
                <a:srgbClr val="000000"/>
              </a:buClr>
              <a:buSzPct val="45000"/>
              <a:buFont typeface="Wingdings" charset="2"/>
              <a:buChar char=""/>
            </a:pPr>
            <a:r>
              <a:rPr b="1" lang="ru-RU" sz="2000" spc="-1" strike="noStrike">
                <a:solidFill>
                  <a:srgbClr val="000000"/>
                </a:solidFill>
                <a:latin typeface="Arial"/>
                <a:ea typeface="DejaVu Sans"/>
              </a:rPr>
              <a:t>рівень природних антитіл (гетерофільних аглютинінів, напруженість гуморального імунітету).</a:t>
            </a:r>
            <a:endParaRPr b="0" lang="ru-RU" sz="2000" spc="-1" strike="noStrike">
              <a:latin typeface="Arial"/>
            </a:endParaRPr>
          </a:p>
          <a:p>
            <a:pPr marL="216000" indent="-215280" algn="just">
              <a:lnSpc>
                <a:spcPct val="100000"/>
              </a:lnSpc>
              <a:buClr>
                <a:srgbClr val="000000"/>
              </a:buClr>
              <a:buSzPct val="45000"/>
              <a:buFont typeface="Wingdings" charset="2"/>
              <a:buChar char=""/>
            </a:pPr>
            <a:r>
              <a:rPr b="1" lang="ru-RU" sz="2000" spc="-1" strike="noStrike">
                <a:solidFill>
                  <a:srgbClr val="000000"/>
                </a:solidFill>
                <a:latin typeface="Arial"/>
                <a:ea typeface="DejaVu Sans"/>
              </a:rPr>
              <a:t>співвідношення класів Т-хелперів (Th1/Th2) і продукції ними цитокінів;</a:t>
            </a:r>
            <a:endParaRPr b="0" lang="ru-RU" sz="2000" spc="-1" strike="noStrike">
              <a:latin typeface="Arial"/>
            </a:endParaRPr>
          </a:p>
          <a:p>
            <a:pPr marL="216000" indent="-215280" algn="just">
              <a:lnSpc>
                <a:spcPct val="100000"/>
              </a:lnSpc>
              <a:buClr>
                <a:srgbClr val="000000"/>
              </a:buClr>
              <a:buSzPct val="45000"/>
              <a:buFont typeface="Wingdings" charset="2"/>
              <a:buChar char=""/>
            </a:pPr>
            <a:r>
              <a:rPr b="1" lang="ru-RU" sz="2000" spc="-1" strike="noStrike">
                <a:solidFill>
                  <a:srgbClr val="000000"/>
                </a:solidFill>
                <a:latin typeface="Arial"/>
                <a:ea typeface="DejaVu Sans"/>
              </a:rPr>
              <a:t>експресія рецепторів до цитокінів;</a:t>
            </a:r>
            <a:endParaRPr b="0" lang="ru-RU" sz="2000" spc="-1" strike="noStrike">
              <a:latin typeface="Arial"/>
            </a:endParaRPr>
          </a:p>
          <a:p>
            <a:pPr marL="216000" indent="-215280" algn="just">
              <a:lnSpc>
                <a:spcPct val="100000"/>
              </a:lnSpc>
              <a:buClr>
                <a:srgbClr val="000000"/>
              </a:buClr>
              <a:buSzPct val="45000"/>
              <a:buFont typeface="Wingdings" charset="2"/>
              <a:buChar char=""/>
            </a:pPr>
            <a:r>
              <a:rPr b="1" lang="ru-RU" sz="2000" spc="-1" strike="noStrike">
                <a:solidFill>
                  <a:srgbClr val="000000"/>
                </a:solidFill>
                <a:latin typeface="Arial"/>
                <a:ea typeface="DejaVu Sans"/>
              </a:rPr>
              <a:t>маркерів HLA-DR;</a:t>
            </a:r>
            <a:endParaRPr b="0" lang="ru-RU" sz="2000" spc="-1" strike="noStrike">
              <a:latin typeface="Arial"/>
            </a:endParaRPr>
          </a:p>
          <a:p>
            <a:pPr marL="216000" indent="-215280" algn="just">
              <a:lnSpc>
                <a:spcPct val="100000"/>
              </a:lnSpc>
              <a:buClr>
                <a:srgbClr val="000000"/>
              </a:buClr>
              <a:buSzPct val="45000"/>
              <a:buFont typeface="Wingdings" charset="2"/>
              <a:buChar char=""/>
            </a:pPr>
            <a:r>
              <a:rPr b="1" lang="ru-RU" sz="2000" spc="-1" strike="noStrike">
                <a:solidFill>
                  <a:srgbClr val="000000"/>
                </a:solidFill>
                <a:latin typeface="Arial"/>
                <a:ea typeface="DejaVu Sans"/>
              </a:rPr>
              <a:t>активність популяції лімфоцитів після передінкубації їх з розчинами стандартних імунотропних препаратів.</a:t>
            </a:r>
            <a:endParaRPr b="0" lang="ru-RU" sz="2000" spc="-1" strike="noStrike">
              <a:latin typeface="Arial"/>
            </a:endParaRPr>
          </a:p>
          <a:p>
            <a:pPr algn="just">
              <a:lnSpc>
                <a:spcPct val="100000"/>
              </a:lnSpc>
            </a:pPr>
            <a:r>
              <a:rPr b="1" lang="ru-RU" sz="1800" spc="-1" strike="noStrike">
                <a:solidFill>
                  <a:srgbClr val="000000"/>
                </a:solidFill>
                <a:latin typeface="Arial"/>
                <a:ea typeface="DejaVu Sans"/>
              </a:rPr>
              <a:t>Завдяки імунологічним тестам клінічний імунолог має можливість оцінити функціонування основних ланок імунітету, зробити висновок про стан імунного статусу пацієнта і аргументовано призначити імунокорегуючу терапію, а також проконтролювати її результати в динаміці спостереження за імунологічними показниками.</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CustomShape 1"/>
          <p:cNvSpPr/>
          <p:nvPr/>
        </p:nvSpPr>
        <p:spPr>
          <a:xfrm>
            <a:off x="360000" y="360000"/>
            <a:ext cx="12311280" cy="88632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i="1" lang="ru-RU" sz="2800" spc="-1" strike="noStrike">
                <a:solidFill>
                  <a:srgbClr val="ff0000"/>
                </a:solidFill>
                <a:latin typeface="Arial"/>
                <a:ea typeface="DejaVu Sans"/>
              </a:rPr>
              <a:t>Рекомендації, якими необхідно керуватися при інтерпретації імунограм (К. А. Лебедев):</a:t>
            </a:r>
            <a:endParaRPr b="0" lang="ru-RU" sz="2800" spc="-1" strike="noStrike">
              <a:latin typeface="Arial"/>
            </a:endParaRPr>
          </a:p>
          <a:p>
            <a:pPr marL="216000" indent="-215280" algn="just">
              <a:lnSpc>
                <a:spcPct val="100000"/>
              </a:lnSpc>
              <a:buClr>
                <a:srgbClr val="000000"/>
              </a:buClr>
              <a:buSzPct val="45000"/>
              <a:buFont typeface="Wingdings" charset="2"/>
              <a:buChar char=""/>
            </a:pPr>
            <a:r>
              <a:rPr b="1" lang="ru-RU" sz="2600" spc="-1" strike="noStrike">
                <a:solidFill>
                  <a:srgbClr val="000000"/>
                </a:solidFill>
                <a:latin typeface="Arial"/>
                <a:ea typeface="DejaVu Sans"/>
              </a:rPr>
              <a:t>1. Повноцінну інформацію можна отримати, проводячи аналіз імунограми в комплексі з оцінкою клінічної картини у даного пацієнта.</a:t>
            </a:r>
            <a:endParaRPr b="0" lang="ru-RU" sz="2600" spc="-1" strike="noStrike">
              <a:latin typeface="Arial"/>
            </a:endParaRPr>
          </a:p>
          <a:p>
            <a:pPr marL="216000" indent="-215280" algn="just">
              <a:lnSpc>
                <a:spcPct val="100000"/>
              </a:lnSpc>
              <a:buClr>
                <a:srgbClr val="000000"/>
              </a:buClr>
              <a:buSzPct val="45000"/>
              <a:buFont typeface="Wingdings" charset="2"/>
              <a:buChar char=""/>
            </a:pPr>
            <a:r>
              <a:rPr b="1" lang="ru-RU" sz="2600" spc="-1" strike="noStrike">
                <a:solidFill>
                  <a:srgbClr val="000000"/>
                </a:solidFill>
                <a:latin typeface="Arial"/>
                <a:ea typeface="DejaVu Sans"/>
              </a:rPr>
              <a:t>2. Комплексний аналіз імунограм більш інформативний, ніж оцінка кожного показника окремо.</a:t>
            </a:r>
            <a:endParaRPr b="0" lang="ru-RU" sz="2600" spc="-1" strike="noStrike">
              <a:latin typeface="Arial"/>
            </a:endParaRPr>
          </a:p>
          <a:p>
            <a:pPr marL="216000" indent="-215280" algn="just">
              <a:lnSpc>
                <a:spcPct val="100000"/>
              </a:lnSpc>
              <a:buClr>
                <a:srgbClr val="000000"/>
              </a:buClr>
              <a:buSzPct val="45000"/>
              <a:buFont typeface="Wingdings" charset="2"/>
              <a:buChar char=""/>
            </a:pPr>
            <a:r>
              <a:rPr b="1" lang="ru-RU" sz="2600" spc="-1" strike="noStrike">
                <a:solidFill>
                  <a:srgbClr val="000000"/>
                </a:solidFill>
                <a:latin typeface="Arial"/>
                <a:ea typeface="DejaVu Sans"/>
              </a:rPr>
              <a:t>3. Реальну інформацію в імунограмі несуть тільки стійко виражені зрушення показників.</a:t>
            </a:r>
            <a:endParaRPr b="0" lang="ru-RU" sz="2600" spc="-1" strike="noStrike">
              <a:latin typeface="Arial"/>
            </a:endParaRPr>
          </a:p>
          <a:p>
            <a:pPr marL="216000" indent="-215280" algn="just">
              <a:lnSpc>
                <a:spcPct val="100000"/>
              </a:lnSpc>
              <a:buClr>
                <a:srgbClr val="000000"/>
              </a:buClr>
              <a:buSzPct val="45000"/>
              <a:buFont typeface="Wingdings" charset="2"/>
              <a:buChar char=""/>
            </a:pPr>
            <a:r>
              <a:rPr b="1" lang="ru-RU" sz="2600" spc="-1" strike="noStrike">
                <a:solidFill>
                  <a:srgbClr val="000000"/>
                </a:solidFill>
                <a:latin typeface="Arial"/>
                <a:ea typeface="DejaVu Sans"/>
              </a:rPr>
              <a:t>4. Аналіз імунограми в динаміці більш інформативний як в діагностичному, так і в прогностичному відношенні, чим одноразово отримана імунограма.</a:t>
            </a:r>
            <a:endParaRPr b="0" lang="ru-RU" sz="2600" spc="-1" strike="noStrike">
              <a:latin typeface="Arial"/>
            </a:endParaRPr>
          </a:p>
          <a:p>
            <a:pPr marL="216000" indent="-215280" algn="just">
              <a:lnSpc>
                <a:spcPct val="100000"/>
              </a:lnSpc>
              <a:buClr>
                <a:srgbClr val="000000"/>
              </a:buClr>
              <a:buSzPct val="45000"/>
              <a:buFont typeface="Wingdings" charset="2"/>
              <a:buChar char=""/>
            </a:pPr>
            <a:r>
              <a:rPr b="1" lang="ru-RU" sz="2600" spc="-1" strike="noStrike">
                <a:solidFill>
                  <a:srgbClr val="000000"/>
                </a:solidFill>
                <a:latin typeface="Arial"/>
                <a:ea typeface="DejaVu Sans"/>
              </a:rPr>
              <a:t>5. У переважній більшості випадків аналіз тільки однієї імунограми дає можливість зробити лише орієнтування, а не безумовні виводи діагностичного і прогностичного характеру.</a:t>
            </a:r>
            <a:endParaRPr b="0" lang="ru-RU" sz="2600" spc="-1" strike="noStrike">
              <a:latin typeface="Arial"/>
            </a:endParaRPr>
          </a:p>
          <a:p>
            <a:pPr marL="216000" indent="-215280" algn="just">
              <a:lnSpc>
                <a:spcPct val="100000"/>
              </a:lnSpc>
              <a:buClr>
                <a:srgbClr val="000000"/>
              </a:buClr>
              <a:buSzPct val="45000"/>
              <a:buFont typeface="Wingdings" charset="2"/>
              <a:buChar char=""/>
            </a:pPr>
            <a:r>
              <a:rPr b="1" lang="ru-RU" sz="2600" spc="-1" strike="noStrike">
                <a:solidFill>
                  <a:srgbClr val="000000"/>
                </a:solidFill>
                <a:latin typeface="Arial"/>
                <a:ea typeface="DejaVu Sans"/>
              </a:rPr>
              <a:t>6. У висновках, що складаються на підставі клінічної картини і аналізу імунограми, ведучим повинен бути клінічний діагноз.</a:t>
            </a:r>
            <a:endParaRPr b="0" lang="ru-RU" sz="2600" spc="-1" strike="noStrike">
              <a:latin typeface="Arial"/>
            </a:endParaRPr>
          </a:p>
          <a:p>
            <a:pPr marL="216000" indent="-215280" algn="just">
              <a:lnSpc>
                <a:spcPct val="100000"/>
              </a:lnSpc>
              <a:buClr>
                <a:srgbClr val="000000"/>
              </a:buClr>
              <a:buSzPct val="45000"/>
              <a:buFont typeface="Wingdings" charset="2"/>
              <a:buChar char=""/>
            </a:pPr>
            <a:r>
              <a:rPr b="1" lang="ru-RU" sz="2600" spc="-1" strike="noStrike">
                <a:solidFill>
                  <a:srgbClr val="000000"/>
                </a:solidFill>
                <a:latin typeface="Arial"/>
                <a:ea typeface="DejaVu Sans"/>
              </a:rPr>
              <a:t>7. Відсутність зрушень імунограми за наявності клінічної картини запального процесу повинне трактуватися як атипова реакція імунної системи і є обтяжуючою ознакою перебігу процесу.</a:t>
            </a:r>
            <a:endParaRPr b="0" lang="ru-RU" sz="2600" spc="-1" strike="noStrike">
              <a:latin typeface="Arial"/>
            </a:endParaRPr>
          </a:p>
          <a:p>
            <a:pPr marL="216000" indent="-215280" algn="just">
              <a:lnSpc>
                <a:spcPct val="100000"/>
              </a:lnSpc>
              <a:buClr>
                <a:srgbClr val="000000"/>
              </a:buClr>
              <a:buSzPct val="45000"/>
              <a:buFont typeface="Wingdings" charset="2"/>
              <a:buChar char=""/>
            </a:pPr>
            <a:r>
              <a:rPr b="1" lang="ru-RU" sz="2600" spc="-1" strike="noStrike">
                <a:solidFill>
                  <a:srgbClr val="000000"/>
                </a:solidFill>
                <a:latin typeface="Arial"/>
                <a:ea typeface="DejaVu Sans"/>
              </a:rPr>
              <a:t>8. Оцінка імунного статусу – не єдиний, але один з найважливіших етапів виявлення хвороб, в основі яких лежать порушення в імунній системі людини.</a:t>
            </a:r>
            <a:endParaRPr b="0" lang="ru-RU" sz="2600" spc="-1" strike="noStrike">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CustomShape 1"/>
          <p:cNvSpPr/>
          <p:nvPr/>
        </p:nvSpPr>
        <p:spPr>
          <a:xfrm>
            <a:off x="432000" y="389520"/>
            <a:ext cx="12023280" cy="84978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600" spc="-1" strike="noStrike">
                <a:solidFill>
                  <a:srgbClr val="000000"/>
                </a:solidFill>
                <a:latin typeface="Arial"/>
                <a:ea typeface="DejaVu Sans"/>
              </a:rPr>
              <a:t>Імунна система працює стереотипно, з використанням одних і тих же механізмів розпізнавання, руйнування і виведення чужорідного антигену. Умовно мікроорганізми можна підрозділити на позаклітинні і внутрішньоклітинні.</a:t>
            </a:r>
            <a:endParaRPr b="0" lang="ru-RU" sz="2600" spc="-1" strike="noStrike">
              <a:latin typeface="Arial"/>
            </a:endParaRPr>
          </a:p>
          <a:p>
            <a:pPr algn="just">
              <a:lnSpc>
                <a:spcPct val="100000"/>
              </a:lnSpc>
            </a:pPr>
            <a:r>
              <a:rPr b="1" lang="ru-RU" sz="2600" spc="-1" strike="noStrike">
                <a:solidFill>
                  <a:srgbClr val="000000"/>
                </a:solidFill>
                <a:latin typeface="Arial"/>
                <a:ea typeface="DejaVu Sans"/>
              </a:rPr>
              <a:t>Головними ефекторними клітинами в боротьбі з позаклітинними збудниками (бактеріями. є нейтрофіли). </a:t>
            </a:r>
            <a:endParaRPr b="0" lang="ru-RU" sz="2600" spc="-1" strike="noStrike">
              <a:latin typeface="Arial"/>
            </a:endParaRPr>
          </a:p>
          <a:p>
            <a:pPr algn="just">
              <a:lnSpc>
                <a:spcPct val="100000"/>
              </a:lnSpc>
            </a:pPr>
            <a:r>
              <a:rPr b="1" lang="ru-RU" sz="2600" spc="-1" strike="noStrike">
                <a:solidFill>
                  <a:srgbClr val="000000"/>
                </a:solidFill>
                <a:latin typeface="Arial"/>
                <a:ea typeface="DejaVu Sans"/>
              </a:rPr>
              <a:t>Поглинальна і бактерицидна функції нейтрофілів різко посилюються у присутності комплементу і IgG. Вказані функції нейтрофілів активуються ФНП-α, IL-1β, IL-6 та іншими цитокінами, продукованими макрофагами, природними кілерами (NК-клітинами) і Т-лімфоцитами. </a:t>
            </a:r>
            <a:endParaRPr b="0" lang="ru-RU" sz="2600" spc="-1" strike="noStrike">
              <a:latin typeface="Arial"/>
            </a:endParaRPr>
          </a:p>
          <a:p>
            <a:pPr algn="just">
              <a:lnSpc>
                <a:spcPct val="100000"/>
              </a:lnSpc>
            </a:pPr>
            <a:r>
              <a:rPr b="1" lang="ru-RU" sz="2600" spc="-1" strike="noStrike">
                <a:solidFill>
                  <a:srgbClr val="000000"/>
                </a:solidFill>
                <a:latin typeface="Arial"/>
                <a:ea typeface="DejaVu Sans"/>
              </a:rPr>
              <a:t>Основну ефекторну функцію специфічного гуморального імунітету в захисті від позаклітинних збудників (бактерій) здійснюють антитіла, що синтезуються плазматичними клітинами (зрілими В-лімфоцитами). </a:t>
            </a:r>
            <a:endParaRPr b="0" lang="ru-RU" sz="2600" spc="-1" strike="noStrike">
              <a:latin typeface="Arial"/>
            </a:endParaRPr>
          </a:p>
          <a:p>
            <a:pPr algn="just">
              <a:lnSpc>
                <a:spcPct val="100000"/>
              </a:lnSpc>
            </a:pPr>
            <a:r>
              <a:rPr b="1" lang="ru-RU" sz="2600" spc="-1" strike="noStrike">
                <a:solidFill>
                  <a:srgbClr val="000000"/>
                </a:solidFill>
                <a:latin typeface="Arial"/>
                <a:ea typeface="DejaVu Sans"/>
              </a:rPr>
              <a:t>Участь антитіл як ефекторної ланки в імунному захисті здійснюється в 3-х формах: </a:t>
            </a:r>
            <a:endParaRPr b="0" lang="ru-RU" sz="2600" spc="-1" strike="noStrike">
              <a:latin typeface="Arial"/>
            </a:endParaRPr>
          </a:p>
          <a:p>
            <a:pPr marL="216000" indent="-215280" algn="just">
              <a:lnSpc>
                <a:spcPct val="100000"/>
              </a:lnSpc>
              <a:buClr>
                <a:srgbClr val="000000"/>
              </a:buClr>
              <a:buSzPct val="45000"/>
              <a:buFont typeface="Wingdings" charset="2"/>
              <a:buChar char=""/>
            </a:pPr>
            <a:r>
              <a:rPr b="1" lang="ru-RU" sz="2600" spc="-1" strike="noStrike">
                <a:solidFill>
                  <a:srgbClr val="000000"/>
                </a:solidFill>
                <a:latin typeface="Arial"/>
                <a:ea typeface="DejaVu Sans"/>
              </a:rPr>
              <a:t>нейтралізація збудника і його токсинів; </a:t>
            </a:r>
            <a:endParaRPr b="0" lang="ru-RU" sz="2600" spc="-1" strike="noStrike">
              <a:latin typeface="Arial"/>
            </a:endParaRPr>
          </a:p>
          <a:p>
            <a:pPr marL="216000" indent="-215280" algn="just">
              <a:lnSpc>
                <a:spcPct val="100000"/>
              </a:lnSpc>
              <a:buClr>
                <a:srgbClr val="000000"/>
              </a:buClr>
              <a:buSzPct val="45000"/>
              <a:buFont typeface="Wingdings" charset="2"/>
              <a:buChar char=""/>
            </a:pPr>
            <a:r>
              <a:rPr b="1" lang="ru-RU" sz="2600" spc="-1" strike="noStrike">
                <a:solidFill>
                  <a:srgbClr val="000000"/>
                </a:solidFill>
                <a:latin typeface="Arial"/>
                <a:ea typeface="DejaVu Sans"/>
              </a:rPr>
              <a:t>активація комплементу; </a:t>
            </a:r>
            <a:endParaRPr b="0" lang="ru-RU" sz="2600" spc="-1" strike="noStrike">
              <a:latin typeface="Arial"/>
            </a:endParaRPr>
          </a:p>
          <a:p>
            <a:pPr marL="216000" indent="-215280" algn="just">
              <a:lnSpc>
                <a:spcPct val="100000"/>
              </a:lnSpc>
              <a:buClr>
                <a:srgbClr val="000000"/>
              </a:buClr>
              <a:buSzPct val="45000"/>
              <a:buFont typeface="Wingdings" charset="2"/>
              <a:buChar char=""/>
            </a:pPr>
            <a:r>
              <a:rPr b="1" lang="ru-RU" sz="2600" spc="-1" strike="noStrike">
                <a:solidFill>
                  <a:srgbClr val="000000"/>
                </a:solidFill>
                <a:latin typeface="Arial"/>
                <a:ea typeface="DejaVu Sans"/>
              </a:rPr>
              <a:t>опсонізація.</a:t>
            </a:r>
            <a:endParaRPr b="0" lang="ru-RU" sz="2600" spc="-1" strike="noStrike">
              <a:latin typeface="Arial"/>
            </a:endParaRPr>
          </a:p>
          <a:p>
            <a:pPr marL="216000" indent="-215280" algn="just">
              <a:lnSpc>
                <a:spcPct val="100000"/>
              </a:lnSpc>
              <a:buClr>
                <a:srgbClr val="000000"/>
              </a:buClr>
              <a:buSzPct val="45000"/>
              <a:buFont typeface="Wingdings" charset="2"/>
              <a:buChar char=""/>
            </a:pPr>
            <a:r>
              <a:rPr b="1" lang="ru-RU" sz="2800" spc="-1" strike="noStrike">
                <a:solidFill>
                  <a:srgbClr val="ff0000"/>
                </a:solidFill>
                <a:latin typeface="Arial"/>
                <a:ea typeface="DejaVu Sans"/>
              </a:rPr>
              <a:t>Приклади імунограм: с. 114, Клінічна та лабораторна імунологія. Національний підручник. За ред. Кузнецової Л.В. та ін. К.: ООО «Полиграф плюс», 2012. 922 с.: ил.</a:t>
            </a:r>
            <a:endParaRPr b="0" lang="ru-RU" sz="2800" spc="-1" strike="noStrike">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CustomShape 1"/>
          <p:cNvSpPr/>
          <p:nvPr/>
        </p:nvSpPr>
        <p:spPr>
          <a:xfrm>
            <a:off x="720000" y="696600"/>
            <a:ext cx="11735640" cy="3438720"/>
          </a:xfrm>
          <a:prstGeom prst="rect">
            <a:avLst/>
          </a:prstGeom>
          <a:noFill/>
          <a:ln>
            <a:noFill/>
          </a:ln>
        </p:spPr>
        <p:style>
          <a:lnRef idx="0"/>
          <a:fillRef idx="0"/>
          <a:effectRef idx="0"/>
          <a:fontRef idx="minor"/>
        </p:style>
        <p:txBody>
          <a:bodyPr lIns="0" rIns="0" tIns="122400" bIns="0">
            <a:spAutoFit/>
          </a:bodyPr>
          <a:p>
            <a:pPr marL="12600" indent="5760" algn="ctr">
              <a:lnSpc>
                <a:spcPct val="80000"/>
              </a:lnSpc>
              <a:spcBef>
                <a:spcPts val="964"/>
              </a:spcBef>
            </a:pPr>
            <a:r>
              <a:rPr b="1" lang="ru-RU" sz="2800" spc="-15" strike="noStrike">
                <a:solidFill>
                  <a:srgbClr val="c00000"/>
                </a:solidFill>
                <a:latin typeface="Arial"/>
                <a:ea typeface="DejaVu Sans"/>
              </a:rPr>
              <a:t>МАРКЕРИ</a:t>
            </a:r>
            <a:endParaRPr b="0" lang="ru-RU" sz="2800" spc="-1" strike="noStrike">
              <a:latin typeface="Arial"/>
            </a:endParaRPr>
          </a:p>
          <a:p>
            <a:pPr marL="12600" indent="5760" algn="just">
              <a:lnSpc>
                <a:spcPct val="80000"/>
              </a:lnSpc>
              <a:spcBef>
                <a:spcPts val="964"/>
              </a:spcBef>
            </a:pPr>
            <a:r>
              <a:rPr b="1" lang="ru-RU" sz="2800" spc="-15" strike="noStrike">
                <a:solidFill>
                  <a:srgbClr val="c00000"/>
                </a:solidFill>
                <a:latin typeface="Arial"/>
                <a:ea typeface="DejaVu Sans"/>
              </a:rPr>
              <a:t>Імунограма </a:t>
            </a:r>
            <a:r>
              <a:rPr b="0" lang="ru-RU" sz="2800" spc="-1" strike="noStrike">
                <a:solidFill>
                  <a:srgbClr val="1d2e5f"/>
                </a:solidFill>
                <a:latin typeface="Arial"/>
                <a:ea typeface="DejaVu Sans"/>
              </a:rPr>
              <a:t>– </a:t>
            </a:r>
            <a:r>
              <a:rPr b="0" lang="ru-RU" sz="2800" spc="-15" strike="noStrike">
                <a:solidFill>
                  <a:srgbClr val="1d2e5f"/>
                </a:solidFill>
                <a:latin typeface="Arial"/>
                <a:ea typeface="DejaVu Sans"/>
              </a:rPr>
              <a:t>лабораторне </a:t>
            </a:r>
            <a:r>
              <a:rPr b="0" lang="ru-RU" sz="2800" spc="-7" strike="noStrike">
                <a:solidFill>
                  <a:srgbClr val="1d2e5f"/>
                </a:solidFill>
                <a:latin typeface="Arial"/>
                <a:ea typeface="DejaVu Sans"/>
              </a:rPr>
              <a:t>дослідження </a:t>
            </a:r>
            <a:r>
              <a:rPr b="0" lang="ru-RU" sz="2800" spc="-1" strike="noStrike">
                <a:solidFill>
                  <a:srgbClr val="1d2e5f"/>
                </a:solidFill>
                <a:latin typeface="Arial"/>
                <a:ea typeface="DejaVu Sans"/>
              </a:rPr>
              <a:t>крові,  яке </a:t>
            </a:r>
            <a:r>
              <a:rPr b="0" lang="ru-RU" sz="2800" spc="-26" strike="noStrike">
                <a:solidFill>
                  <a:srgbClr val="1d2e5f"/>
                </a:solidFill>
                <a:latin typeface="Arial"/>
                <a:ea typeface="DejaVu Sans"/>
              </a:rPr>
              <a:t>дозволяє </a:t>
            </a:r>
            <a:r>
              <a:rPr b="0" lang="ru-RU" sz="2800" spc="-7" strike="noStrike">
                <a:solidFill>
                  <a:srgbClr val="1d2e5f"/>
                </a:solidFill>
                <a:latin typeface="Arial"/>
                <a:ea typeface="DejaVu Sans"/>
              </a:rPr>
              <a:t>оцінити </a:t>
            </a:r>
            <a:r>
              <a:rPr b="0" lang="ru-RU" sz="2800" spc="-15" strike="noStrike">
                <a:solidFill>
                  <a:srgbClr val="1d2e5f"/>
                </a:solidFill>
                <a:latin typeface="Arial"/>
                <a:ea typeface="DejaVu Sans"/>
              </a:rPr>
              <a:t>стан </a:t>
            </a:r>
            <a:r>
              <a:rPr b="0" lang="ru-RU" sz="2800" spc="-1" strike="noStrike">
                <a:solidFill>
                  <a:srgbClr val="1d2e5f"/>
                </a:solidFill>
                <a:latin typeface="Arial"/>
                <a:ea typeface="DejaVu Sans"/>
              </a:rPr>
              <a:t>імунної </a:t>
            </a:r>
            <a:r>
              <a:rPr b="0" lang="ru-RU" sz="2800" spc="-12" strike="noStrike">
                <a:solidFill>
                  <a:srgbClr val="1d2e5f"/>
                </a:solidFill>
                <a:latin typeface="Arial"/>
                <a:ea typeface="DejaVu Sans"/>
              </a:rPr>
              <a:t>системи </a:t>
            </a:r>
            <a:r>
              <a:rPr b="0" lang="ru-RU" sz="2800" spc="-7" strike="noStrike">
                <a:solidFill>
                  <a:srgbClr val="1d2e5f"/>
                </a:solidFill>
                <a:latin typeface="Arial"/>
                <a:ea typeface="DejaVu Sans"/>
              </a:rPr>
              <a:t>за  відповідними </a:t>
            </a:r>
            <a:r>
              <a:rPr b="0" lang="ru-RU" sz="2800" spc="-1" strike="noStrike">
                <a:solidFill>
                  <a:srgbClr val="1d2e5f"/>
                </a:solidFill>
                <a:latin typeface="Arial"/>
                <a:ea typeface="DejaVu Sans"/>
              </a:rPr>
              <a:t>показниками. Імунограма є  комплексним </a:t>
            </a:r>
            <a:r>
              <a:rPr b="0" lang="ru-RU" sz="2800" spc="-7" strike="noStrike">
                <a:solidFill>
                  <a:srgbClr val="1d2e5f"/>
                </a:solidFill>
                <a:latin typeface="Arial"/>
                <a:ea typeface="DejaVu Sans"/>
              </a:rPr>
              <a:t>дослідженням, </a:t>
            </a:r>
            <a:r>
              <a:rPr b="0" lang="ru-RU" sz="2800" spc="-1" strike="noStrike">
                <a:solidFill>
                  <a:srgbClr val="1d2e5f"/>
                </a:solidFill>
                <a:latin typeface="Arial"/>
                <a:ea typeface="DejaVu Sans"/>
              </a:rPr>
              <a:t>яке має </a:t>
            </a:r>
            <a:r>
              <a:rPr b="0" lang="ru-RU" sz="2800" spc="-21" strike="noStrike">
                <a:solidFill>
                  <a:srgbClr val="1d2e5f"/>
                </a:solidFill>
                <a:latin typeface="Arial"/>
                <a:ea typeface="DejaVu Sans"/>
              </a:rPr>
              <a:t>оцінювати  </a:t>
            </a:r>
            <a:r>
              <a:rPr b="0" lang="ru-RU" sz="2800" spc="-1" strike="noStrike">
                <a:solidFill>
                  <a:srgbClr val="1d2e5f"/>
                </a:solidFill>
                <a:latin typeface="Arial"/>
                <a:ea typeface="DejaVu Sans"/>
              </a:rPr>
              <a:t>імунний </a:t>
            </a:r>
            <a:r>
              <a:rPr b="0" lang="ru-RU" sz="2800" spc="-26" strike="noStrike">
                <a:solidFill>
                  <a:srgbClr val="1d2e5f"/>
                </a:solidFill>
                <a:latin typeface="Arial"/>
                <a:ea typeface="DejaVu Sans"/>
              </a:rPr>
              <a:t>статус</a:t>
            </a:r>
            <a:r>
              <a:rPr b="0" lang="ru-RU" sz="2800" spc="-12" strike="noStrike">
                <a:solidFill>
                  <a:srgbClr val="1d2e5f"/>
                </a:solidFill>
                <a:latin typeface="Arial"/>
                <a:ea typeface="DejaVu Sans"/>
              </a:rPr>
              <a:t> </a:t>
            </a:r>
            <a:r>
              <a:rPr b="0" lang="ru-RU" sz="2800" spc="-7" strike="noStrike">
                <a:solidFill>
                  <a:srgbClr val="1d2e5f"/>
                </a:solidFill>
                <a:latin typeface="Arial"/>
                <a:ea typeface="DejaVu Sans"/>
              </a:rPr>
              <a:t>пацієнта.</a:t>
            </a:r>
            <a:endParaRPr b="0" lang="ru-RU" sz="2800" spc="-1" strike="noStrike">
              <a:latin typeface="Arial"/>
            </a:endParaRPr>
          </a:p>
          <a:p>
            <a:pPr marL="12600" indent="5760" algn="just">
              <a:lnSpc>
                <a:spcPct val="80000"/>
              </a:lnSpc>
              <a:spcBef>
                <a:spcPts val="964"/>
              </a:spcBef>
            </a:pPr>
            <a:r>
              <a:rPr b="0" lang="ru-RU" sz="2800" spc="-7" strike="noStrike">
                <a:solidFill>
                  <a:srgbClr val="1d2e5f"/>
                </a:solidFill>
                <a:latin typeface="Arial"/>
                <a:ea typeface="DejaVu Sans"/>
              </a:rPr>
              <a:t>Діагностичні </a:t>
            </a:r>
            <a:r>
              <a:rPr b="0" lang="ru-RU" sz="2800" spc="-15" strike="noStrike">
                <a:solidFill>
                  <a:srgbClr val="1d2e5f"/>
                </a:solidFill>
                <a:latin typeface="Arial"/>
                <a:ea typeface="DejaVu Sans"/>
              </a:rPr>
              <a:t>лабораторії </a:t>
            </a:r>
            <a:r>
              <a:rPr b="0" lang="ru-RU" sz="2800" spc="-26" strike="noStrike">
                <a:solidFill>
                  <a:srgbClr val="1d2e5f"/>
                </a:solidFill>
                <a:latin typeface="Arial"/>
                <a:ea typeface="DejaVu Sans"/>
              </a:rPr>
              <a:t>сьогодні </a:t>
            </a:r>
            <a:r>
              <a:rPr b="0" lang="ru-RU" sz="2800" spc="-15" strike="noStrike">
                <a:solidFill>
                  <a:srgbClr val="1d2e5f"/>
                </a:solidFill>
                <a:latin typeface="Arial"/>
                <a:ea typeface="DejaVu Sans"/>
              </a:rPr>
              <a:t>пропонують  </a:t>
            </a:r>
            <a:r>
              <a:rPr b="0" lang="ru-RU" sz="2800" spc="-7" strike="noStrike">
                <a:solidFill>
                  <a:srgbClr val="1d2e5f"/>
                </a:solidFill>
                <a:latin typeface="Arial"/>
                <a:ea typeface="DejaVu Sans"/>
              </a:rPr>
              <a:t>для </a:t>
            </a:r>
            <a:r>
              <a:rPr b="0" lang="ru-RU" sz="2800" spc="-1" strike="noStrike">
                <a:solidFill>
                  <a:srgbClr val="1d2e5f"/>
                </a:solidFill>
                <a:latin typeface="Arial"/>
                <a:ea typeface="DejaVu Sans"/>
              </a:rPr>
              <a:t>виконання </a:t>
            </a:r>
            <a:r>
              <a:rPr b="1" lang="ru-RU" sz="2800" spc="-26" strike="noStrike">
                <a:solidFill>
                  <a:srgbClr val="c00000"/>
                </a:solidFill>
                <a:latin typeface="Arial"/>
                <a:ea typeface="DejaVu Sans"/>
              </a:rPr>
              <a:t>комплексне </a:t>
            </a:r>
            <a:r>
              <a:rPr b="1" lang="ru-RU" sz="2800" spc="-21" strike="noStrike">
                <a:solidFill>
                  <a:srgbClr val="c00000"/>
                </a:solidFill>
                <a:latin typeface="Arial"/>
                <a:ea typeface="DejaVu Sans"/>
              </a:rPr>
              <a:t>імунологічне  обстеження</a:t>
            </a:r>
            <a:r>
              <a:rPr b="0" lang="ru-RU" sz="2800" spc="-21" strike="noStrike">
                <a:solidFill>
                  <a:srgbClr val="1d2e5f"/>
                </a:solidFill>
                <a:latin typeface="Arial"/>
                <a:ea typeface="DejaVu Sans"/>
              </a:rPr>
              <a:t>, </a:t>
            </a:r>
            <a:r>
              <a:rPr b="0" lang="ru-RU" sz="2800" spc="-1" strike="noStrike">
                <a:solidFill>
                  <a:srgbClr val="1d2e5f"/>
                </a:solidFill>
                <a:latin typeface="Arial"/>
                <a:ea typeface="DejaVu Sans"/>
              </a:rPr>
              <a:t>яке </a:t>
            </a:r>
            <a:r>
              <a:rPr b="0" lang="ru-RU" sz="2800" spc="-15" strike="noStrike">
                <a:solidFill>
                  <a:srgbClr val="1d2e5f"/>
                </a:solidFill>
                <a:latin typeface="Arial"/>
                <a:ea typeface="DejaVu Sans"/>
              </a:rPr>
              <a:t>включає </a:t>
            </a:r>
            <a:r>
              <a:rPr b="0" lang="ru-RU" sz="2800" spc="-1" strike="noStrike">
                <a:solidFill>
                  <a:srgbClr val="1d2e5f"/>
                </a:solidFill>
                <a:latin typeface="Arial"/>
                <a:ea typeface="DejaVu Sans"/>
              </a:rPr>
              <a:t>в </a:t>
            </a:r>
            <a:r>
              <a:rPr b="0" lang="ru-RU" sz="2800" spc="-21" strike="noStrike">
                <a:solidFill>
                  <a:srgbClr val="1d2e5f"/>
                </a:solidFill>
                <a:latin typeface="Arial"/>
                <a:ea typeface="DejaVu Sans"/>
              </a:rPr>
              <a:t>себе</a:t>
            </a:r>
            <a:r>
              <a:rPr b="0" lang="ru-RU" sz="2800" spc="24" strike="noStrike">
                <a:solidFill>
                  <a:srgbClr val="1d2e5f"/>
                </a:solidFill>
                <a:latin typeface="Arial"/>
                <a:ea typeface="DejaVu Sans"/>
              </a:rPr>
              <a:t> </a:t>
            </a:r>
            <a:r>
              <a:rPr b="0" lang="ru-RU" sz="2800" spc="-21" strike="noStrike">
                <a:solidFill>
                  <a:srgbClr val="1d2e5f"/>
                </a:solidFill>
                <a:latin typeface="Arial"/>
                <a:ea typeface="DejaVu Sans"/>
              </a:rPr>
              <a:t>перелік </a:t>
            </a:r>
            <a:r>
              <a:rPr b="0" lang="ru-RU" sz="2800" spc="-1" strike="noStrike">
                <a:solidFill>
                  <a:srgbClr val="1d2e5f"/>
                </a:solidFill>
                <a:latin typeface="Arial"/>
                <a:ea typeface="DejaVu Sans"/>
              </a:rPr>
              <a:t>показників, </a:t>
            </a:r>
            <a:r>
              <a:rPr b="0" lang="ru-RU" sz="2800" spc="-21" strike="noStrike">
                <a:solidFill>
                  <a:srgbClr val="1d2e5f"/>
                </a:solidFill>
                <a:latin typeface="Arial"/>
                <a:ea typeface="DejaVu Sans"/>
              </a:rPr>
              <a:t>що </a:t>
            </a:r>
            <a:r>
              <a:rPr b="0" lang="ru-RU" sz="2800" spc="-15" strike="noStrike">
                <a:solidFill>
                  <a:srgbClr val="1d2e5f"/>
                </a:solidFill>
                <a:latin typeface="Arial"/>
                <a:ea typeface="DejaVu Sans"/>
              </a:rPr>
              <a:t>характеризують </a:t>
            </a:r>
            <a:r>
              <a:rPr b="0" lang="ru-RU" sz="2800" spc="-1" strike="noStrike">
                <a:solidFill>
                  <a:srgbClr val="1d2e5f"/>
                </a:solidFill>
                <a:latin typeface="Arial"/>
                <a:ea typeface="DejaVu Sans"/>
              </a:rPr>
              <a:t>клітинні </a:t>
            </a:r>
            <a:r>
              <a:rPr b="0" lang="ru-RU" sz="2800" spc="-21" strike="noStrike">
                <a:solidFill>
                  <a:srgbClr val="1d2e5f"/>
                </a:solidFill>
                <a:latin typeface="Arial"/>
                <a:ea typeface="DejaVu Sans"/>
              </a:rPr>
              <a:t>та  </a:t>
            </a:r>
            <a:r>
              <a:rPr b="0" lang="ru-RU" sz="2800" spc="-7" strike="noStrike">
                <a:solidFill>
                  <a:srgbClr val="1d2e5f"/>
                </a:solidFill>
                <a:latin typeface="Arial"/>
                <a:ea typeface="DejaVu Sans"/>
              </a:rPr>
              <a:t>гуморальні </a:t>
            </a:r>
            <a:r>
              <a:rPr b="0" lang="ru-RU" sz="2800" spc="-1" strike="noStrike">
                <a:solidFill>
                  <a:srgbClr val="1d2e5f"/>
                </a:solidFill>
                <a:latin typeface="Arial"/>
                <a:ea typeface="DejaVu Sans"/>
              </a:rPr>
              <a:t>маркери </a:t>
            </a:r>
            <a:r>
              <a:rPr b="0" lang="ru-RU" sz="2800" spc="-12" strike="noStrike">
                <a:solidFill>
                  <a:srgbClr val="1d2e5f"/>
                </a:solidFill>
                <a:latin typeface="Arial"/>
                <a:ea typeface="DejaVu Sans"/>
              </a:rPr>
              <a:t>стану </a:t>
            </a:r>
            <a:r>
              <a:rPr b="0" lang="ru-RU" sz="2800" spc="-1" strike="noStrike">
                <a:solidFill>
                  <a:srgbClr val="1d2e5f"/>
                </a:solidFill>
                <a:latin typeface="Arial"/>
                <a:ea typeface="DejaVu Sans"/>
              </a:rPr>
              <a:t>імунної</a:t>
            </a:r>
            <a:r>
              <a:rPr b="0" lang="ru-RU" sz="2800" spc="-52" strike="noStrike">
                <a:solidFill>
                  <a:srgbClr val="1d2e5f"/>
                </a:solidFill>
                <a:latin typeface="Arial"/>
                <a:ea typeface="DejaVu Sans"/>
              </a:rPr>
              <a:t> </a:t>
            </a:r>
            <a:r>
              <a:rPr b="0" lang="ru-RU" sz="2800" spc="-12" strike="noStrike">
                <a:solidFill>
                  <a:srgbClr val="1d2e5f"/>
                </a:solidFill>
                <a:latin typeface="Arial"/>
                <a:ea typeface="DejaVu Sans"/>
              </a:rPr>
              <a:t>системи</a:t>
            </a:r>
            <a:endParaRPr b="0" lang="ru-RU" sz="2800" spc="-1" strike="noStrike">
              <a:latin typeface="Arial"/>
            </a:endParaRPr>
          </a:p>
        </p:txBody>
      </p:sp>
      <p:sp>
        <p:nvSpPr>
          <p:cNvPr id="132" name="CustomShape 2"/>
          <p:cNvSpPr/>
          <p:nvPr/>
        </p:nvSpPr>
        <p:spPr>
          <a:xfrm>
            <a:off x="3240000" y="4614840"/>
            <a:ext cx="6911280" cy="4384800"/>
          </a:xfrm>
          <a:prstGeom prst="rect">
            <a:avLst/>
          </a:prstGeom>
          <a:blipFill rotWithShape="0">
            <a:blip r:embed="rId1"/>
            <a:stretch>
              <a:fillRect/>
            </a:stretch>
          </a:blipFill>
          <a:ln>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CustomShape 1"/>
          <p:cNvSpPr/>
          <p:nvPr/>
        </p:nvSpPr>
        <p:spPr>
          <a:xfrm>
            <a:off x="368280" y="311760"/>
            <a:ext cx="12267000" cy="1276200"/>
          </a:xfrm>
          <a:prstGeom prst="rect">
            <a:avLst/>
          </a:prstGeom>
          <a:noFill/>
          <a:ln>
            <a:noFill/>
          </a:ln>
        </p:spPr>
        <p:style>
          <a:lnRef idx="0"/>
          <a:fillRef idx="0"/>
          <a:effectRef idx="0"/>
          <a:fontRef idx="minor"/>
        </p:style>
        <p:txBody>
          <a:bodyPr lIns="0" rIns="0" tIns="178920" bIns="0">
            <a:spAutoFit/>
          </a:bodyPr>
          <a:p>
            <a:pPr marL="2830680" indent="-692280">
              <a:lnSpc>
                <a:spcPct val="100000"/>
              </a:lnSpc>
              <a:spcBef>
                <a:spcPts val="99"/>
              </a:spcBef>
            </a:pPr>
            <a:r>
              <a:rPr b="1" lang="ru-RU" sz="3600" spc="-12" strike="noStrike">
                <a:solidFill>
                  <a:srgbClr val="1d2e5f"/>
                </a:solidFill>
                <a:latin typeface="Arial"/>
                <a:ea typeface="DejaVu Sans"/>
              </a:rPr>
              <a:t>Клінічні </a:t>
            </a:r>
            <a:r>
              <a:rPr b="1" lang="ru-RU" sz="3600" spc="-7" strike="noStrike">
                <a:solidFill>
                  <a:srgbClr val="1d2e5f"/>
                </a:solidFill>
                <a:latin typeface="Arial"/>
                <a:ea typeface="DejaVu Sans"/>
              </a:rPr>
              <a:t>показання для </a:t>
            </a:r>
            <a:r>
              <a:rPr b="1" lang="ru-RU" sz="3600" spc="-12" strike="noStrike">
                <a:solidFill>
                  <a:srgbClr val="1d2e5f"/>
                </a:solidFill>
                <a:latin typeface="Arial"/>
                <a:ea typeface="DejaVu Sans"/>
              </a:rPr>
              <a:t>проведення  </a:t>
            </a:r>
            <a:r>
              <a:rPr b="1" lang="ru-RU" sz="3600" spc="-21" strike="noStrike">
                <a:solidFill>
                  <a:srgbClr val="1d2e5f"/>
                </a:solidFill>
                <a:latin typeface="Arial"/>
                <a:ea typeface="DejaVu Sans"/>
              </a:rPr>
              <a:t>імунологічного</a:t>
            </a:r>
            <a:r>
              <a:rPr b="1" lang="ru-RU" sz="3600" spc="-1" strike="noStrike">
                <a:solidFill>
                  <a:srgbClr val="1d2e5f"/>
                </a:solidFill>
                <a:latin typeface="Arial"/>
                <a:ea typeface="DejaVu Sans"/>
              </a:rPr>
              <a:t> </a:t>
            </a:r>
            <a:r>
              <a:rPr b="1" lang="ru-RU" sz="3600" spc="-21" strike="noStrike">
                <a:solidFill>
                  <a:srgbClr val="1d2e5f"/>
                </a:solidFill>
                <a:latin typeface="Arial"/>
                <a:ea typeface="DejaVu Sans"/>
              </a:rPr>
              <a:t>обстеження</a:t>
            </a:r>
            <a:endParaRPr b="0" lang="ru-RU" sz="3600" spc="-1" strike="noStrike">
              <a:latin typeface="Arial"/>
            </a:endParaRPr>
          </a:p>
        </p:txBody>
      </p:sp>
      <p:sp>
        <p:nvSpPr>
          <p:cNvPr id="134" name="CustomShape 2"/>
          <p:cNvSpPr/>
          <p:nvPr/>
        </p:nvSpPr>
        <p:spPr>
          <a:xfrm>
            <a:off x="305640" y="2102040"/>
            <a:ext cx="12460320" cy="4171320"/>
          </a:xfrm>
          <a:prstGeom prst="rect">
            <a:avLst/>
          </a:prstGeom>
          <a:noFill/>
          <a:ln>
            <a:noFill/>
          </a:ln>
        </p:spPr>
        <p:style>
          <a:lnRef idx="0"/>
          <a:fillRef idx="0"/>
          <a:effectRef idx="0"/>
          <a:fontRef idx="minor"/>
        </p:style>
        <p:txBody>
          <a:bodyPr lIns="0" rIns="0" tIns="149400" bIns="0">
            <a:spAutoFit/>
          </a:bodyPr>
          <a:p>
            <a:pPr marL="462240" indent="-448560">
              <a:lnSpc>
                <a:spcPct val="100000"/>
              </a:lnSpc>
              <a:spcBef>
                <a:spcPts val="1176"/>
              </a:spcBef>
              <a:buClr>
                <a:srgbClr val="cc0000"/>
              </a:buClr>
              <a:buFont typeface="StarSymbol"/>
              <a:buAutoNum type="arabicPeriod"/>
            </a:pPr>
            <a:r>
              <a:rPr b="1" lang="ru-RU" sz="3000" spc="-12" strike="noStrike">
                <a:solidFill>
                  <a:srgbClr val="cc0000"/>
                </a:solidFill>
                <a:latin typeface="Arial"/>
                <a:ea typeface="DejaVu Sans"/>
              </a:rPr>
              <a:t>Інфекційні </a:t>
            </a:r>
            <a:r>
              <a:rPr b="1" lang="ru-RU" sz="3000" spc="-7" strike="noStrike">
                <a:solidFill>
                  <a:srgbClr val="cc0000"/>
                </a:solidFill>
                <a:latin typeface="Arial"/>
                <a:ea typeface="DejaVu Sans"/>
              </a:rPr>
              <a:t>хвороби </a:t>
            </a:r>
            <a:r>
              <a:rPr b="1" lang="ru-RU" sz="3000" spc="-1" strike="noStrike">
                <a:solidFill>
                  <a:srgbClr val="cc0000"/>
                </a:solidFill>
                <a:latin typeface="Arial"/>
                <a:ea typeface="DejaVu Sans"/>
              </a:rPr>
              <a:t>з </a:t>
            </a:r>
            <a:r>
              <a:rPr b="1" lang="ru-RU" sz="3000" spc="-7" strike="noStrike">
                <a:solidFill>
                  <a:srgbClr val="cc0000"/>
                </a:solidFill>
                <a:latin typeface="Arial"/>
                <a:ea typeface="DejaVu Sans"/>
              </a:rPr>
              <a:t>хронічним</a:t>
            </a:r>
            <a:r>
              <a:rPr b="1" lang="ru-RU" sz="3000" spc="52" strike="noStrike">
                <a:solidFill>
                  <a:srgbClr val="cc0000"/>
                </a:solidFill>
                <a:latin typeface="Arial"/>
                <a:ea typeface="DejaVu Sans"/>
              </a:rPr>
              <a:t> </a:t>
            </a:r>
            <a:r>
              <a:rPr b="1" lang="ru-RU" sz="3000" spc="-15" strike="noStrike">
                <a:solidFill>
                  <a:srgbClr val="cc0000"/>
                </a:solidFill>
                <a:latin typeface="Arial"/>
                <a:ea typeface="DejaVu Sans"/>
              </a:rPr>
              <a:t>перебігом;</a:t>
            </a:r>
            <a:endParaRPr b="0" lang="ru-RU" sz="3000" spc="-1" strike="noStrike">
              <a:latin typeface="Arial"/>
            </a:endParaRPr>
          </a:p>
          <a:p>
            <a:pPr marL="355680" indent="-342000">
              <a:lnSpc>
                <a:spcPts val="4680"/>
              </a:lnSpc>
              <a:spcBef>
                <a:spcPts val="334"/>
              </a:spcBef>
              <a:buClr>
                <a:srgbClr val="cc0000"/>
              </a:buClr>
              <a:buFont typeface="StarSymbol"/>
              <a:buAutoNum type="arabicPeriod"/>
            </a:pPr>
            <a:r>
              <a:rPr b="1" lang="ru-RU" sz="3000" spc="-1" strike="noStrike">
                <a:solidFill>
                  <a:srgbClr val="cc0000"/>
                </a:solidFill>
                <a:latin typeface="Arial"/>
                <a:ea typeface="DejaVu Sans"/>
              </a:rPr>
              <a:t>Під</a:t>
            </a:r>
            <a:r>
              <a:rPr b="1" lang="ru-RU" sz="3000" spc="-41" strike="noStrike">
                <a:solidFill>
                  <a:srgbClr val="cc0000"/>
                </a:solidFill>
                <a:latin typeface="Arial"/>
                <a:ea typeface="DejaVu Sans"/>
              </a:rPr>
              <a:t>о</a:t>
            </a:r>
            <a:r>
              <a:rPr b="1" lang="ru-RU" sz="3000" spc="-7" strike="noStrike">
                <a:solidFill>
                  <a:srgbClr val="cc0000"/>
                </a:solidFill>
                <a:latin typeface="Arial"/>
                <a:ea typeface="DejaVu Sans"/>
              </a:rPr>
              <a:t>зр</a:t>
            </a:r>
            <a:r>
              <a:rPr b="1" lang="ru-RU" sz="3000" spc="-1" strike="noStrike">
                <a:solidFill>
                  <a:srgbClr val="cc0000"/>
                </a:solidFill>
                <a:latin typeface="Arial"/>
                <a:ea typeface="DejaVu Sans"/>
              </a:rPr>
              <a:t>а</a:t>
            </a:r>
            <a:r>
              <a:rPr b="1" lang="ru-RU" sz="3000" spc="-1" strike="noStrike">
                <a:solidFill>
                  <a:srgbClr val="cc0000"/>
                </a:solidFill>
                <a:latin typeface="Arial"/>
                <a:ea typeface="DejaVu Sans"/>
              </a:rPr>
              <a:t>	</a:t>
            </a:r>
            <a:r>
              <a:rPr b="1" lang="ru-RU" sz="3000" spc="-7" strike="noStrike">
                <a:solidFill>
                  <a:srgbClr val="cc0000"/>
                </a:solidFill>
                <a:latin typeface="Arial"/>
                <a:ea typeface="DejaVu Sans"/>
              </a:rPr>
              <a:t>н</a:t>
            </a:r>
            <a:r>
              <a:rPr b="1" lang="ru-RU" sz="3000" spc="-1" strike="noStrike">
                <a:solidFill>
                  <a:srgbClr val="cc0000"/>
                </a:solidFill>
                <a:latin typeface="Arial"/>
                <a:ea typeface="DejaVu Sans"/>
              </a:rPr>
              <a:t>а</a:t>
            </a:r>
            <a:r>
              <a:rPr b="1" lang="ru-RU" sz="3000" spc="-1" strike="noStrike">
                <a:solidFill>
                  <a:srgbClr val="cc0000"/>
                </a:solidFill>
                <a:latin typeface="Arial"/>
                <a:ea typeface="DejaVu Sans"/>
              </a:rPr>
              <a:t>	</a:t>
            </a:r>
            <a:r>
              <a:rPr b="1" lang="ru-RU" sz="3000" spc="-1" strike="noStrike">
                <a:solidFill>
                  <a:srgbClr val="cc0000"/>
                </a:solidFill>
                <a:latin typeface="Arial"/>
                <a:ea typeface="DejaVu Sans"/>
              </a:rPr>
              <a:t>прис</a:t>
            </a:r>
            <a:r>
              <a:rPr b="1" lang="ru-RU" sz="3000" spc="46" strike="noStrike">
                <a:solidFill>
                  <a:srgbClr val="cc0000"/>
                </a:solidFill>
                <a:latin typeface="Arial"/>
                <a:ea typeface="DejaVu Sans"/>
              </a:rPr>
              <a:t>у</a:t>
            </a:r>
            <a:r>
              <a:rPr b="1" lang="ru-RU" sz="3000" spc="-46" strike="noStrike">
                <a:solidFill>
                  <a:srgbClr val="cc0000"/>
                </a:solidFill>
                <a:latin typeface="Arial"/>
                <a:ea typeface="DejaVu Sans"/>
              </a:rPr>
              <a:t>т</a:t>
            </a:r>
            <a:r>
              <a:rPr b="1" lang="ru-RU" sz="3000" spc="-1" strike="noStrike">
                <a:solidFill>
                  <a:srgbClr val="cc0000"/>
                </a:solidFill>
                <a:latin typeface="Arial"/>
                <a:ea typeface="DejaVu Sans"/>
              </a:rPr>
              <a:t>ні</a:t>
            </a:r>
            <a:r>
              <a:rPr b="1" lang="ru-RU" sz="3000" spc="12" strike="noStrike">
                <a:solidFill>
                  <a:srgbClr val="cc0000"/>
                </a:solidFill>
                <a:latin typeface="Arial"/>
                <a:ea typeface="DejaVu Sans"/>
              </a:rPr>
              <a:t>с</a:t>
            </a:r>
            <a:r>
              <a:rPr b="1" lang="ru-RU" sz="3000" spc="-46" strike="noStrike">
                <a:solidFill>
                  <a:srgbClr val="cc0000"/>
                </a:solidFill>
                <a:latin typeface="Arial"/>
                <a:ea typeface="DejaVu Sans"/>
              </a:rPr>
              <a:t>т</a:t>
            </a:r>
            <a:r>
              <a:rPr b="1" lang="ru-RU" sz="3000" spc="-1" strike="noStrike">
                <a:solidFill>
                  <a:srgbClr val="cc0000"/>
                </a:solidFill>
                <a:latin typeface="Arial"/>
                <a:ea typeface="DejaVu Sans"/>
              </a:rPr>
              <a:t>ь</a:t>
            </a:r>
            <a:r>
              <a:rPr b="1" lang="ru-RU" sz="3000" spc="-1" strike="noStrike">
                <a:solidFill>
                  <a:srgbClr val="cc0000"/>
                </a:solidFill>
                <a:latin typeface="Arial"/>
                <a:ea typeface="DejaVu Sans"/>
              </a:rPr>
              <a:t>	</a:t>
            </a:r>
            <a:r>
              <a:rPr b="1" lang="ru-RU" sz="3000" spc="-1" strike="noStrike">
                <a:solidFill>
                  <a:srgbClr val="cc0000"/>
                </a:solidFill>
                <a:latin typeface="Arial"/>
                <a:ea typeface="DejaVu Sans"/>
              </a:rPr>
              <a:t>ген</a:t>
            </a:r>
            <a:r>
              <a:rPr b="1" lang="ru-RU" sz="3000" spc="-21" strike="noStrike">
                <a:solidFill>
                  <a:srgbClr val="cc0000"/>
                </a:solidFill>
                <a:latin typeface="Arial"/>
                <a:ea typeface="DejaVu Sans"/>
              </a:rPr>
              <a:t>е</a:t>
            </a:r>
            <a:r>
              <a:rPr b="1" lang="ru-RU" sz="3000" spc="-46" strike="noStrike">
                <a:solidFill>
                  <a:srgbClr val="cc0000"/>
                </a:solidFill>
                <a:latin typeface="Arial"/>
                <a:ea typeface="DejaVu Sans"/>
              </a:rPr>
              <a:t>т</a:t>
            </a:r>
            <a:r>
              <a:rPr b="1" lang="ru-RU" sz="3000" spc="-1" strike="noStrike">
                <a:solidFill>
                  <a:srgbClr val="cc0000"/>
                </a:solidFill>
                <a:latin typeface="Arial"/>
                <a:ea typeface="DejaVu Sans"/>
              </a:rPr>
              <a:t>ично</a:t>
            </a:r>
            <a:r>
              <a:rPr b="1" lang="ru-RU" sz="3000" spc="-1" strike="noStrike">
                <a:solidFill>
                  <a:srgbClr val="cc0000"/>
                </a:solidFill>
                <a:latin typeface="Arial"/>
                <a:ea typeface="DejaVu Sans"/>
              </a:rPr>
              <a:t>	</a:t>
            </a:r>
            <a:r>
              <a:rPr b="1" lang="ru-RU" sz="3000" spc="-1" strike="noStrike">
                <a:solidFill>
                  <a:srgbClr val="cc0000"/>
                </a:solidFill>
                <a:latin typeface="Arial"/>
                <a:ea typeface="DejaVu Sans"/>
              </a:rPr>
              <a:t>о</a:t>
            </a:r>
            <a:r>
              <a:rPr b="1" lang="ru-RU" sz="3000" spc="-46" strike="noStrike">
                <a:solidFill>
                  <a:srgbClr val="cc0000"/>
                </a:solidFill>
                <a:latin typeface="Arial"/>
                <a:ea typeface="DejaVu Sans"/>
              </a:rPr>
              <a:t>б</a:t>
            </a:r>
            <a:r>
              <a:rPr b="1" lang="ru-RU" sz="3000" spc="-41" strike="noStrike">
                <a:solidFill>
                  <a:srgbClr val="cc0000"/>
                </a:solidFill>
                <a:latin typeface="Arial"/>
                <a:ea typeface="DejaVu Sans"/>
              </a:rPr>
              <a:t>ум</a:t>
            </a:r>
            <a:r>
              <a:rPr b="1" lang="ru-RU" sz="3000" spc="-1" strike="noStrike">
                <a:solidFill>
                  <a:srgbClr val="cc0000"/>
                </a:solidFill>
                <a:latin typeface="Arial"/>
                <a:ea typeface="DejaVu Sans"/>
              </a:rPr>
              <a:t>о</a:t>
            </a:r>
            <a:r>
              <a:rPr b="1" lang="ru-RU" sz="3000" spc="-35" strike="noStrike">
                <a:solidFill>
                  <a:srgbClr val="cc0000"/>
                </a:solidFill>
                <a:latin typeface="Arial"/>
                <a:ea typeface="DejaVu Sans"/>
              </a:rPr>
              <a:t>в</a:t>
            </a:r>
            <a:r>
              <a:rPr b="1" lang="ru-RU" sz="3000" spc="-52" strike="noStrike">
                <a:solidFill>
                  <a:srgbClr val="cc0000"/>
                </a:solidFill>
                <a:latin typeface="Arial"/>
                <a:ea typeface="DejaVu Sans"/>
              </a:rPr>
              <a:t>л</a:t>
            </a:r>
            <a:r>
              <a:rPr b="1" lang="ru-RU" sz="3000" spc="-7" strike="noStrike">
                <a:solidFill>
                  <a:srgbClr val="cc0000"/>
                </a:solidFill>
                <a:latin typeface="Arial"/>
                <a:ea typeface="DejaVu Sans"/>
              </a:rPr>
              <a:t>ени</a:t>
            </a:r>
            <a:r>
              <a:rPr b="1" lang="ru-RU" sz="3000" spc="-1" strike="noStrike">
                <a:solidFill>
                  <a:srgbClr val="cc0000"/>
                </a:solidFill>
                <a:latin typeface="Arial"/>
                <a:ea typeface="DejaVu Sans"/>
              </a:rPr>
              <a:t>х</a:t>
            </a:r>
            <a:r>
              <a:rPr b="1" lang="ru-RU" sz="3000" spc="-1" strike="noStrike">
                <a:solidFill>
                  <a:srgbClr val="cc0000"/>
                </a:solidFill>
                <a:latin typeface="Arial"/>
                <a:ea typeface="DejaVu Sans"/>
              </a:rPr>
              <a:t>	</a:t>
            </a:r>
            <a:r>
              <a:rPr b="1" lang="ru-RU" sz="3000" spc="-1" strike="noStrike">
                <a:solidFill>
                  <a:srgbClr val="cc0000"/>
                </a:solidFill>
                <a:latin typeface="Arial"/>
                <a:ea typeface="DejaVu Sans"/>
              </a:rPr>
              <a:t>де</a:t>
            </a:r>
            <a:r>
              <a:rPr b="1" lang="ru-RU" sz="3000" spc="-41" strike="noStrike">
                <a:solidFill>
                  <a:srgbClr val="cc0000"/>
                </a:solidFill>
                <a:latin typeface="Arial"/>
                <a:ea typeface="DejaVu Sans"/>
              </a:rPr>
              <a:t>ф</a:t>
            </a:r>
            <a:r>
              <a:rPr b="1" lang="ru-RU" sz="3000" spc="-7" strike="noStrike">
                <a:solidFill>
                  <a:srgbClr val="cc0000"/>
                </a:solidFill>
                <a:latin typeface="Arial"/>
                <a:ea typeface="DejaVu Sans"/>
              </a:rPr>
              <a:t>е</a:t>
            </a:r>
            <a:r>
              <a:rPr b="1" lang="ru-RU" sz="3000" spc="-21" strike="noStrike">
                <a:solidFill>
                  <a:srgbClr val="cc0000"/>
                </a:solidFill>
                <a:latin typeface="Arial"/>
                <a:ea typeface="DejaVu Sans"/>
              </a:rPr>
              <a:t>кт</a:t>
            </a:r>
            <a:r>
              <a:rPr b="1" lang="ru-RU" sz="3000" spc="7" strike="noStrike">
                <a:solidFill>
                  <a:srgbClr val="cc0000"/>
                </a:solidFill>
                <a:latin typeface="Arial"/>
                <a:ea typeface="DejaVu Sans"/>
              </a:rPr>
              <a:t>і</a:t>
            </a:r>
            <a:r>
              <a:rPr b="1" lang="ru-RU" sz="3000" spc="-1" strike="noStrike">
                <a:solidFill>
                  <a:srgbClr val="cc0000"/>
                </a:solidFill>
                <a:latin typeface="Arial"/>
                <a:ea typeface="DejaVu Sans"/>
              </a:rPr>
              <a:t>в  </a:t>
            </a:r>
            <a:r>
              <a:rPr b="1" lang="ru-RU" sz="3000" spc="-12" strike="noStrike">
                <a:solidFill>
                  <a:srgbClr val="cc0000"/>
                </a:solidFill>
                <a:latin typeface="Arial"/>
                <a:ea typeface="DejaVu Sans"/>
              </a:rPr>
              <a:t>імунної</a:t>
            </a:r>
            <a:r>
              <a:rPr b="1" lang="ru-RU" sz="3000" spc="7" strike="noStrike">
                <a:solidFill>
                  <a:srgbClr val="cc0000"/>
                </a:solidFill>
                <a:latin typeface="Arial"/>
                <a:ea typeface="DejaVu Sans"/>
              </a:rPr>
              <a:t> </a:t>
            </a:r>
            <a:r>
              <a:rPr b="1" lang="ru-RU" sz="3000" spc="-15" strike="noStrike">
                <a:solidFill>
                  <a:srgbClr val="cc0000"/>
                </a:solidFill>
                <a:latin typeface="Arial"/>
                <a:ea typeface="DejaVu Sans"/>
              </a:rPr>
              <a:t>системи;</a:t>
            </a:r>
            <a:endParaRPr b="0" lang="ru-RU" sz="3000" spc="-1" strike="noStrike">
              <a:latin typeface="Arial"/>
            </a:endParaRPr>
          </a:p>
          <a:p>
            <a:pPr marL="462240" indent="-448560">
              <a:lnSpc>
                <a:spcPct val="100000"/>
              </a:lnSpc>
              <a:spcBef>
                <a:spcPts val="746"/>
              </a:spcBef>
              <a:buClr>
                <a:srgbClr val="cc0000"/>
              </a:buClr>
              <a:buFont typeface="StarSymbol"/>
              <a:buAutoNum type="arabicPeriod"/>
            </a:pPr>
            <a:r>
              <a:rPr b="1" lang="ru-RU" sz="3000" spc="-15" strike="noStrike">
                <a:solidFill>
                  <a:srgbClr val="cc0000"/>
                </a:solidFill>
                <a:latin typeface="Arial"/>
                <a:ea typeface="DejaVu Sans"/>
              </a:rPr>
              <a:t>Аутоімунні </a:t>
            </a:r>
            <a:r>
              <a:rPr b="1" lang="ru-RU" sz="3000" spc="-32" strike="noStrike">
                <a:solidFill>
                  <a:srgbClr val="cc0000"/>
                </a:solidFill>
                <a:latin typeface="Arial"/>
                <a:ea typeface="DejaVu Sans"/>
              </a:rPr>
              <a:t>та </a:t>
            </a:r>
            <a:r>
              <a:rPr b="1" lang="ru-RU" sz="3000" spc="-12" strike="noStrike">
                <a:solidFill>
                  <a:srgbClr val="cc0000"/>
                </a:solidFill>
                <a:latin typeface="Arial"/>
                <a:ea typeface="DejaVu Sans"/>
              </a:rPr>
              <a:t>алергічні</a:t>
            </a:r>
            <a:r>
              <a:rPr b="1" lang="ru-RU" sz="3000" spc="148" strike="noStrike">
                <a:solidFill>
                  <a:srgbClr val="cc0000"/>
                </a:solidFill>
                <a:latin typeface="Arial"/>
                <a:ea typeface="DejaVu Sans"/>
              </a:rPr>
              <a:t> </a:t>
            </a:r>
            <a:r>
              <a:rPr b="1" lang="ru-RU" sz="3000" spc="-12" strike="noStrike">
                <a:solidFill>
                  <a:srgbClr val="cc0000"/>
                </a:solidFill>
                <a:latin typeface="Arial"/>
                <a:ea typeface="DejaVu Sans"/>
              </a:rPr>
              <a:t>захворювання;</a:t>
            </a:r>
            <a:endParaRPr b="0" lang="ru-RU" sz="3000" spc="-1" strike="noStrike">
              <a:latin typeface="Arial"/>
            </a:endParaRPr>
          </a:p>
          <a:p>
            <a:pPr marL="462240" indent="-448560">
              <a:lnSpc>
                <a:spcPct val="100000"/>
              </a:lnSpc>
              <a:spcBef>
                <a:spcPts val="1080"/>
              </a:spcBef>
              <a:buClr>
                <a:srgbClr val="cc0000"/>
              </a:buClr>
              <a:buFont typeface="StarSymbol"/>
              <a:buAutoNum type="arabicPeriod"/>
            </a:pPr>
            <a:r>
              <a:rPr b="1" lang="ru-RU" sz="3000" spc="-12" strike="noStrike">
                <a:solidFill>
                  <a:srgbClr val="cc0000"/>
                </a:solidFill>
                <a:latin typeface="Arial"/>
                <a:ea typeface="DejaVu Sans"/>
              </a:rPr>
              <a:t>Підозра </a:t>
            </a:r>
            <a:r>
              <a:rPr b="1" lang="ru-RU" sz="3000" spc="-7" strike="noStrike">
                <a:solidFill>
                  <a:srgbClr val="cc0000"/>
                </a:solidFill>
                <a:latin typeface="Arial"/>
                <a:ea typeface="DejaVu Sans"/>
              </a:rPr>
              <a:t>на </a:t>
            </a:r>
            <a:r>
              <a:rPr b="1" lang="ru-RU" sz="3000" spc="-12" strike="noStrike">
                <a:solidFill>
                  <a:srgbClr val="cc0000"/>
                </a:solidFill>
                <a:latin typeface="Arial"/>
                <a:ea typeface="DejaVu Sans"/>
              </a:rPr>
              <a:t>синдром </a:t>
            </a:r>
            <a:r>
              <a:rPr b="1" lang="ru-RU" sz="3000" spc="-21" strike="noStrike">
                <a:solidFill>
                  <a:srgbClr val="cc0000"/>
                </a:solidFill>
                <a:latin typeface="Arial"/>
                <a:ea typeface="DejaVu Sans"/>
              </a:rPr>
              <a:t>набутого </a:t>
            </a:r>
            <a:r>
              <a:rPr b="1" lang="ru-RU" sz="3000" spc="-7" strike="noStrike">
                <a:solidFill>
                  <a:srgbClr val="cc0000"/>
                </a:solidFill>
                <a:latin typeface="Arial"/>
                <a:ea typeface="DejaVu Sans"/>
              </a:rPr>
              <a:t>імунодефіциту</a:t>
            </a:r>
            <a:r>
              <a:rPr b="1" lang="ru-RU" sz="3000" spc="128" strike="noStrike">
                <a:solidFill>
                  <a:srgbClr val="cc0000"/>
                </a:solidFill>
                <a:latin typeface="Arial"/>
                <a:ea typeface="DejaVu Sans"/>
              </a:rPr>
              <a:t> </a:t>
            </a:r>
            <a:r>
              <a:rPr b="1" lang="ru-RU" sz="3000" spc="-7" strike="noStrike">
                <a:solidFill>
                  <a:srgbClr val="cc0000"/>
                </a:solidFill>
                <a:latin typeface="Arial"/>
                <a:ea typeface="DejaVu Sans"/>
              </a:rPr>
              <a:t>(СНІД);</a:t>
            </a:r>
            <a:endParaRPr b="0" lang="ru-RU" sz="3000" spc="-1" strike="noStrike">
              <a:latin typeface="Arial"/>
            </a:endParaRPr>
          </a:p>
          <a:p>
            <a:pPr marL="462240" indent="-448560">
              <a:lnSpc>
                <a:spcPct val="100000"/>
              </a:lnSpc>
              <a:spcBef>
                <a:spcPts val="1086"/>
              </a:spcBef>
              <a:buClr>
                <a:srgbClr val="cc0000"/>
              </a:buClr>
              <a:buFont typeface="StarSymbol"/>
              <a:buAutoNum type="arabicPeriod"/>
            </a:pPr>
            <a:r>
              <a:rPr b="1" lang="ru-RU" sz="3000" spc="-15" strike="noStrike">
                <a:solidFill>
                  <a:srgbClr val="cc0000"/>
                </a:solidFill>
                <a:latin typeface="Arial"/>
                <a:ea typeface="DejaVu Sans"/>
              </a:rPr>
              <a:t>Злоякісні </a:t>
            </a:r>
            <a:r>
              <a:rPr b="1" lang="ru-RU" sz="3000" spc="-12" strike="noStrike">
                <a:solidFill>
                  <a:srgbClr val="cc0000"/>
                </a:solidFill>
                <a:latin typeface="Arial"/>
                <a:ea typeface="DejaVu Sans"/>
              </a:rPr>
              <a:t>новоутворення;</a:t>
            </a:r>
            <a:endParaRPr b="0" lang="ru-RU" sz="3000" spc="-1" strike="noStrike">
              <a:latin typeface="Arial"/>
            </a:endParaRPr>
          </a:p>
          <a:p>
            <a:pPr marL="462240" indent="-448560">
              <a:lnSpc>
                <a:spcPct val="100000"/>
              </a:lnSpc>
              <a:spcBef>
                <a:spcPts val="1080"/>
              </a:spcBef>
              <a:buClr>
                <a:srgbClr val="cc0000"/>
              </a:buClr>
              <a:buFont typeface="StarSymbol"/>
              <a:buAutoNum type="arabicPeriod"/>
            </a:pPr>
            <a:r>
              <a:rPr b="1" lang="ru-RU" sz="3000" spc="-26" strike="noStrike">
                <a:solidFill>
                  <a:srgbClr val="cc0000"/>
                </a:solidFill>
                <a:latin typeface="Arial"/>
                <a:ea typeface="DejaVu Sans"/>
              </a:rPr>
              <a:t>Обстеження </a:t>
            </a:r>
            <a:r>
              <a:rPr b="1" lang="ru-RU" sz="3000" spc="-7" strike="noStrike">
                <a:solidFill>
                  <a:srgbClr val="cc0000"/>
                </a:solidFill>
                <a:latin typeface="Arial"/>
                <a:ea typeface="DejaVu Sans"/>
              </a:rPr>
              <a:t>реципієнтів </a:t>
            </a:r>
            <a:r>
              <a:rPr b="1" lang="ru-RU" sz="3000" spc="-1" strike="noStrike">
                <a:solidFill>
                  <a:srgbClr val="cc0000"/>
                </a:solidFill>
                <a:latin typeface="Arial"/>
                <a:ea typeface="DejaVu Sans"/>
              </a:rPr>
              <a:t>до </a:t>
            </a:r>
            <a:r>
              <a:rPr b="1" lang="ru-RU" sz="3000" spc="-32" strike="noStrike">
                <a:solidFill>
                  <a:srgbClr val="cc0000"/>
                </a:solidFill>
                <a:latin typeface="Arial"/>
                <a:ea typeface="DejaVu Sans"/>
              </a:rPr>
              <a:t>та </a:t>
            </a:r>
            <a:r>
              <a:rPr b="1" lang="ru-RU" sz="3000" spc="-1" strike="noStrike">
                <a:solidFill>
                  <a:srgbClr val="cc0000"/>
                </a:solidFill>
                <a:latin typeface="Arial"/>
                <a:ea typeface="DejaVu Sans"/>
              </a:rPr>
              <a:t>після </a:t>
            </a:r>
            <a:r>
              <a:rPr b="1" lang="ru-RU" sz="3000" spc="-7" strike="noStrike">
                <a:solidFill>
                  <a:srgbClr val="cc0000"/>
                </a:solidFill>
                <a:latin typeface="Arial"/>
                <a:ea typeface="DejaVu Sans"/>
              </a:rPr>
              <a:t>трансплантації</a:t>
            </a:r>
            <a:r>
              <a:rPr b="1" lang="ru-RU" sz="3000" spc="262" strike="noStrike">
                <a:solidFill>
                  <a:srgbClr val="cc0000"/>
                </a:solidFill>
                <a:latin typeface="Arial"/>
                <a:ea typeface="DejaVu Sans"/>
              </a:rPr>
              <a:t> </a:t>
            </a:r>
            <a:r>
              <a:rPr b="1" lang="ru-RU" sz="3000" spc="-1" strike="noStrike">
                <a:solidFill>
                  <a:srgbClr val="cc0000"/>
                </a:solidFill>
                <a:latin typeface="Arial"/>
                <a:ea typeface="DejaVu Sans"/>
              </a:rPr>
              <a:t>органів;</a:t>
            </a:r>
            <a:endParaRPr b="0" lang="ru-RU" sz="3000" spc="-1" strike="noStrike">
              <a:latin typeface="Arial"/>
            </a:endParaRPr>
          </a:p>
        </p:txBody>
      </p:sp>
      <p:sp>
        <p:nvSpPr>
          <p:cNvPr id="135" name="CustomShape 3"/>
          <p:cNvSpPr/>
          <p:nvPr/>
        </p:nvSpPr>
        <p:spPr>
          <a:xfrm>
            <a:off x="3594960" y="6262560"/>
            <a:ext cx="9175320" cy="1199160"/>
          </a:xfrm>
          <a:prstGeom prst="rect">
            <a:avLst/>
          </a:prstGeom>
          <a:noFill/>
          <a:ln>
            <a:noFill/>
          </a:ln>
        </p:spPr>
        <p:style>
          <a:lnRef idx="0"/>
          <a:fillRef idx="0"/>
          <a:effectRef idx="0"/>
          <a:fontRef idx="minor"/>
        </p:style>
        <p:txBody>
          <a:bodyPr lIns="0" rIns="0" tIns="12240" bIns="0">
            <a:spAutoFit/>
          </a:bodyPr>
          <a:p>
            <a:pPr marL="12600" indent="51480">
              <a:lnSpc>
                <a:spcPct val="130000"/>
              </a:lnSpc>
              <a:spcBef>
                <a:spcPts val="96"/>
              </a:spcBef>
            </a:pPr>
            <a:r>
              <a:rPr b="1" lang="ru-RU" sz="3000" spc="-1" strike="noStrike">
                <a:solidFill>
                  <a:srgbClr val="cc0000"/>
                </a:solidFill>
                <a:latin typeface="Arial"/>
                <a:ea typeface="DejaVu Sans"/>
              </a:rPr>
              <a:t>паціє</a:t>
            </a:r>
            <a:r>
              <a:rPr b="1" lang="ru-RU" sz="3000" spc="24" strike="noStrike">
                <a:solidFill>
                  <a:srgbClr val="cc0000"/>
                </a:solidFill>
                <a:latin typeface="Arial"/>
                <a:ea typeface="DejaVu Sans"/>
              </a:rPr>
              <a:t>н</a:t>
            </a:r>
            <a:r>
              <a:rPr b="1" lang="ru-RU" sz="3000" spc="-32" strike="noStrike">
                <a:solidFill>
                  <a:srgbClr val="cc0000"/>
                </a:solidFill>
                <a:latin typeface="Arial"/>
                <a:ea typeface="DejaVu Sans"/>
              </a:rPr>
              <a:t>т</a:t>
            </a:r>
            <a:r>
              <a:rPr b="1" lang="ru-RU" sz="3000" spc="7" strike="noStrike">
                <a:solidFill>
                  <a:srgbClr val="cc0000"/>
                </a:solidFill>
                <a:latin typeface="Arial"/>
                <a:ea typeface="DejaVu Sans"/>
              </a:rPr>
              <a:t>і</a:t>
            </a:r>
            <a:r>
              <a:rPr b="1" lang="ru-RU" sz="3000" spc="-1" strike="noStrike">
                <a:solidFill>
                  <a:srgbClr val="cc0000"/>
                </a:solidFill>
                <a:latin typeface="Arial"/>
                <a:ea typeface="DejaVu Sans"/>
              </a:rPr>
              <a:t>в</a:t>
            </a:r>
            <a:r>
              <a:rPr b="1" lang="ru-RU" sz="3000" spc="-1" strike="noStrike">
                <a:solidFill>
                  <a:srgbClr val="cc0000"/>
                </a:solidFill>
                <a:latin typeface="Arial"/>
                <a:ea typeface="DejaVu Sans"/>
              </a:rPr>
              <a:t>	</a:t>
            </a:r>
            <a:r>
              <a:rPr b="1" lang="ru-RU" sz="3000" spc="-1" strike="noStrike">
                <a:solidFill>
                  <a:srgbClr val="cc0000"/>
                </a:solidFill>
                <a:latin typeface="Arial"/>
                <a:ea typeface="DejaVu Sans"/>
              </a:rPr>
              <a:t>пе</a:t>
            </a:r>
            <a:r>
              <a:rPr b="1" lang="ru-RU" sz="3000" spc="4" strike="noStrike">
                <a:solidFill>
                  <a:srgbClr val="cc0000"/>
                </a:solidFill>
                <a:latin typeface="Arial"/>
                <a:ea typeface="DejaVu Sans"/>
              </a:rPr>
              <a:t>р</a:t>
            </a:r>
            <a:r>
              <a:rPr b="1" lang="ru-RU" sz="3000" spc="-7" strike="noStrike">
                <a:solidFill>
                  <a:srgbClr val="cc0000"/>
                </a:solidFill>
                <a:latin typeface="Arial"/>
                <a:ea typeface="DejaVu Sans"/>
              </a:rPr>
              <a:t>е</a:t>
            </a:r>
            <a:r>
              <a:rPr b="1" lang="ru-RU" sz="3000" spc="-1" strike="noStrike">
                <a:solidFill>
                  <a:srgbClr val="cc0000"/>
                </a:solidFill>
                <a:latin typeface="Arial"/>
                <a:ea typeface="DejaVu Sans"/>
              </a:rPr>
              <a:t>д</a:t>
            </a:r>
            <a:r>
              <a:rPr b="1" lang="ru-RU" sz="3000" spc="-1" strike="noStrike">
                <a:solidFill>
                  <a:srgbClr val="cc0000"/>
                </a:solidFill>
                <a:latin typeface="Arial"/>
                <a:ea typeface="DejaVu Sans"/>
              </a:rPr>
              <a:t>	</a:t>
            </a:r>
            <a:r>
              <a:rPr b="1" lang="ru-RU" sz="3000" spc="-1" strike="noStrike">
                <a:solidFill>
                  <a:srgbClr val="cc0000"/>
                </a:solidFill>
                <a:latin typeface="Arial"/>
                <a:ea typeface="DejaVu Sans"/>
              </a:rPr>
              <a:t>	</a:t>
            </a:r>
            <a:r>
              <a:rPr b="1" lang="ru-RU" sz="3000" spc="-35" strike="noStrike">
                <a:solidFill>
                  <a:srgbClr val="cc0000"/>
                </a:solidFill>
                <a:latin typeface="Arial"/>
                <a:ea typeface="DejaVu Sans"/>
              </a:rPr>
              <a:t>в</a:t>
            </a:r>
            <a:r>
              <a:rPr b="1" lang="ru-RU" sz="3000" spc="-15" strike="noStrike">
                <a:solidFill>
                  <a:srgbClr val="cc0000"/>
                </a:solidFill>
                <a:latin typeface="Arial"/>
                <a:ea typeface="DejaVu Sans"/>
              </a:rPr>
              <a:t>а</a:t>
            </a:r>
            <a:r>
              <a:rPr b="1" lang="ru-RU" sz="3000" spc="-1" strike="noStrike">
                <a:solidFill>
                  <a:srgbClr val="cc0000"/>
                </a:solidFill>
                <a:latin typeface="Arial"/>
                <a:ea typeface="DejaVu Sans"/>
              </a:rPr>
              <a:t>жкими</a:t>
            </a:r>
            <a:r>
              <a:rPr b="1" lang="ru-RU" sz="3000" spc="-1" strike="noStrike">
                <a:solidFill>
                  <a:srgbClr val="cc0000"/>
                </a:solidFill>
                <a:latin typeface="Arial"/>
                <a:ea typeface="DejaVu Sans"/>
              </a:rPr>
              <a:t>	</a:t>
            </a:r>
            <a:r>
              <a:rPr b="1" lang="ru-RU" sz="3000" spc="-1" strike="noStrike">
                <a:solidFill>
                  <a:srgbClr val="cc0000"/>
                </a:solidFill>
                <a:latin typeface="Arial"/>
                <a:ea typeface="DejaVu Sans"/>
              </a:rPr>
              <a:t>опер</a:t>
            </a:r>
            <a:r>
              <a:rPr b="1" lang="ru-RU" sz="3000" spc="18" strike="noStrike">
                <a:solidFill>
                  <a:srgbClr val="cc0000"/>
                </a:solidFill>
                <a:latin typeface="Arial"/>
                <a:ea typeface="DejaVu Sans"/>
              </a:rPr>
              <a:t>а</a:t>
            </a:r>
            <a:r>
              <a:rPr b="1" lang="ru-RU" sz="3000" spc="-46" strike="noStrike">
                <a:solidFill>
                  <a:srgbClr val="cc0000"/>
                </a:solidFill>
                <a:latin typeface="Arial"/>
                <a:ea typeface="DejaVu Sans"/>
              </a:rPr>
              <a:t>т</a:t>
            </a:r>
            <a:r>
              <a:rPr b="1" lang="ru-RU" sz="3000" spc="4" strike="noStrike">
                <a:solidFill>
                  <a:srgbClr val="cc0000"/>
                </a:solidFill>
                <a:latin typeface="Arial"/>
                <a:ea typeface="DejaVu Sans"/>
              </a:rPr>
              <a:t>и</a:t>
            </a:r>
            <a:r>
              <a:rPr b="1" lang="ru-RU" sz="3000" spc="-1" strike="noStrike">
                <a:solidFill>
                  <a:srgbClr val="cc0000"/>
                </a:solidFill>
                <a:latin typeface="Arial"/>
                <a:ea typeface="DejaVu Sans"/>
              </a:rPr>
              <a:t>вн</a:t>
            </a:r>
            <a:r>
              <a:rPr b="1" lang="ru-RU" sz="3000" spc="7" strike="noStrike">
                <a:solidFill>
                  <a:srgbClr val="cc0000"/>
                </a:solidFill>
                <a:latin typeface="Arial"/>
                <a:ea typeface="DejaVu Sans"/>
              </a:rPr>
              <a:t>и</a:t>
            </a:r>
            <a:r>
              <a:rPr b="1" lang="ru-RU" sz="3000" spc="-1" strike="noStrike">
                <a:solidFill>
                  <a:srgbClr val="cc0000"/>
                </a:solidFill>
                <a:latin typeface="Arial"/>
                <a:ea typeface="DejaVu Sans"/>
              </a:rPr>
              <a:t>ми  </a:t>
            </a:r>
            <a:r>
              <a:rPr b="1" lang="ru-RU" sz="3000" spc="-32" strike="noStrike">
                <a:solidFill>
                  <a:srgbClr val="cc0000"/>
                </a:solidFill>
                <a:latin typeface="Arial"/>
                <a:ea typeface="DejaVu Sans"/>
              </a:rPr>
              <a:t>т</a:t>
            </a:r>
            <a:r>
              <a:rPr b="1" lang="ru-RU" sz="3000" spc="-1" strike="noStrike">
                <a:solidFill>
                  <a:srgbClr val="cc0000"/>
                </a:solidFill>
                <a:latin typeface="Arial"/>
                <a:ea typeface="DejaVu Sans"/>
              </a:rPr>
              <a:t>а</a:t>
            </a:r>
            <a:r>
              <a:rPr b="1" lang="ru-RU" sz="3000" spc="-1" strike="noStrike">
                <a:solidFill>
                  <a:srgbClr val="cc0000"/>
                </a:solidFill>
                <a:latin typeface="Arial"/>
                <a:ea typeface="DejaVu Sans"/>
              </a:rPr>
              <a:t>	</a:t>
            </a:r>
            <a:r>
              <a:rPr b="1" lang="ru-RU" sz="3000" spc="-1" strike="noStrike">
                <a:solidFill>
                  <a:srgbClr val="cc0000"/>
                </a:solidFill>
                <a:latin typeface="Arial"/>
                <a:ea typeface="DejaVu Sans"/>
              </a:rPr>
              <a:t> </a:t>
            </a:r>
            <a:r>
              <a:rPr b="1" lang="ru-RU" sz="3000" spc="-75" strike="noStrike">
                <a:solidFill>
                  <a:srgbClr val="cc0000"/>
                </a:solidFill>
                <a:latin typeface="Arial"/>
                <a:ea typeface="DejaVu Sans"/>
              </a:rPr>
              <a:t>у</a:t>
            </a:r>
            <a:r>
              <a:rPr b="1" lang="ru-RU" sz="3000" spc="-7" strike="noStrike">
                <a:solidFill>
                  <a:srgbClr val="cc0000"/>
                </a:solidFill>
                <a:latin typeface="Arial"/>
                <a:ea typeface="DejaVu Sans"/>
              </a:rPr>
              <a:t>с</a:t>
            </a:r>
            <a:r>
              <a:rPr b="1" lang="ru-RU" sz="3000" spc="32" strike="noStrike">
                <a:solidFill>
                  <a:srgbClr val="cc0000"/>
                </a:solidFill>
                <a:latin typeface="Arial"/>
                <a:ea typeface="DejaVu Sans"/>
              </a:rPr>
              <a:t>к</a:t>
            </a:r>
            <a:r>
              <a:rPr b="1" lang="ru-RU" sz="3000" spc="-7" strike="noStrike">
                <a:solidFill>
                  <a:srgbClr val="cc0000"/>
                </a:solidFill>
                <a:latin typeface="Arial"/>
                <a:ea typeface="DejaVu Sans"/>
              </a:rPr>
              <a:t>л</a:t>
            </a:r>
            <a:r>
              <a:rPr b="1" lang="ru-RU" sz="3000" spc="-12" strike="noStrike">
                <a:solidFill>
                  <a:srgbClr val="cc0000"/>
                </a:solidFill>
                <a:latin typeface="Arial"/>
                <a:ea typeface="DejaVu Sans"/>
              </a:rPr>
              <a:t>а</a:t>
            </a:r>
            <a:r>
              <a:rPr b="1" lang="ru-RU" sz="3000" spc="-1" strike="noStrike">
                <a:solidFill>
                  <a:srgbClr val="cc0000"/>
                </a:solidFill>
                <a:latin typeface="Arial"/>
                <a:ea typeface="DejaVu Sans"/>
              </a:rPr>
              <a:t>дне</a:t>
            </a:r>
            <a:r>
              <a:rPr b="1" lang="ru-RU" sz="3000" spc="-12" strike="noStrike">
                <a:solidFill>
                  <a:srgbClr val="cc0000"/>
                </a:solidFill>
                <a:latin typeface="Arial"/>
                <a:ea typeface="DejaVu Sans"/>
              </a:rPr>
              <a:t>н</a:t>
            </a:r>
            <a:r>
              <a:rPr b="1" lang="ru-RU" sz="3000" spc="-1" strike="noStrike">
                <a:solidFill>
                  <a:srgbClr val="cc0000"/>
                </a:solidFill>
                <a:latin typeface="Arial"/>
                <a:ea typeface="DejaVu Sans"/>
              </a:rPr>
              <a:t>ий</a:t>
            </a:r>
            <a:r>
              <a:rPr b="1" lang="ru-RU" sz="3000" spc="-1" strike="noStrike">
                <a:solidFill>
                  <a:srgbClr val="cc0000"/>
                </a:solidFill>
                <a:latin typeface="Arial"/>
                <a:ea typeface="DejaVu Sans"/>
              </a:rPr>
              <a:t>	</a:t>
            </a:r>
            <a:r>
              <a:rPr b="1" lang="ru-RU" sz="3000" spc="-1" strike="noStrike">
                <a:solidFill>
                  <a:srgbClr val="cc0000"/>
                </a:solidFill>
                <a:latin typeface="Arial"/>
                <a:ea typeface="DejaVu Sans"/>
              </a:rPr>
              <a:t>пер</a:t>
            </a:r>
            <a:r>
              <a:rPr b="1" lang="ru-RU" sz="3000" spc="-35" strike="noStrike">
                <a:solidFill>
                  <a:srgbClr val="cc0000"/>
                </a:solidFill>
                <a:latin typeface="Arial"/>
                <a:ea typeface="DejaVu Sans"/>
              </a:rPr>
              <a:t>е</a:t>
            </a:r>
            <a:r>
              <a:rPr b="1" lang="ru-RU" sz="3000" spc="-1" strike="noStrike">
                <a:solidFill>
                  <a:srgbClr val="cc0000"/>
                </a:solidFill>
                <a:latin typeface="Arial"/>
                <a:ea typeface="DejaVu Sans"/>
              </a:rPr>
              <a:t>б</a:t>
            </a:r>
            <a:r>
              <a:rPr b="1" lang="ru-RU" sz="3000" spc="-15" strike="noStrike">
                <a:solidFill>
                  <a:srgbClr val="cc0000"/>
                </a:solidFill>
                <a:latin typeface="Arial"/>
                <a:ea typeface="DejaVu Sans"/>
              </a:rPr>
              <a:t>і</a:t>
            </a:r>
            <a:r>
              <a:rPr b="1" lang="ru-RU" sz="3000" spc="-1" strike="noStrike">
                <a:solidFill>
                  <a:srgbClr val="cc0000"/>
                </a:solidFill>
                <a:latin typeface="Arial"/>
                <a:ea typeface="DejaVu Sans"/>
              </a:rPr>
              <a:t>г</a:t>
            </a:r>
            <a:r>
              <a:rPr b="1" lang="ru-RU" sz="3000" spc="-1" strike="noStrike">
                <a:solidFill>
                  <a:srgbClr val="cc0000"/>
                </a:solidFill>
                <a:latin typeface="Arial"/>
                <a:ea typeface="DejaVu Sans"/>
              </a:rPr>
              <a:t>	</a:t>
            </a:r>
            <a:r>
              <a:rPr b="1" lang="ru-RU" sz="3000" spc="-1" strike="noStrike">
                <a:solidFill>
                  <a:srgbClr val="cc0000"/>
                </a:solidFill>
                <a:latin typeface="Arial"/>
                <a:ea typeface="DejaVu Sans"/>
              </a:rPr>
              <a:t>післяопераційно</a:t>
            </a:r>
            <a:r>
              <a:rPr b="1" lang="ru-RU" sz="3000" spc="-41" strike="noStrike">
                <a:solidFill>
                  <a:srgbClr val="cc0000"/>
                </a:solidFill>
                <a:latin typeface="Arial"/>
                <a:ea typeface="DejaVu Sans"/>
              </a:rPr>
              <a:t>г</a:t>
            </a:r>
            <a:r>
              <a:rPr b="1" lang="ru-RU" sz="3000" spc="-1" strike="noStrike">
                <a:solidFill>
                  <a:srgbClr val="cc0000"/>
                </a:solidFill>
                <a:latin typeface="Arial"/>
                <a:ea typeface="DejaVu Sans"/>
              </a:rPr>
              <a:t>о</a:t>
            </a:r>
            <a:endParaRPr b="0" lang="ru-RU" sz="3000" spc="-1" strike="noStrike">
              <a:latin typeface="Arial"/>
            </a:endParaRPr>
          </a:p>
        </p:txBody>
      </p:sp>
      <p:sp>
        <p:nvSpPr>
          <p:cNvPr id="136" name="CustomShape 4"/>
          <p:cNvSpPr/>
          <p:nvPr/>
        </p:nvSpPr>
        <p:spPr>
          <a:xfrm>
            <a:off x="305640" y="6262560"/>
            <a:ext cx="2854440" cy="2387160"/>
          </a:xfrm>
          <a:prstGeom prst="rect">
            <a:avLst/>
          </a:prstGeom>
          <a:noFill/>
          <a:ln>
            <a:noFill/>
          </a:ln>
        </p:spPr>
        <p:style>
          <a:lnRef idx="0"/>
          <a:fillRef idx="0"/>
          <a:effectRef idx="0"/>
          <a:fontRef idx="minor"/>
        </p:style>
        <p:txBody>
          <a:bodyPr lIns="0" rIns="0" tIns="12600" bIns="0">
            <a:spAutoFit/>
          </a:bodyPr>
          <a:p>
            <a:pPr marL="355680" indent="-342000" algn="just">
              <a:lnSpc>
                <a:spcPct val="130000"/>
              </a:lnSpc>
              <a:spcBef>
                <a:spcPts val="99"/>
              </a:spcBef>
              <a:buClr>
                <a:srgbClr val="cc0000"/>
              </a:buClr>
              <a:buFont typeface="StarSymbol"/>
              <a:buAutoNum type="arabicPeriod" startAt="7"/>
            </a:pPr>
            <a:r>
              <a:rPr b="1" lang="ru-RU" sz="3000" spc="-21" strike="noStrike">
                <a:solidFill>
                  <a:srgbClr val="cc0000"/>
                </a:solidFill>
                <a:latin typeface="Arial"/>
                <a:ea typeface="DejaVu Sans"/>
              </a:rPr>
              <a:t>Обстеження  </a:t>
            </a:r>
            <a:r>
              <a:rPr b="1" lang="ru-RU" sz="3000" spc="-1" strike="noStrike">
                <a:solidFill>
                  <a:srgbClr val="cc0000"/>
                </a:solidFill>
                <a:latin typeface="Arial"/>
                <a:ea typeface="DejaVu Sans"/>
              </a:rPr>
              <a:t>в</a:t>
            </a:r>
            <a:r>
              <a:rPr b="1" lang="ru-RU" sz="3000" spc="-55" strike="noStrike">
                <a:solidFill>
                  <a:srgbClr val="cc0000"/>
                </a:solidFill>
                <a:latin typeface="Arial"/>
                <a:ea typeface="DejaVu Sans"/>
              </a:rPr>
              <a:t>т</a:t>
            </a:r>
            <a:r>
              <a:rPr b="1" lang="ru-RU" sz="3000" spc="-35" strike="noStrike">
                <a:solidFill>
                  <a:srgbClr val="cc0000"/>
                </a:solidFill>
                <a:latin typeface="Arial"/>
                <a:ea typeface="DejaVu Sans"/>
              </a:rPr>
              <a:t>р</a:t>
            </a:r>
            <a:r>
              <a:rPr b="1" lang="ru-RU" sz="3000" spc="-7" strike="noStrike">
                <a:solidFill>
                  <a:srgbClr val="cc0000"/>
                </a:solidFill>
                <a:latin typeface="Arial"/>
                <a:ea typeface="DejaVu Sans"/>
              </a:rPr>
              <a:t>уча</a:t>
            </a:r>
            <a:r>
              <a:rPr b="1" lang="ru-RU" sz="3000" spc="-1" strike="noStrike">
                <a:solidFill>
                  <a:srgbClr val="cc0000"/>
                </a:solidFill>
                <a:latin typeface="Arial"/>
                <a:ea typeface="DejaVu Sans"/>
              </a:rPr>
              <a:t>ннями  </a:t>
            </a:r>
            <a:r>
              <a:rPr b="1" lang="ru-RU" sz="3000" spc="-35" strike="noStrike">
                <a:solidFill>
                  <a:srgbClr val="cc0000"/>
                </a:solidFill>
                <a:latin typeface="Arial"/>
                <a:ea typeface="DejaVu Sans"/>
              </a:rPr>
              <a:t>періоду.</a:t>
            </a:r>
            <a:endParaRPr b="0" lang="ru-RU" sz="3000" spc="-1" strike="noStrike">
              <a:latin typeface="Arial"/>
            </a:endParaRPr>
          </a:p>
          <a:p>
            <a:pPr marL="460440" indent="-447120" algn="just">
              <a:lnSpc>
                <a:spcPct val="100000"/>
              </a:lnSpc>
              <a:spcBef>
                <a:spcPts val="1080"/>
              </a:spcBef>
              <a:buClr>
                <a:srgbClr val="cc0000"/>
              </a:buClr>
              <a:buFont typeface="StarSymbol"/>
              <a:buAutoNum type="arabicPeriod" startAt="7"/>
            </a:pPr>
            <a:r>
              <a:rPr b="1" lang="ru-RU" sz="3000" spc="-12" strike="noStrike">
                <a:solidFill>
                  <a:srgbClr val="cc0000"/>
                </a:solidFill>
                <a:latin typeface="Arial"/>
                <a:ea typeface="DejaVu Sans"/>
              </a:rPr>
              <a:t>Проведення</a:t>
            </a:r>
            <a:endParaRPr b="0" lang="ru-RU" sz="3000" spc="-1" strike="noStrike">
              <a:latin typeface="Arial"/>
            </a:endParaRPr>
          </a:p>
        </p:txBody>
      </p:sp>
      <p:sp>
        <p:nvSpPr>
          <p:cNvPr id="137" name="CustomShape 5"/>
          <p:cNvSpPr/>
          <p:nvPr/>
        </p:nvSpPr>
        <p:spPr>
          <a:xfrm>
            <a:off x="4082400" y="8183520"/>
            <a:ext cx="2840040" cy="469080"/>
          </a:xfrm>
          <a:prstGeom prst="rect">
            <a:avLst/>
          </a:prstGeom>
          <a:noFill/>
          <a:ln>
            <a:noFill/>
          </a:ln>
        </p:spPr>
        <p:style>
          <a:lnRef idx="0"/>
          <a:fillRef idx="0"/>
          <a:effectRef idx="0"/>
          <a:fontRef idx="minor"/>
        </p:style>
        <p:txBody>
          <a:bodyPr lIns="0" rIns="0" tIns="12600" bIns="0">
            <a:spAutoFit/>
          </a:bodyPr>
          <a:p>
            <a:pPr marL="12600">
              <a:lnSpc>
                <a:spcPct val="100000"/>
              </a:lnSpc>
              <a:spcBef>
                <a:spcPts val="99"/>
              </a:spcBef>
            </a:pPr>
            <a:r>
              <a:rPr b="1" lang="ru-RU" sz="3000" spc="-7" strike="noStrike">
                <a:solidFill>
                  <a:srgbClr val="cc0000"/>
                </a:solidFill>
                <a:latin typeface="Arial"/>
                <a:ea typeface="DejaVu Sans"/>
              </a:rPr>
              <a:t>цитостатичної,</a:t>
            </a:r>
            <a:endParaRPr b="0" lang="ru-RU" sz="3000" spc="-1" strike="noStrike">
              <a:latin typeface="Arial"/>
            </a:endParaRPr>
          </a:p>
        </p:txBody>
      </p:sp>
      <p:sp>
        <p:nvSpPr>
          <p:cNvPr id="138" name="CustomShape 6"/>
          <p:cNvSpPr/>
          <p:nvPr/>
        </p:nvSpPr>
        <p:spPr>
          <a:xfrm>
            <a:off x="7907040" y="8183520"/>
            <a:ext cx="3450960" cy="469080"/>
          </a:xfrm>
          <a:prstGeom prst="rect">
            <a:avLst/>
          </a:prstGeom>
          <a:noFill/>
          <a:ln>
            <a:noFill/>
          </a:ln>
        </p:spPr>
        <p:style>
          <a:lnRef idx="0"/>
          <a:fillRef idx="0"/>
          <a:effectRef idx="0"/>
          <a:fontRef idx="minor"/>
        </p:style>
        <p:txBody>
          <a:bodyPr lIns="0" rIns="0" tIns="12600" bIns="0">
            <a:spAutoFit/>
          </a:bodyPr>
          <a:p>
            <a:pPr marL="12600">
              <a:lnSpc>
                <a:spcPct val="100000"/>
              </a:lnSpc>
              <a:spcBef>
                <a:spcPts val="99"/>
              </a:spcBef>
            </a:pPr>
            <a:r>
              <a:rPr b="1" lang="ru-RU" sz="3000" spc="-12" strike="noStrike">
                <a:solidFill>
                  <a:srgbClr val="cc0000"/>
                </a:solidFill>
                <a:latin typeface="Arial"/>
                <a:ea typeface="DejaVu Sans"/>
              </a:rPr>
              <a:t>імунодепресивної</a:t>
            </a:r>
            <a:endParaRPr b="0" lang="ru-RU" sz="3000" spc="-1" strike="noStrike">
              <a:latin typeface="Arial"/>
            </a:endParaRPr>
          </a:p>
        </p:txBody>
      </p:sp>
      <p:sp>
        <p:nvSpPr>
          <p:cNvPr id="139" name="CustomShape 7"/>
          <p:cNvSpPr/>
          <p:nvPr/>
        </p:nvSpPr>
        <p:spPr>
          <a:xfrm>
            <a:off x="12348360" y="8183520"/>
            <a:ext cx="418680" cy="469080"/>
          </a:xfrm>
          <a:prstGeom prst="rect">
            <a:avLst/>
          </a:prstGeom>
          <a:noFill/>
          <a:ln>
            <a:noFill/>
          </a:ln>
        </p:spPr>
        <p:style>
          <a:lnRef idx="0"/>
          <a:fillRef idx="0"/>
          <a:effectRef idx="0"/>
          <a:fontRef idx="minor"/>
        </p:style>
        <p:txBody>
          <a:bodyPr lIns="0" rIns="0" tIns="12600" bIns="0">
            <a:spAutoFit/>
          </a:bodyPr>
          <a:p>
            <a:pPr marL="12600">
              <a:lnSpc>
                <a:spcPct val="100000"/>
              </a:lnSpc>
              <a:spcBef>
                <a:spcPts val="99"/>
              </a:spcBef>
            </a:pPr>
            <a:r>
              <a:rPr b="1" lang="ru-RU" sz="3000" spc="-21" strike="noStrike">
                <a:solidFill>
                  <a:srgbClr val="cc0000"/>
                </a:solidFill>
                <a:latin typeface="Arial"/>
                <a:ea typeface="DejaVu Sans"/>
              </a:rPr>
              <a:t>та</a:t>
            </a:r>
            <a:endParaRPr b="0" lang="ru-RU" sz="3000" spc="-1" strike="noStrike">
              <a:latin typeface="Arial"/>
            </a:endParaRPr>
          </a:p>
        </p:txBody>
      </p:sp>
      <p:sp>
        <p:nvSpPr>
          <p:cNvPr id="140" name="CustomShape 8"/>
          <p:cNvSpPr/>
          <p:nvPr/>
        </p:nvSpPr>
        <p:spPr>
          <a:xfrm>
            <a:off x="648720" y="8777520"/>
            <a:ext cx="4969800" cy="469080"/>
          </a:xfrm>
          <a:prstGeom prst="rect">
            <a:avLst/>
          </a:prstGeom>
          <a:noFill/>
          <a:ln>
            <a:noFill/>
          </a:ln>
        </p:spPr>
        <p:style>
          <a:lnRef idx="0"/>
          <a:fillRef idx="0"/>
          <a:effectRef idx="0"/>
          <a:fontRef idx="minor"/>
        </p:style>
        <p:txBody>
          <a:bodyPr lIns="0" rIns="0" tIns="12600" bIns="0">
            <a:spAutoFit/>
          </a:bodyPr>
          <a:p>
            <a:pPr marL="12600">
              <a:lnSpc>
                <a:spcPct val="100000"/>
              </a:lnSpc>
              <a:spcBef>
                <a:spcPts val="99"/>
              </a:spcBef>
            </a:pPr>
            <a:r>
              <a:rPr b="1" lang="ru-RU" sz="3000" spc="-21" strike="noStrike">
                <a:solidFill>
                  <a:srgbClr val="cc0000"/>
                </a:solidFill>
                <a:latin typeface="Arial"/>
                <a:ea typeface="DejaVu Sans"/>
              </a:rPr>
              <a:t>імуномодулюючої</a:t>
            </a:r>
            <a:r>
              <a:rPr b="1" lang="ru-RU" sz="3000" spc="-55" strike="noStrike">
                <a:solidFill>
                  <a:srgbClr val="cc0000"/>
                </a:solidFill>
                <a:latin typeface="Arial"/>
                <a:ea typeface="DejaVu Sans"/>
              </a:rPr>
              <a:t> </a:t>
            </a:r>
            <a:r>
              <a:rPr b="1" lang="ru-RU" sz="3000" spc="-12" strike="noStrike">
                <a:solidFill>
                  <a:srgbClr val="cc0000"/>
                </a:solidFill>
                <a:latin typeface="Arial"/>
                <a:ea typeface="DejaVu Sans"/>
              </a:rPr>
              <a:t>терапії.</a:t>
            </a:r>
            <a:endParaRPr b="0" lang="ru-RU" sz="3000" spc="-1" strike="noStrike">
              <a:latin typeface="Arial"/>
            </a:endParaRPr>
          </a:p>
        </p:txBody>
      </p:sp>
      <p:sp>
        <p:nvSpPr>
          <p:cNvPr id="141" name="CustomShape 9"/>
          <p:cNvSpPr/>
          <p:nvPr/>
        </p:nvSpPr>
        <p:spPr>
          <a:xfrm>
            <a:off x="227160" y="231480"/>
            <a:ext cx="2187360" cy="1425240"/>
          </a:xfrm>
          <a:prstGeom prst="rect">
            <a:avLst/>
          </a:prstGeom>
          <a:blipFill rotWithShape="0">
            <a:blip r:embed="rId1"/>
            <a:stretch>
              <a:fillRect/>
            </a:stretch>
          </a:blipFill>
          <a:ln>
            <a:noFill/>
          </a:ln>
        </p:spPr>
        <p:style>
          <a:lnRef idx="0"/>
          <a:fillRef idx="0"/>
          <a:effectRef idx="0"/>
          <a:fontRef idx="minor"/>
        </p:style>
      </p:sp>
      <p:sp>
        <p:nvSpPr>
          <p:cNvPr id="142" name="CustomShape 10"/>
          <p:cNvSpPr/>
          <p:nvPr/>
        </p:nvSpPr>
        <p:spPr>
          <a:xfrm>
            <a:off x="10750320" y="210240"/>
            <a:ext cx="2097360" cy="1388880"/>
          </a:xfrm>
          <a:prstGeom prst="rect">
            <a:avLst/>
          </a:prstGeom>
          <a:blipFill rotWithShape="0">
            <a:blip r:embed="rId2"/>
            <a:stretch>
              <a:fillRect/>
            </a:stretch>
          </a:blipFill>
          <a:ln>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CustomShape 1"/>
          <p:cNvSpPr/>
          <p:nvPr/>
        </p:nvSpPr>
        <p:spPr>
          <a:xfrm>
            <a:off x="1777680" y="767520"/>
            <a:ext cx="9397440" cy="889200"/>
          </a:xfrm>
          <a:prstGeom prst="rect">
            <a:avLst/>
          </a:prstGeom>
          <a:noFill/>
          <a:ln>
            <a:noFill/>
          </a:ln>
        </p:spPr>
        <p:style>
          <a:lnRef idx="0"/>
          <a:fillRef idx="0"/>
          <a:effectRef idx="0"/>
          <a:fontRef idx="minor"/>
        </p:style>
        <p:txBody>
          <a:bodyPr lIns="0" rIns="0" tIns="106560" bIns="0">
            <a:spAutoFit/>
          </a:bodyPr>
          <a:p>
            <a:pPr marL="3131280" indent="-3117960">
              <a:lnSpc>
                <a:spcPts val="3081"/>
              </a:lnSpc>
              <a:spcBef>
                <a:spcPts val="839"/>
              </a:spcBef>
            </a:pPr>
            <a:r>
              <a:rPr b="0" lang="ru-RU" sz="3200" spc="-1" strike="noStrike">
                <a:solidFill>
                  <a:srgbClr val="1d2e5f"/>
                </a:solidFill>
                <a:latin typeface="Arial"/>
                <a:ea typeface="DejaVu Sans"/>
              </a:rPr>
              <a:t>В клінічній </a:t>
            </a:r>
            <a:r>
              <a:rPr b="0" lang="ru-RU" sz="3200" spc="-15" strike="noStrike">
                <a:solidFill>
                  <a:srgbClr val="1d2e5f"/>
                </a:solidFill>
                <a:latin typeface="Arial"/>
                <a:ea typeface="DejaVu Sans"/>
              </a:rPr>
              <a:t>медицині </a:t>
            </a:r>
            <a:r>
              <a:rPr b="0" lang="ru-RU" sz="3200" spc="-12" strike="noStrike">
                <a:solidFill>
                  <a:srgbClr val="1d2e5f"/>
                </a:solidFill>
                <a:latin typeface="Arial"/>
                <a:ea typeface="DejaVu Sans"/>
              </a:rPr>
              <a:t>виділяють </a:t>
            </a:r>
            <a:r>
              <a:rPr b="0" lang="ru-RU" sz="3200" spc="-7" strike="noStrike">
                <a:solidFill>
                  <a:srgbClr val="1d2e5f"/>
                </a:solidFill>
                <a:latin typeface="Arial"/>
                <a:ea typeface="DejaVu Sans"/>
              </a:rPr>
              <a:t>три види </a:t>
            </a:r>
            <a:r>
              <a:rPr b="0" lang="ru-RU" sz="3200" spc="-26" strike="noStrike">
                <a:solidFill>
                  <a:srgbClr val="1d2e5f"/>
                </a:solidFill>
                <a:latin typeface="Arial"/>
                <a:ea typeface="DejaVu Sans"/>
              </a:rPr>
              <a:t>патології  </a:t>
            </a:r>
            <a:r>
              <a:rPr b="0" lang="ru-RU" sz="3200" spc="-1" strike="noStrike">
                <a:solidFill>
                  <a:srgbClr val="1d2e5f"/>
                </a:solidFill>
                <a:latin typeface="Arial"/>
                <a:ea typeface="DejaVu Sans"/>
              </a:rPr>
              <a:t>імунної</a:t>
            </a:r>
            <a:r>
              <a:rPr b="0" lang="ru-RU" sz="3200" spc="-35" strike="noStrike">
                <a:solidFill>
                  <a:srgbClr val="1d2e5f"/>
                </a:solidFill>
                <a:latin typeface="Arial"/>
                <a:ea typeface="DejaVu Sans"/>
              </a:rPr>
              <a:t> </a:t>
            </a:r>
            <a:r>
              <a:rPr b="0" lang="ru-RU" sz="3200" spc="-7" strike="noStrike">
                <a:solidFill>
                  <a:srgbClr val="1d2e5f"/>
                </a:solidFill>
                <a:latin typeface="Arial"/>
                <a:ea typeface="DejaVu Sans"/>
              </a:rPr>
              <a:t>системи:</a:t>
            </a:r>
            <a:endParaRPr b="0" lang="ru-RU" sz="3200" spc="-1" strike="noStrike">
              <a:latin typeface="Arial"/>
            </a:endParaRPr>
          </a:p>
        </p:txBody>
      </p:sp>
      <p:sp>
        <p:nvSpPr>
          <p:cNvPr id="144" name="CustomShape 2"/>
          <p:cNvSpPr/>
          <p:nvPr/>
        </p:nvSpPr>
        <p:spPr>
          <a:xfrm>
            <a:off x="1331280" y="1548360"/>
            <a:ext cx="10295280" cy="7223400"/>
          </a:xfrm>
          <a:prstGeom prst="rect">
            <a:avLst/>
          </a:prstGeom>
          <a:noFill/>
          <a:ln>
            <a:noFill/>
          </a:ln>
        </p:spPr>
        <p:style>
          <a:lnRef idx="0"/>
          <a:fillRef idx="0"/>
          <a:effectRef idx="0"/>
          <a:fontRef idx="minor"/>
        </p:style>
        <p:txBody>
          <a:bodyPr lIns="0" rIns="0" tIns="107280" bIns="0">
            <a:spAutoFit/>
          </a:bodyPr>
          <a:p>
            <a:pPr marL="2897640" algn="ctr">
              <a:lnSpc>
                <a:spcPts val="3070"/>
              </a:lnSpc>
              <a:spcBef>
                <a:spcPts val="845"/>
              </a:spcBef>
            </a:pPr>
            <a:r>
              <a:rPr b="1" lang="ru-RU" sz="3200" spc="-12" strike="noStrike">
                <a:solidFill>
                  <a:srgbClr val="c00000"/>
                </a:solidFill>
                <a:latin typeface="Arial"/>
                <a:ea typeface="DejaVu Sans"/>
              </a:rPr>
              <a:t>імунодефіцитні</a:t>
            </a:r>
            <a:r>
              <a:rPr b="1" lang="ru-RU" sz="3200" spc="-75" strike="noStrike">
                <a:solidFill>
                  <a:srgbClr val="c00000"/>
                </a:solidFill>
                <a:latin typeface="Arial"/>
                <a:ea typeface="DejaVu Sans"/>
              </a:rPr>
              <a:t> </a:t>
            </a:r>
            <a:r>
              <a:rPr b="1" lang="ru-RU" sz="3200" spc="-7" strike="noStrike">
                <a:solidFill>
                  <a:srgbClr val="c00000"/>
                </a:solidFill>
                <a:latin typeface="Arial"/>
                <a:ea typeface="DejaVu Sans"/>
              </a:rPr>
              <a:t>стани</a:t>
            </a:r>
            <a:r>
              <a:rPr b="0" lang="ru-RU" sz="3200" spc="-7" strike="noStrike">
                <a:solidFill>
                  <a:srgbClr val="c00000"/>
                </a:solidFill>
                <a:latin typeface="Arial"/>
                <a:ea typeface="DejaVu Sans"/>
              </a:rPr>
              <a:t>,  </a:t>
            </a:r>
            <a:endParaRPr b="0" lang="ru-RU" sz="3200" spc="-1" strike="noStrike">
              <a:latin typeface="Arial"/>
            </a:endParaRPr>
          </a:p>
          <a:p>
            <a:pPr marL="2897640" algn="ctr">
              <a:lnSpc>
                <a:spcPts val="3070"/>
              </a:lnSpc>
              <a:spcBef>
                <a:spcPts val="845"/>
              </a:spcBef>
            </a:pPr>
            <a:r>
              <a:rPr b="1" lang="ru-RU" sz="3200" spc="-12" strike="noStrike">
                <a:solidFill>
                  <a:srgbClr val="c00000"/>
                </a:solidFill>
                <a:latin typeface="Arial"/>
                <a:ea typeface="DejaVu Sans"/>
              </a:rPr>
              <a:t>алергічні</a:t>
            </a:r>
            <a:r>
              <a:rPr b="1" lang="ru-RU" sz="3200" spc="-21" strike="noStrike">
                <a:solidFill>
                  <a:srgbClr val="c00000"/>
                </a:solidFill>
                <a:latin typeface="Arial"/>
                <a:ea typeface="DejaVu Sans"/>
              </a:rPr>
              <a:t> </a:t>
            </a:r>
            <a:r>
              <a:rPr b="1" lang="ru-RU" sz="3200" spc="-7" strike="noStrike">
                <a:solidFill>
                  <a:srgbClr val="c00000"/>
                </a:solidFill>
                <a:latin typeface="Arial"/>
                <a:ea typeface="DejaVu Sans"/>
              </a:rPr>
              <a:t>реакції</a:t>
            </a:r>
            <a:endParaRPr b="0" lang="ru-RU" sz="3200" spc="-1" strike="noStrike">
              <a:latin typeface="Arial"/>
            </a:endParaRPr>
          </a:p>
          <a:p>
            <a:pPr marL="2897640" algn="ctr">
              <a:lnSpc>
                <a:spcPts val="3101"/>
              </a:lnSpc>
            </a:pPr>
            <a:r>
              <a:rPr b="1" lang="ru-RU" sz="3200" spc="-7" strike="noStrike">
                <a:solidFill>
                  <a:srgbClr val="c00000"/>
                </a:solidFill>
                <a:latin typeface="Arial"/>
                <a:ea typeface="DejaVu Sans"/>
              </a:rPr>
              <a:t>аутоалергічні </a:t>
            </a:r>
            <a:r>
              <a:rPr b="1" lang="ru-RU" sz="3200" spc="-12" strike="noStrike">
                <a:solidFill>
                  <a:srgbClr val="c00000"/>
                </a:solidFill>
                <a:latin typeface="Arial"/>
                <a:ea typeface="DejaVu Sans"/>
              </a:rPr>
              <a:t>(аутоімунні)</a:t>
            </a:r>
            <a:r>
              <a:rPr b="1" lang="ru-RU" sz="3200" spc="-72" strike="noStrike">
                <a:solidFill>
                  <a:srgbClr val="c00000"/>
                </a:solidFill>
                <a:latin typeface="Arial"/>
                <a:ea typeface="DejaVu Sans"/>
              </a:rPr>
              <a:t> </a:t>
            </a:r>
            <a:r>
              <a:rPr b="1" lang="ru-RU" sz="3200" spc="-12" strike="noStrike">
                <a:solidFill>
                  <a:srgbClr val="c00000"/>
                </a:solidFill>
                <a:latin typeface="Arial"/>
                <a:ea typeface="DejaVu Sans"/>
              </a:rPr>
              <a:t>процеси</a:t>
            </a:r>
            <a:r>
              <a:rPr b="0" lang="ru-RU" sz="3200" spc="-12" strike="noStrike">
                <a:solidFill>
                  <a:srgbClr val="c00000"/>
                </a:solidFill>
                <a:latin typeface="Arial"/>
                <a:ea typeface="DejaVu Sans"/>
              </a:rPr>
              <a:t>.</a:t>
            </a:r>
            <a:endParaRPr b="0" lang="ru-RU" sz="3200" spc="-1" strike="noStrike">
              <a:latin typeface="Arial"/>
            </a:endParaRPr>
          </a:p>
          <a:p>
            <a:pPr marL="12240" indent="-720" algn="ctr">
              <a:lnSpc>
                <a:spcPts val="3070"/>
              </a:lnSpc>
              <a:spcBef>
                <a:spcPts val="3050"/>
              </a:spcBef>
            </a:pPr>
            <a:r>
              <a:rPr b="0" lang="ru-RU" sz="3200" spc="-1" strike="noStrike">
                <a:solidFill>
                  <a:srgbClr val="1d2e5f"/>
                </a:solidFill>
                <a:latin typeface="Arial"/>
                <a:ea typeface="DejaVu Sans"/>
              </a:rPr>
              <a:t>Всі три </a:t>
            </a:r>
            <a:r>
              <a:rPr b="0" lang="ru-RU" sz="3200" spc="-7" strike="noStrike">
                <a:solidFill>
                  <a:srgbClr val="1d2e5f"/>
                </a:solidFill>
                <a:latin typeface="Arial"/>
                <a:ea typeface="DejaVu Sans"/>
              </a:rPr>
              <a:t>види </a:t>
            </a:r>
            <a:r>
              <a:rPr b="0" lang="ru-RU" sz="3200" spc="-21" strike="noStrike">
                <a:solidFill>
                  <a:srgbClr val="1d2e5f"/>
                </a:solidFill>
                <a:latin typeface="Arial"/>
                <a:ea typeface="DejaVu Sans"/>
              </a:rPr>
              <a:t>патологічних </a:t>
            </a:r>
            <a:r>
              <a:rPr b="0" lang="ru-RU" sz="3200" spc="-7" strike="noStrike">
                <a:solidFill>
                  <a:srgbClr val="1d2e5f"/>
                </a:solidFill>
                <a:latin typeface="Arial"/>
                <a:ea typeface="DejaVu Sans"/>
              </a:rPr>
              <a:t>порушень </a:t>
            </a:r>
            <a:r>
              <a:rPr b="0" lang="ru-RU" sz="3200" spc="-1" strike="noStrike">
                <a:solidFill>
                  <a:srgbClr val="1d2e5f"/>
                </a:solidFill>
                <a:latin typeface="Arial"/>
                <a:ea typeface="DejaVu Sans"/>
              </a:rPr>
              <a:t>імунної </a:t>
            </a:r>
            <a:r>
              <a:rPr b="0" lang="ru-RU" sz="3200" spc="-7" strike="noStrike">
                <a:solidFill>
                  <a:srgbClr val="1d2e5f"/>
                </a:solidFill>
                <a:latin typeface="Arial"/>
                <a:ea typeface="DejaVu Sans"/>
              </a:rPr>
              <a:t>системи  </a:t>
            </a:r>
            <a:r>
              <a:rPr b="0" lang="ru-RU" sz="3200" spc="-32" strike="noStrike">
                <a:solidFill>
                  <a:srgbClr val="1d2e5f"/>
                </a:solidFill>
                <a:latin typeface="Arial"/>
                <a:ea typeface="DejaVu Sans"/>
              </a:rPr>
              <a:t>потребують </a:t>
            </a:r>
            <a:r>
              <a:rPr b="0" lang="ru-RU" sz="3200" spc="-7" strike="noStrike">
                <a:solidFill>
                  <a:srgbClr val="1d2e5f"/>
                </a:solidFill>
                <a:latin typeface="Arial"/>
                <a:ea typeface="DejaVu Sans"/>
              </a:rPr>
              <a:t>оцінки за </a:t>
            </a:r>
            <a:r>
              <a:rPr b="0" lang="ru-RU" sz="3200" spc="-15" strike="noStrike">
                <a:solidFill>
                  <a:srgbClr val="1d2e5f"/>
                </a:solidFill>
                <a:latin typeface="Arial"/>
                <a:ea typeface="DejaVu Sans"/>
              </a:rPr>
              <a:t>допомогою </a:t>
            </a:r>
            <a:r>
              <a:rPr b="0" lang="ru-RU" sz="3200" spc="-1" strike="noStrike">
                <a:solidFill>
                  <a:srgbClr val="1d2e5f"/>
                </a:solidFill>
                <a:latin typeface="Arial"/>
                <a:ea typeface="DejaVu Sans"/>
              </a:rPr>
              <a:t>клініко-імунологічних  показників, які </a:t>
            </a:r>
            <a:r>
              <a:rPr b="0" lang="ru-RU" sz="3200" spc="-15" strike="noStrike">
                <a:solidFill>
                  <a:srgbClr val="1d2e5f"/>
                </a:solidFill>
                <a:latin typeface="Arial"/>
                <a:ea typeface="DejaVu Sans"/>
              </a:rPr>
              <a:t>характеризують </a:t>
            </a:r>
            <a:r>
              <a:rPr b="0" lang="ru-RU" sz="3200" spc="-1" strike="noStrike">
                <a:solidFill>
                  <a:srgbClr val="1d2e5f"/>
                </a:solidFill>
                <a:latin typeface="Arial"/>
                <a:ea typeface="DejaVu Sans"/>
              </a:rPr>
              <a:t>імунний</a:t>
            </a:r>
            <a:r>
              <a:rPr b="0" lang="ru-RU" sz="3200" spc="-92" strike="noStrike">
                <a:solidFill>
                  <a:srgbClr val="1d2e5f"/>
                </a:solidFill>
                <a:latin typeface="Arial"/>
                <a:ea typeface="DejaVu Sans"/>
              </a:rPr>
              <a:t> </a:t>
            </a:r>
            <a:r>
              <a:rPr b="0" lang="ru-RU" sz="3200" spc="-21" strike="noStrike">
                <a:solidFill>
                  <a:srgbClr val="1d2e5f"/>
                </a:solidFill>
                <a:latin typeface="Arial"/>
                <a:ea typeface="DejaVu Sans"/>
              </a:rPr>
              <a:t>статус.</a:t>
            </a:r>
            <a:endParaRPr b="0" lang="ru-RU" sz="3200" spc="-1" strike="noStrike">
              <a:latin typeface="Arial"/>
            </a:endParaRPr>
          </a:p>
          <a:p>
            <a:pPr marL="175320" indent="-5400" algn="ctr">
              <a:lnSpc>
                <a:spcPct val="80000"/>
              </a:lnSpc>
              <a:spcBef>
                <a:spcPts val="31"/>
              </a:spcBef>
            </a:pPr>
            <a:r>
              <a:rPr b="0" lang="ru-RU" sz="3200" spc="-7" strike="noStrike">
                <a:solidFill>
                  <a:srgbClr val="1d2e5f"/>
                </a:solidFill>
                <a:latin typeface="Arial"/>
                <a:ea typeface="DejaVu Sans"/>
              </a:rPr>
              <a:t>Використання різних імунологічних </a:t>
            </a:r>
            <a:r>
              <a:rPr b="0" lang="ru-RU" sz="3200" spc="-12" strike="noStrike">
                <a:solidFill>
                  <a:srgbClr val="1d2e5f"/>
                </a:solidFill>
                <a:latin typeface="Arial"/>
                <a:ea typeface="DejaVu Sans"/>
              </a:rPr>
              <a:t>тестів </a:t>
            </a:r>
            <a:r>
              <a:rPr b="0" lang="ru-RU" sz="3200" spc="-7" strike="noStrike">
                <a:solidFill>
                  <a:srgbClr val="1d2e5f"/>
                </a:solidFill>
                <a:latin typeface="Arial"/>
                <a:ea typeface="DejaVu Sans"/>
              </a:rPr>
              <a:t>для  </a:t>
            </a:r>
            <a:r>
              <a:rPr b="0" lang="ru-RU" sz="3200" spc="-15" strike="noStrike">
                <a:solidFill>
                  <a:srgbClr val="1d2e5f"/>
                </a:solidFill>
                <a:latin typeface="Arial"/>
                <a:ea typeface="DejaVu Sans"/>
              </a:rPr>
              <a:t>обстеження </a:t>
            </a:r>
            <a:r>
              <a:rPr b="0" lang="ru-RU" sz="3200" spc="-7" strike="noStrike">
                <a:solidFill>
                  <a:srgbClr val="1d2e5f"/>
                </a:solidFill>
                <a:latin typeface="Arial"/>
                <a:ea typeface="DejaVu Sans"/>
              </a:rPr>
              <a:t>пацієнтів </a:t>
            </a:r>
            <a:r>
              <a:rPr b="0" lang="ru-RU" sz="3200" spc="-12" strike="noStrike">
                <a:solidFill>
                  <a:srgbClr val="1d2e5f"/>
                </a:solidFill>
                <a:latin typeface="Arial"/>
                <a:ea typeface="DejaVu Sans"/>
              </a:rPr>
              <a:t>визначається </a:t>
            </a:r>
            <a:r>
              <a:rPr b="0" lang="ru-RU" sz="3200" spc="-1" strike="noStrike">
                <a:solidFill>
                  <a:srgbClr val="1d2e5f"/>
                </a:solidFill>
                <a:latin typeface="Arial"/>
                <a:ea typeface="DejaVu Sans"/>
              </a:rPr>
              <a:t>лікарем, </a:t>
            </a:r>
            <a:r>
              <a:rPr b="0" lang="ru-RU" sz="3200" spc="-26" strike="noStrike">
                <a:solidFill>
                  <a:srgbClr val="1d2e5f"/>
                </a:solidFill>
                <a:latin typeface="Arial"/>
                <a:ea typeface="DejaVu Sans"/>
              </a:rPr>
              <a:t>проте  </a:t>
            </a:r>
            <a:r>
              <a:rPr b="0" lang="ru-RU" sz="3200" spc="-7" strike="noStrike">
                <a:solidFill>
                  <a:srgbClr val="1d2e5f"/>
                </a:solidFill>
                <a:latin typeface="Arial"/>
                <a:ea typeface="DejaVu Sans"/>
              </a:rPr>
              <a:t>вважається, </a:t>
            </a:r>
            <a:r>
              <a:rPr b="0" lang="ru-RU" sz="3200" spc="-15" strike="noStrike">
                <a:solidFill>
                  <a:srgbClr val="1d2e5f"/>
                </a:solidFill>
                <a:latin typeface="Arial"/>
                <a:ea typeface="DejaVu Sans"/>
              </a:rPr>
              <a:t>що </a:t>
            </a:r>
            <a:r>
              <a:rPr b="0" lang="ru-RU" sz="3200" spc="-7" strike="noStrike">
                <a:solidFill>
                  <a:srgbClr val="1d2e5f"/>
                </a:solidFill>
                <a:latin typeface="Arial"/>
                <a:ea typeface="DejaVu Sans"/>
              </a:rPr>
              <a:t>для найбільш </a:t>
            </a:r>
            <a:r>
              <a:rPr b="0" lang="ru-RU" sz="3200" spc="-1" strike="noStrike">
                <a:solidFill>
                  <a:srgbClr val="1d2e5f"/>
                </a:solidFill>
                <a:latin typeface="Arial"/>
                <a:ea typeface="DejaVu Sans"/>
              </a:rPr>
              <a:t>повної </a:t>
            </a:r>
            <a:r>
              <a:rPr b="0" lang="ru-RU" sz="3200" spc="-21" strike="noStrike">
                <a:solidFill>
                  <a:srgbClr val="1d2e5f"/>
                </a:solidFill>
                <a:latin typeface="Arial"/>
                <a:ea typeface="DejaVu Sans"/>
              </a:rPr>
              <a:t>та</a:t>
            </a:r>
            <a:r>
              <a:rPr b="0" lang="ru-RU" sz="3200" spc="-126" strike="noStrike">
                <a:solidFill>
                  <a:srgbClr val="1d2e5f"/>
                </a:solidFill>
                <a:latin typeface="Arial"/>
                <a:ea typeface="DejaVu Sans"/>
              </a:rPr>
              <a:t> </a:t>
            </a:r>
            <a:r>
              <a:rPr b="0" lang="ru-RU" sz="3200" spc="-1" strike="noStrike">
                <a:solidFill>
                  <a:srgbClr val="1d2e5f"/>
                </a:solidFill>
                <a:latin typeface="Arial"/>
                <a:ea typeface="DejaVu Sans"/>
              </a:rPr>
              <a:t>комплексної  </a:t>
            </a:r>
            <a:r>
              <a:rPr b="0" lang="ru-RU" sz="3200" spc="-7" strike="noStrike">
                <a:solidFill>
                  <a:srgbClr val="1d2e5f"/>
                </a:solidFill>
                <a:latin typeface="Arial"/>
                <a:ea typeface="DejaVu Sans"/>
              </a:rPr>
              <a:t>оцінки </a:t>
            </a:r>
            <a:r>
              <a:rPr b="0" lang="ru-RU" sz="3200" spc="-12" strike="noStrike">
                <a:solidFill>
                  <a:srgbClr val="1d2e5f"/>
                </a:solidFill>
                <a:latin typeface="Arial"/>
                <a:ea typeface="DejaVu Sans"/>
              </a:rPr>
              <a:t>імунного </a:t>
            </a:r>
            <a:r>
              <a:rPr b="0" lang="ru-RU" sz="3200" spc="-21" strike="noStrike">
                <a:solidFill>
                  <a:srgbClr val="1d2e5f"/>
                </a:solidFill>
                <a:latin typeface="Arial"/>
                <a:ea typeface="DejaVu Sans"/>
              </a:rPr>
              <a:t>статусу </a:t>
            </a:r>
            <a:r>
              <a:rPr b="0" lang="ru-RU" sz="3200" spc="-15" strike="noStrike">
                <a:solidFill>
                  <a:srgbClr val="1d2e5f"/>
                </a:solidFill>
                <a:latin typeface="Arial"/>
                <a:ea typeface="DejaVu Sans"/>
              </a:rPr>
              <a:t>необхідно проводити </a:t>
            </a:r>
            <a:r>
              <a:rPr b="0" lang="ru-RU" sz="3200" spc="-1" strike="noStrike">
                <a:solidFill>
                  <a:srgbClr val="1d2e5f"/>
                </a:solidFill>
                <a:latin typeface="Arial"/>
                <a:ea typeface="DejaVu Sans"/>
              </a:rPr>
              <a:t>саме  комплексне </a:t>
            </a:r>
            <a:r>
              <a:rPr b="0" lang="ru-RU" sz="3200" spc="-7" strike="noStrike">
                <a:solidFill>
                  <a:srgbClr val="1d2e5f"/>
                </a:solidFill>
                <a:latin typeface="Arial"/>
                <a:ea typeface="DejaVu Sans"/>
              </a:rPr>
              <a:t>імунологічне</a:t>
            </a:r>
            <a:r>
              <a:rPr b="0" lang="ru-RU" sz="3200" spc="-106" strike="noStrike">
                <a:solidFill>
                  <a:srgbClr val="1d2e5f"/>
                </a:solidFill>
                <a:latin typeface="Arial"/>
                <a:ea typeface="DejaVu Sans"/>
              </a:rPr>
              <a:t> </a:t>
            </a:r>
            <a:r>
              <a:rPr b="0" lang="ru-RU" sz="3200" spc="-15" strike="noStrike">
                <a:solidFill>
                  <a:srgbClr val="1d2e5f"/>
                </a:solidFill>
                <a:latin typeface="Arial"/>
                <a:ea typeface="DejaVu Sans"/>
              </a:rPr>
              <a:t>обстеження.</a:t>
            </a:r>
            <a:endParaRPr b="0" lang="ru-RU" sz="3200" spc="-1" strike="noStrike">
              <a:latin typeface="Arial"/>
            </a:endParaRPr>
          </a:p>
          <a:p>
            <a:pPr marL="219600" indent="-5400" algn="ctr">
              <a:lnSpc>
                <a:spcPct val="80000"/>
              </a:lnSpc>
            </a:pPr>
            <a:r>
              <a:rPr b="1" lang="ru-RU" sz="3200" spc="-15" strike="noStrike" u="heavy">
                <a:solidFill>
                  <a:srgbClr val="c00000"/>
                </a:solidFill>
                <a:uFill>
                  <a:solidFill>
                    <a:srgbClr val="c00000"/>
                  </a:solidFill>
                </a:uFill>
                <a:latin typeface="Arial"/>
                <a:ea typeface="DejaVu Sans"/>
              </a:rPr>
              <a:t>Суворого </a:t>
            </a:r>
            <a:r>
              <a:rPr b="1" lang="ru-RU" sz="3200" spc="-7" strike="noStrike" u="heavy">
                <a:solidFill>
                  <a:srgbClr val="c00000"/>
                </a:solidFill>
                <a:uFill>
                  <a:solidFill>
                    <a:srgbClr val="c00000"/>
                  </a:solidFill>
                </a:uFill>
                <a:latin typeface="Arial"/>
                <a:ea typeface="DejaVu Sans"/>
              </a:rPr>
              <a:t>переліку </a:t>
            </a:r>
            <a:r>
              <a:rPr b="1" lang="ru-RU" sz="3200" spc="-12" strike="noStrike" u="heavy">
                <a:solidFill>
                  <a:srgbClr val="c00000"/>
                </a:solidFill>
                <a:uFill>
                  <a:solidFill>
                    <a:srgbClr val="c00000"/>
                  </a:solidFill>
                </a:uFill>
                <a:latin typeface="Arial"/>
                <a:ea typeface="DejaVu Sans"/>
              </a:rPr>
              <a:t>діагностичних </a:t>
            </a:r>
            <a:r>
              <a:rPr b="1" lang="ru-RU" sz="3200" spc="-1" strike="noStrike" u="heavy">
                <a:solidFill>
                  <a:srgbClr val="c00000"/>
                </a:solidFill>
                <a:uFill>
                  <a:solidFill>
                    <a:srgbClr val="c00000"/>
                  </a:solidFill>
                </a:uFill>
                <a:latin typeface="Arial"/>
                <a:ea typeface="DejaVu Sans"/>
              </a:rPr>
              <a:t>показників, які </a:t>
            </a:r>
            <a:r>
              <a:rPr b="1" lang="ru-RU" sz="3200" spc="-1" strike="noStrike">
                <a:solidFill>
                  <a:srgbClr val="c00000"/>
                </a:solidFill>
                <a:latin typeface="Arial"/>
                <a:ea typeface="DejaVu Sans"/>
              </a:rPr>
              <a:t> </a:t>
            </a:r>
            <a:r>
              <a:rPr b="1" lang="ru-RU" sz="3200" spc="-26" strike="noStrike" u="heavy">
                <a:solidFill>
                  <a:srgbClr val="c00000"/>
                </a:solidFill>
                <a:uFill>
                  <a:solidFill>
                    <a:srgbClr val="c00000"/>
                  </a:solidFill>
                </a:uFill>
                <a:latin typeface="Arial"/>
                <a:ea typeface="DejaVu Sans"/>
              </a:rPr>
              <a:t>мають </a:t>
            </a:r>
            <a:r>
              <a:rPr b="1" lang="ru-RU" sz="3200" spc="-21" strike="noStrike" u="heavy">
                <a:solidFill>
                  <a:srgbClr val="c00000"/>
                </a:solidFill>
                <a:uFill>
                  <a:solidFill>
                    <a:srgbClr val="c00000"/>
                  </a:solidFill>
                </a:uFill>
                <a:latin typeface="Arial"/>
                <a:ea typeface="DejaVu Sans"/>
              </a:rPr>
              <a:t>входити </a:t>
            </a:r>
            <a:r>
              <a:rPr b="1" lang="ru-RU" sz="3200" spc="-1" strike="noStrike" u="heavy">
                <a:solidFill>
                  <a:srgbClr val="c00000"/>
                </a:solidFill>
                <a:uFill>
                  <a:solidFill>
                    <a:srgbClr val="c00000"/>
                  </a:solidFill>
                </a:uFill>
                <a:latin typeface="Arial"/>
                <a:ea typeface="DejaVu Sans"/>
              </a:rPr>
              <a:t>до </a:t>
            </a:r>
            <a:r>
              <a:rPr b="1" lang="ru-RU" sz="3200" spc="-12" strike="noStrike" u="heavy">
                <a:solidFill>
                  <a:srgbClr val="c00000"/>
                </a:solidFill>
                <a:uFill>
                  <a:solidFill>
                    <a:srgbClr val="c00000"/>
                  </a:solidFill>
                </a:uFill>
                <a:latin typeface="Arial"/>
                <a:ea typeface="DejaVu Sans"/>
              </a:rPr>
              <a:t>імунограми, </a:t>
            </a:r>
            <a:r>
              <a:rPr b="1" lang="ru-RU" sz="3200" spc="-1" strike="noStrike" u="heavy">
                <a:solidFill>
                  <a:srgbClr val="c00000"/>
                </a:solidFill>
                <a:uFill>
                  <a:solidFill>
                    <a:srgbClr val="c00000"/>
                  </a:solidFill>
                </a:uFill>
                <a:latin typeface="Arial"/>
                <a:ea typeface="DejaVu Sans"/>
              </a:rPr>
              <a:t>не</a:t>
            </a:r>
            <a:r>
              <a:rPr b="1" lang="ru-RU" sz="3200" spc="-80" strike="noStrike" u="heavy">
                <a:solidFill>
                  <a:srgbClr val="c00000"/>
                </a:solidFill>
                <a:uFill>
                  <a:solidFill>
                    <a:srgbClr val="c00000"/>
                  </a:solidFill>
                </a:uFill>
                <a:latin typeface="Arial"/>
                <a:ea typeface="DejaVu Sans"/>
              </a:rPr>
              <a:t> </a:t>
            </a:r>
            <a:r>
              <a:rPr b="1" lang="ru-RU" sz="3200" spc="-7" strike="noStrike" u="heavy">
                <a:solidFill>
                  <a:srgbClr val="c00000"/>
                </a:solidFill>
                <a:uFill>
                  <a:solidFill>
                    <a:srgbClr val="c00000"/>
                  </a:solidFill>
                </a:uFill>
                <a:latin typeface="Arial"/>
                <a:ea typeface="DejaVu Sans"/>
              </a:rPr>
              <a:t>існує.</a:t>
            </a:r>
            <a:endParaRPr b="0" lang="ru-RU" sz="3200" spc="-1" strike="noStrike">
              <a:latin typeface="Arial"/>
            </a:endParaRPr>
          </a:p>
          <a:p>
            <a:pPr marL="138960" indent="-5400" algn="ctr">
              <a:lnSpc>
                <a:spcPct val="80000"/>
              </a:lnSpc>
              <a:spcBef>
                <a:spcPts val="6"/>
              </a:spcBef>
            </a:pPr>
            <a:r>
              <a:rPr b="1" i="1" lang="ru-RU" sz="3200" spc="-7" strike="noStrike">
                <a:solidFill>
                  <a:srgbClr val="1d2e5f"/>
                </a:solidFill>
                <a:latin typeface="Arial"/>
                <a:ea typeface="DejaVu Sans"/>
              </a:rPr>
              <a:t>Поділ </a:t>
            </a:r>
            <a:r>
              <a:rPr b="1" i="1" lang="ru-RU" sz="3200" spc="-1" strike="noStrike">
                <a:solidFill>
                  <a:srgbClr val="1d2e5f"/>
                </a:solidFill>
                <a:latin typeface="Arial"/>
                <a:ea typeface="DejaVu Sans"/>
              </a:rPr>
              <a:t>на </a:t>
            </a:r>
            <a:r>
              <a:rPr b="1" i="1" lang="ru-RU" sz="3200" spc="-7" strike="noStrike">
                <a:solidFill>
                  <a:srgbClr val="1d2e5f"/>
                </a:solidFill>
                <a:latin typeface="Arial"/>
                <a:ea typeface="DejaVu Sans"/>
              </a:rPr>
              <a:t>тести </a:t>
            </a:r>
            <a:r>
              <a:rPr b="1" i="1" lang="ru-RU" sz="3200" spc="-15" strike="noStrike">
                <a:solidFill>
                  <a:srgbClr val="1d2e5f"/>
                </a:solidFill>
                <a:latin typeface="Arial"/>
                <a:ea typeface="DejaVu Sans"/>
              </a:rPr>
              <a:t>першого </a:t>
            </a:r>
            <a:r>
              <a:rPr b="1" i="1" lang="ru-RU" sz="3200" spc="-1" strike="noStrike">
                <a:solidFill>
                  <a:srgbClr val="1d2e5f"/>
                </a:solidFill>
                <a:latin typeface="Arial"/>
                <a:ea typeface="DejaVu Sans"/>
              </a:rPr>
              <a:t>рівня та </a:t>
            </a:r>
            <a:r>
              <a:rPr b="1" i="1" lang="ru-RU" sz="3200" spc="-46" strike="noStrike">
                <a:solidFill>
                  <a:srgbClr val="1d2e5f"/>
                </a:solidFill>
                <a:latin typeface="Arial"/>
                <a:ea typeface="DejaVu Sans"/>
              </a:rPr>
              <a:t>другого </a:t>
            </a:r>
            <a:r>
              <a:rPr b="1" i="1" lang="ru-RU" sz="3200" spc="-7" strike="noStrike">
                <a:solidFill>
                  <a:srgbClr val="1d2e5f"/>
                </a:solidFill>
                <a:latin typeface="Arial"/>
                <a:ea typeface="DejaVu Sans"/>
              </a:rPr>
              <a:t>рівня  </a:t>
            </a:r>
            <a:r>
              <a:rPr b="1" i="1" lang="ru-RU" sz="3200" spc="-66" strike="noStrike">
                <a:solidFill>
                  <a:srgbClr val="1d2e5f"/>
                </a:solidFill>
                <a:latin typeface="Arial"/>
                <a:ea typeface="DejaVu Sans"/>
              </a:rPr>
              <a:t>хоча </a:t>
            </a:r>
            <a:r>
              <a:rPr b="1" i="1" lang="ru-RU" sz="3200" spc="-1" strike="noStrike">
                <a:solidFill>
                  <a:srgbClr val="1d2e5f"/>
                </a:solidFill>
                <a:latin typeface="Arial"/>
                <a:ea typeface="DejaVu Sans"/>
              </a:rPr>
              <a:t>й має </a:t>
            </a:r>
            <a:r>
              <a:rPr b="1" i="1" lang="ru-RU" sz="3200" spc="-21" strike="noStrike">
                <a:solidFill>
                  <a:srgbClr val="1d2e5f"/>
                </a:solidFill>
                <a:latin typeface="Arial"/>
                <a:ea typeface="DejaVu Sans"/>
              </a:rPr>
              <a:t>право </a:t>
            </a:r>
            <a:r>
              <a:rPr b="1" i="1" lang="ru-RU" sz="3200" spc="-1" strike="noStrike">
                <a:solidFill>
                  <a:srgbClr val="1d2e5f"/>
                </a:solidFill>
                <a:latin typeface="Arial"/>
                <a:ea typeface="DejaVu Sans"/>
              </a:rPr>
              <a:t>на </a:t>
            </a:r>
            <a:r>
              <a:rPr b="1" i="1" lang="ru-RU" sz="3200" spc="-7" strike="noStrike">
                <a:solidFill>
                  <a:srgbClr val="1d2e5f"/>
                </a:solidFill>
                <a:latin typeface="Arial"/>
                <a:ea typeface="DejaVu Sans"/>
              </a:rPr>
              <a:t>життя, проте</a:t>
            </a:r>
            <a:r>
              <a:rPr b="1" i="1" lang="ru-RU" sz="3200" spc="-46" strike="noStrike">
                <a:solidFill>
                  <a:srgbClr val="1d2e5f"/>
                </a:solidFill>
                <a:latin typeface="Arial"/>
                <a:ea typeface="DejaVu Sans"/>
              </a:rPr>
              <a:t> </a:t>
            </a:r>
            <a:r>
              <a:rPr b="1" i="1" lang="ru-RU" sz="3200" spc="-7" strike="noStrike">
                <a:solidFill>
                  <a:srgbClr val="1d2e5f"/>
                </a:solidFill>
                <a:latin typeface="Arial"/>
                <a:ea typeface="DejaVu Sans"/>
              </a:rPr>
              <a:t>вважається</a:t>
            </a:r>
            <a:endParaRPr b="0" lang="ru-RU" sz="3200" spc="-1" strike="noStrike">
              <a:latin typeface="Arial"/>
            </a:endParaRPr>
          </a:p>
          <a:p>
            <a:pPr marL="857160" indent="-5400" algn="ctr">
              <a:lnSpc>
                <a:spcPct val="77000"/>
              </a:lnSpc>
              <a:spcBef>
                <a:spcPts val="113"/>
              </a:spcBef>
            </a:pPr>
            <a:r>
              <a:rPr b="1" i="1" lang="ru-RU" sz="3200" spc="-7" strike="noStrike">
                <a:solidFill>
                  <a:srgbClr val="1d2e5f"/>
                </a:solidFill>
                <a:latin typeface="Arial"/>
                <a:ea typeface="DejaVu Sans"/>
              </a:rPr>
              <a:t>застарілим </a:t>
            </a:r>
            <a:r>
              <a:rPr b="1" i="1" lang="ru-RU" sz="3200" spc="-21" strike="noStrike">
                <a:solidFill>
                  <a:srgbClr val="1d2e5f"/>
                </a:solidFill>
                <a:latin typeface="Arial"/>
                <a:ea typeface="DejaVu Sans"/>
              </a:rPr>
              <a:t>завдяки </a:t>
            </a:r>
            <a:r>
              <a:rPr b="1" i="1" lang="ru-RU" sz="3200" spc="-1" strike="noStrike">
                <a:solidFill>
                  <a:srgbClr val="1d2e5f"/>
                </a:solidFill>
                <a:latin typeface="Arial"/>
                <a:ea typeface="DejaVu Sans"/>
              </a:rPr>
              <a:t>стрімкому</a:t>
            </a:r>
            <a:r>
              <a:rPr b="1" i="1" lang="ru-RU" sz="3200" spc="-52" strike="noStrike">
                <a:solidFill>
                  <a:srgbClr val="1d2e5f"/>
                </a:solidFill>
                <a:latin typeface="Arial"/>
                <a:ea typeface="DejaVu Sans"/>
              </a:rPr>
              <a:t> </a:t>
            </a:r>
            <a:r>
              <a:rPr b="1" i="1" lang="ru-RU" sz="3200" spc="-1" strike="noStrike">
                <a:solidFill>
                  <a:srgbClr val="1d2e5f"/>
                </a:solidFill>
                <a:latin typeface="Arial"/>
                <a:ea typeface="DejaVu Sans"/>
              </a:rPr>
              <a:t>розвитку  </a:t>
            </a:r>
            <a:r>
              <a:rPr b="1" i="1" lang="ru-RU" sz="3200" spc="-15" strike="noStrike">
                <a:solidFill>
                  <a:srgbClr val="1d2e5f"/>
                </a:solidFill>
                <a:latin typeface="Arial"/>
                <a:ea typeface="DejaVu Sans"/>
              </a:rPr>
              <a:t>технологічних можливостей</a:t>
            </a:r>
            <a:r>
              <a:rPr b="1" i="1" lang="ru-RU" sz="3200" spc="-80" strike="noStrike">
                <a:solidFill>
                  <a:srgbClr val="1d2e5f"/>
                </a:solidFill>
                <a:latin typeface="Arial"/>
                <a:ea typeface="DejaVu Sans"/>
              </a:rPr>
              <a:t>.</a:t>
            </a:r>
            <a:endParaRPr b="0" lang="ru-RU" sz="32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CustomShape 1"/>
          <p:cNvSpPr/>
          <p:nvPr/>
        </p:nvSpPr>
        <p:spPr>
          <a:xfrm>
            <a:off x="487080" y="432000"/>
            <a:ext cx="11896200" cy="89290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i="1" lang="ru-RU" sz="2800" spc="-1" strike="noStrike" u="sng">
                <a:solidFill>
                  <a:srgbClr val="ff0000"/>
                </a:solidFill>
                <a:uFillTx/>
                <a:latin typeface="Arial"/>
                <a:ea typeface="DejaVu Sans"/>
              </a:rPr>
              <a:t>Імунодіагностика</a:t>
            </a:r>
            <a:endParaRPr b="0" lang="ru-RU" sz="2800" spc="-1" strike="noStrike">
              <a:latin typeface="Arial"/>
            </a:endParaRPr>
          </a:p>
          <a:p>
            <a:pPr algn="just">
              <a:lnSpc>
                <a:spcPct val="100000"/>
              </a:lnSpc>
            </a:pPr>
            <a:r>
              <a:rPr b="1" lang="ru-RU" sz="2400" spc="-1" strike="noStrike">
                <a:solidFill>
                  <a:srgbClr val="ff0000"/>
                </a:solidFill>
                <a:latin typeface="Arial"/>
                <a:ea typeface="DejaVu Sans"/>
              </a:rPr>
              <a:t>Імунодіагностика </a:t>
            </a:r>
            <a:r>
              <a:rPr b="1" lang="ru-RU" sz="2400" spc="-1" strike="noStrike">
                <a:solidFill>
                  <a:srgbClr val="000000"/>
                </a:solidFill>
                <a:latin typeface="Arial"/>
                <a:ea typeface="DejaVu Sans"/>
              </a:rPr>
              <a:t>становить методичну основу сучасної імунології, має на меті, зокрема, </a:t>
            </a:r>
            <a:r>
              <a:rPr b="1" lang="ru-RU" sz="2400" spc="-1" strike="noStrike" u="sng">
                <a:solidFill>
                  <a:srgbClr val="000000"/>
                </a:solidFill>
                <a:uFillTx/>
                <a:latin typeface="Arial"/>
                <a:ea typeface="DejaVu Sans"/>
              </a:rPr>
              <a:t>характеристику функціонального стану окремих ланок імунної системи та взаємодіючих з ними факторів неспецифічного захисту,</a:t>
            </a:r>
            <a:r>
              <a:rPr b="1" lang="ru-RU" sz="2400" spc="-1" strike="noStrike">
                <a:solidFill>
                  <a:srgbClr val="000000"/>
                </a:solidFill>
                <a:latin typeface="Arial"/>
                <a:ea typeface="DejaVu Sans"/>
              </a:rPr>
              <a:t> щоб виявити наявність можливого дефіциту будь-якого з них, та своєчасно розпочати відповідну імунокоригуючу терапію.</a:t>
            </a:r>
            <a:endParaRPr b="0" lang="ru-RU" sz="2400" spc="-1" strike="noStrike">
              <a:latin typeface="Arial"/>
            </a:endParaRPr>
          </a:p>
          <a:p>
            <a:pPr algn="just">
              <a:lnSpc>
                <a:spcPct val="100000"/>
              </a:lnSpc>
            </a:pPr>
            <a:r>
              <a:rPr b="1" lang="ru-RU" sz="2400" spc="-1" strike="noStrike">
                <a:solidFill>
                  <a:srgbClr val="000000"/>
                </a:solidFill>
                <a:latin typeface="Arial"/>
                <a:ea typeface="DejaVu Sans"/>
              </a:rPr>
              <a:t>Найважливішою імунологічною проблемою педіатрії вважається</a:t>
            </a:r>
            <a:r>
              <a:rPr b="1" lang="ru-RU" sz="2400" spc="-1" strike="noStrike">
                <a:solidFill>
                  <a:srgbClr val="ff0000"/>
                </a:solidFill>
                <a:latin typeface="Arial"/>
                <a:ea typeface="DejaVu Sans"/>
              </a:rPr>
              <a:t> </a:t>
            </a:r>
            <a:r>
              <a:rPr b="1" i="1" lang="ru-RU" sz="2400" spc="-1" strike="noStrike">
                <a:solidFill>
                  <a:srgbClr val="800080"/>
                </a:solidFill>
                <a:latin typeface="Arial"/>
                <a:ea typeface="DejaVu Sans"/>
              </a:rPr>
              <a:t>проблема імунологічної недостатності або ІДС</a:t>
            </a:r>
            <a:r>
              <a:rPr b="1" lang="ru-RU" sz="2400" spc="-1" strike="noStrike">
                <a:solidFill>
                  <a:srgbClr val="800080"/>
                </a:solidFill>
                <a:latin typeface="Arial"/>
                <a:ea typeface="DejaVu Sans"/>
              </a:rPr>
              <a:t>. Вона включає два великі і принципово різні розділи імунопатології.</a:t>
            </a:r>
            <a:endParaRPr b="0" lang="ru-RU" sz="2400" spc="-1" strike="noStrike">
              <a:latin typeface="Arial"/>
            </a:endParaRPr>
          </a:p>
          <a:p>
            <a:pPr marL="216000" indent="-215280" algn="just">
              <a:lnSpc>
                <a:spcPct val="100000"/>
              </a:lnSpc>
              <a:buClr>
                <a:srgbClr val="000000"/>
              </a:buClr>
              <a:buSzPct val="45000"/>
              <a:buFont typeface="Wingdings" charset="2"/>
              <a:buChar char=""/>
            </a:pPr>
            <a:r>
              <a:rPr b="1" lang="ru-RU" sz="2400" spc="-1" strike="noStrike">
                <a:solidFill>
                  <a:srgbClr val="800080"/>
                </a:solidFill>
                <a:latin typeface="Arial"/>
                <a:ea typeface="DejaVu Sans"/>
              </a:rPr>
              <a:t>1. </a:t>
            </a:r>
            <a:r>
              <a:rPr b="1" lang="ru-RU" sz="2400" spc="-1" strike="noStrike">
                <a:solidFill>
                  <a:srgbClr val="ff0000"/>
                </a:solidFill>
                <a:latin typeface="Arial"/>
                <a:ea typeface="DejaVu Sans"/>
              </a:rPr>
              <a:t>Первинні ІДС </a:t>
            </a:r>
            <a:r>
              <a:rPr b="1" lang="ru-RU" sz="2400" spc="-1" strike="noStrike">
                <a:solidFill>
                  <a:srgbClr val="000000"/>
                </a:solidFill>
                <a:latin typeface="Arial"/>
                <a:ea typeface="DejaVu Sans"/>
              </a:rPr>
              <a:t>є наслідком генних мутацій і характеризуються вираженими дефектами одного або декількох імунних механізмів. </a:t>
            </a:r>
            <a:r>
              <a:rPr b="1" lang="ru-RU" sz="2400" spc="-1" strike="noStrike" u="sng">
                <a:solidFill>
                  <a:srgbClr val="000000"/>
                </a:solidFill>
                <a:uFillTx/>
                <a:latin typeface="Arial"/>
                <a:ea typeface="DejaVu Sans"/>
              </a:rPr>
              <a:t>Вони легко виявляються навіть за первинного імунологічного обстеження.</a:t>
            </a:r>
            <a:r>
              <a:rPr b="1" lang="ru-RU" sz="2400" spc="-1" strike="noStrike">
                <a:solidFill>
                  <a:srgbClr val="000000"/>
                </a:solidFill>
                <a:latin typeface="Arial"/>
                <a:ea typeface="DejaVu Sans"/>
              </a:rPr>
              <a:t> Захворювання досить рідкісні, питома вага їхньої загальної патології дитячого віку невелика. Не торкаючись детальної характеристики окремих нозологічних форм, можна сказати, що </a:t>
            </a:r>
            <a:r>
              <a:rPr b="1" lang="ru-RU" sz="2400" spc="-1" strike="noStrike" u="sng">
                <a:solidFill>
                  <a:srgbClr val="000000"/>
                </a:solidFill>
                <a:uFillTx/>
                <a:latin typeface="Arial"/>
                <a:ea typeface="DejaVu Sans"/>
              </a:rPr>
              <a:t>вони мають загальні клінічні ознаки: схильність до важких інфекційних процесів та хронічного їх перебігу</a:t>
            </a:r>
            <a:r>
              <a:rPr b="1" lang="ru-RU" sz="2400" spc="-1" strike="noStrike">
                <a:solidFill>
                  <a:srgbClr val="000000"/>
                </a:solidFill>
                <a:latin typeface="Arial"/>
                <a:ea typeface="DejaVu Sans"/>
              </a:rPr>
              <a:t>. Під час вивчення анамнезу дитини з'ясовується повторний характер гострих інфекційних захворювань, які можуть перейти у хронічний стан. Такі діти, безумовно, </a:t>
            </a:r>
            <a:r>
              <a:rPr b="1" lang="ru-RU" sz="2400" spc="-1" strike="noStrike" u="sng">
                <a:solidFill>
                  <a:srgbClr val="000000"/>
                </a:solidFill>
                <a:uFillTx/>
                <a:latin typeface="Arial"/>
                <a:ea typeface="DejaVu Sans"/>
              </a:rPr>
              <a:t>потребують енергійної імунокорекції, що проводиться у спеціалізованих клініках</a:t>
            </a:r>
            <a:r>
              <a:rPr b="1" lang="ru-RU" sz="2400" spc="-1" strike="noStrike">
                <a:solidFill>
                  <a:srgbClr val="000000"/>
                </a:solidFill>
                <a:latin typeface="Arial"/>
                <a:ea typeface="DejaVu Sans"/>
              </a:rPr>
              <a:t>.</a:t>
            </a:r>
            <a:endParaRPr b="0" lang="ru-RU" sz="2400" spc="-1" strike="noStrike">
              <a:latin typeface="Arial"/>
            </a:endParaRPr>
          </a:p>
          <a:p>
            <a:pPr marL="216000" indent="-215280" algn="just">
              <a:lnSpc>
                <a:spcPct val="100000"/>
              </a:lnSpc>
              <a:buClr>
                <a:srgbClr val="000000"/>
              </a:buClr>
              <a:buSzPct val="45000"/>
              <a:buFont typeface="Wingdings" charset="2"/>
              <a:buChar char=""/>
            </a:pPr>
            <a:r>
              <a:rPr b="1" lang="ru-RU" sz="2400" spc="-1" strike="noStrike">
                <a:solidFill>
                  <a:srgbClr val="ff0000"/>
                </a:solidFill>
                <a:latin typeface="Arial"/>
                <a:ea typeface="DejaVu Sans"/>
              </a:rPr>
              <a:t>2. Вторинні ІДС </a:t>
            </a:r>
            <a:r>
              <a:rPr b="1" lang="ru-RU" sz="2400" spc="-1" strike="noStrike">
                <a:solidFill>
                  <a:srgbClr val="000000"/>
                </a:solidFill>
                <a:latin typeface="Arial"/>
                <a:ea typeface="DejaVu Sans"/>
              </a:rPr>
              <a:t>характеризуються, як правило, </a:t>
            </a:r>
            <a:r>
              <a:rPr b="1" lang="ru-RU" sz="2400" spc="-1" strike="noStrike" u="sng">
                <a:solidFill>
                  <a:srgbClr val="000000"/>
                </a:solidFill>
                <a:uFillTx/>
                <a:latin typeface="Arial"/>
                <a:ea typeface="DejaVu Sans"/>
              </a:rPr>
              <a:t>незначними відхиленнями від середніх нормальних значень імунологічних параметрів</a:t>
            </a:r>
            <a:r>
              <a:rPr b="1" lang="ru-RU" sz="2400" spc="-1" strike="noStrike">
                <a:solidFill>
                  <a:srgbClr val="000000"/>
                </a:solidFill>
                <a:latin typeface="Arial"/>
                <a:ea typeface="DejaVu Sans"/>
              </a:rPr>
              <a:t>, що представляють значні труднощі для діагностики та визначення лікарської тактики. Природа таких ІДС різна.</a:t>
            </a:r>
            <a:endParaRPr b="0" lang="ru-RU" sz="2400" spc="-1" strike="noStrike">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45" name="Group 1"/>
          <p:cNvGrpSpPr/>
          <p:nvPr/>
        </p:nvGrpSpPr>
        <p:grpSpPr>
          <a:xfrm>
            <a:off x="5218200" y="412920"/>
            <a:ext cx="7318800" cy="8935560"/>
            <a:chOff x="5218200" y="412920"/>
            <a:chExt cx="7318800" cy="8935560"/>
          </a:xfrm>
        </p:grpSpPr>
        <p:sp>
          <p:nvSpPr>
            <p:cNvPr id="146" name="CustomShape 2"/>
            <p:cNvSpPr/>
            <p:nvPr/>
          </p:nvSpPr>
          <p:spPr>
            <a:xfrm>
              <a:off x="5218200" y="412920"/>
              <a:ext cx="7318800" cy="8935560"/>
            </a:xfrm>
            <a:prstGeom prst="rect">
              <a:avLst/>
            </a:prstGeom>
            <a:blipFill rotWithShape="0">
              <a:blip r:embed="rId1"/>
              <a:stretch>
                <a:fillRect/>
              </a:stretch>
            </a:blipFill>
            <a:ln>
              <a:noFill/>
            </a:ln>
          </p:spPr>
          <p:style>
            <a:lnRef idx="0"/>
            <a:fillRef idx="0"/>
            <a:effectRef idx="0"/>
            <a:fontRef idx="minor"/>
          </p:style>
        </p:sp>
        <p:sp>
          <p:nvSpPr>
            <p:cNvPr id="147" name="CustomShape 3"/>
            <p:cNvSpPr/>
            <p:nvPr/>
          </p:nvSpPr>
          <p:spPr>
            <a:xfrm>
              <a:off x="6357960" y="1205640"/>
              <a:ext cx="4967280" cy="357120"/>
            </a:xfrm>
            <a:custGeom>
              <a:avLst/>
              <a:gdLst/>
              <a:ahLst/>
              <a:rect l="l" t="t" r="r" b="b"/>
              <a:pathLst>
                <a:path w="4968240" h="358140">
                  <a:moveTo>
                    <a:pt x="4968239" y="0"/>
                  </a:moveTo>
                  <a:lnTo>
                    <a:pt x="0" y="0"/>
                  </a:lnTo>
                  <a:lnTo>
                    <a:pt x="0" y="358140"/>
                  </a:lnTo>
                  <a:lnTo>
                    <a:pt x="4968239" y="358140"/>
                  </a:lnTo>
                  <a:lnTo>
                    <a:pt x="4968239" y="0"/>
                  </a:lnTo>
                  <a:close/>
                </a:path>
              </a:pathLst>
            </a:custGeom>
            <a:solidFill>
              <a:srgbClr val="edebe6"/>
            </a:solidFill>
            <a:ln>
              <a:noFill/>
            </a:ln>
          </p:spPr>
          <p:style>
            <a:lnRef idx="0"/>
            <a:fillRef idx="0"/>
            <a:effectRef idx="0"/>
            <a:fontRef idx="minor"/>
          </p:style>
        </p:sp>
      </p:grpSp>
      <p:sp>
        <p:nvSpPr>
          <p:cNvPr id="148" name="CustomShape 4"/>
          <p:cNvSpPr/>
          <p:nvPr/>
        </p:nvSpPr>
        <p:spPr>
          <a:xfrm>
            <a:off x="756000" y="3625200"/>
            <a:ext cx="3785400" cy="2937600"/>
          </a:xfrm>
          <a:prstGeom prst="rect">
            <a:avLst/>
          </a:prstGeom>
          <a:noFill/>
          <a:ln>
            <a:noFill/>
          </a:ln>
        </p:spPr>
        <p:style>
          <a:lnRef idx="0"/>
          <a:fillRef idx="0"/>
          <a:effectRef idx="0"/>
          <a:fontRef idx="minor"/>
        </p:style>
        <p:txBody>
          <a:bodyPr lIns="0" rIns="0" tIns="13320" bIns="0">
            <a:spAutoFit/>
          </a:bodyPr>
          <a:p>
            <a:pPr marL="12600" indent="3240" algn="ctr">
              <a:lnSpc>
                <a:spcPct val="100000"/>
              </a:lnSpc>
              <a:spcBef>
                <a:spcPts val="105"/>
              </a:spcBef>
            </a:pPr>
            <a:r>
              <a:rPr b="1" lang="ru-RU" sz="3200" spc="-1" strike="noStrike">
                <a:solidFill>
                  <a:srgbClr val="c00000"/>
                </a:solidFill>
                <a:latin typeface="Arial"/>
                <a:ea typeface="DejaVu Sans"/>
              </a:rPr>
              <a:t>Бланк  </a:t>
            </a:r>
            <a:r>
              <a:rPr b="1" lang="ru-RU" sz="3200" spc="-15" strike="noStrike">
                <a:solidFill>
                  <a:srgbClr val="c00000"/>
                </a:solidFill>
                <a:latin typeface="Arial"/>
                <a:ea typeface="DejaVu Sans"/>
              </a:rPr>
              <a:t>імунологічного  </a:t>
            </a:r>
            <a:r>
              <a:rPr b="1" lang="ru-RU" sz="3200" spc="-12" strike="noStrike">
                <a:solidFill>
                  <a:srgbClr val="c00000"/>
                </a:solidFill>
                <a:latin typeface="Arial"/>
                <a:ea typeface="DejaVu Sans"/>
              </a:rPr>
              <a:t>дослідження,</a:t>
            </a:r>
            <a:r>
              <a:rPr b="1" lang="ru-RU" sz="3200" spc="-72" strike="noStrike">
                <a:solidFill>
                  <a:srgbClr val="c00000"/>
                </a:solidFill>
                <a:latin typeface="Arial"/>
                <a:ea typeface="DejaVu Sans"/>
              </a:rPr>
              <a:t> </a:t>
            </a:r>
            <a:r>
              <a:rPr b="1" lang="ru-RU" sz="3200" spc="-7" strike="noStrike">
                <a:solidFill>
                  <a:srgbClr val="c00000"/>
                </a:solidFill>
                <a:latin typeface="Arial"/>
                <a:ea typeface="DejaVu Sans"/>
              </a:rPr>
              <a:t>який  </a:t>
            </a:r>
            <a:r>
              <a:rPr b="1" lang="ru-RU" sz="3200" spc="-21" strike="noStrike">
                <a:solidFill>
                  <a:srgbClr val="c00000"/>
                </a:solidFill>
                <a:latin typeface="Arial"/>
                <a:ea typeface="DejaVu Sans"/>
              </a:rPr>
              <a:t>застосовується </a:t>
            </a:r>
            <a:r>
              <a:rPr b="1" lang="ru-RU" sz="3200" spc="-1" strike="noStrike">
                <a:solidFill>
                  <a:srgbClr val="c00000"/>
                </a:solidFill>
                <a:latin typeface="Arial"/>
                <a:ea typeface="DejaVu Sans"/>
              </a:rPr>
              <a:t>у  </a:t>
            </a:r>
            <a:r>
              <a:rPr b="1" lang="ru-RU" sz="3200" spc="-7" strike="noStrike">
                <a:solidFill>
                  <a:srgbClr val="c00000"/>
                </a:solidFill>
                <a:latin typeface="Arial"/>
                <a:ea typeface="DejaVu Sans"/>
              </a:rPr>
              <a:t>сучасній  </a:t>
            </a:r>
            <a:r>
              <a:rPr b="1" lang="ru-RU" sz="3200" spc="-12" strike="noStrike">
                <a:solidFill>
                  <a:srgbClr val="c00000"/>
                </a:solidFill>
                <a:latin typeface="Arial"/>
                <a:ea typeface="DejaVu Sans"/>
              </a:rPr>
              <a:t>лабораторії</a:t>
            </a:r>
            <a:endParaRPr b="0" lang="ru-RU" sz="3200" spc="-1" strike="noStrike">
              <a:latin typeface="Arial"/>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CustomShape 1"/>
          <p:cNvSpPr/>
          <p:nvPr/>
        </p:nvSpPr>
        <p:spPr>
          <a:xfrm>
            <a:off x="368280" y="748440"/>
            <a:ext cx="12340800" cy="3921120"/>
          </a:xfrm>
          <a:prstGeom prst="rect">
            <a:avLst/>
          </a:prstGeom>
          <a:noFill/>
          <a:ln>
            <a:noFill/>
          </a:ln>
        </p:spPr>
        <p:style>
          <a:lnRef idx="0"/>
          <a:fillRef idx="0"/>
          <a:effectRef idx="0"/>
          <a:fontRef idx="minor"/>
        </p:style>
        <p:txBody>
          <a:bodyPr lIns="0" rIns="0" tIns="12600" bIns="0">
            <a:spAutoFit/>
          </a:bodyPr>
          <a:p>
            <a:pPr marL="85680" algn="just">
              <a:lnSpc>
                <a:spcPct val="100000"/>
              </a:lnSpc>
              <a:spcBef>
                <a:spcPts val="99"/>
              </a:spcBef>
            </a:pPr>
            <a:r>
              <a:rPr b="1" lang="ru-RU" sz="3200" spc="7" strike="noStrike">
                <a:solidFill>
                  <a:srgbClr val="1d2e5f"/>
                </a:solidFill>
                <a:latin typeface="Arial"/>
                <a:ea typeface="DejaVu Sans"/>
              </a:rPr>
              <a:t>До </a:t>
            </a:r>
            <a:r>
              <a:rPr b="1" lang="ru-RU" sz="3200" spc="-12" strike="noStrike">
                <a:solidFill>
                  <a:srgbClr val="1d2e5f"/>
                </a:solidFill>
                <a:latin typeface="Arial"/>
                <a:ea typeface="DejaVu Sans"/>
              </a:rPr>
              <a:t>лабораторних </a:t>
            </a:r>
            <a:r>
              <a:rPr b="1" lang="ru-RU" sz="3200" spc="-15" strike="noStrike" u="heavy">
                <a:solidFill>
                  <a:srgbClr val="1d2e5f"/>
                </a:solidFill>
                <a:uFill>
                  <a:solidFill>
                    <a:srgbClr val="1d2e5f"/>
                  </a:solidFill>
                </a:uFill>
                <a:latin typeface="Arial"/>
                <a:ea typeface="DejaVu Sans"/>
              </a:rPr>
              <a:t>імунологічних </a:t>
            </a:r>
            <a:r>
              <a:rPr b="1" lang="ru-RU" sz="3200" spc="-12" strike="noStrike" u="heavy">
                <a:solidFill>
                  <a:srgbClr val="1d2e5f"/>
                </a:solidFill>
                <a:uFill>
                  <a:solidFill>
                    <a:srgbClr val="1d2e5f"/>
                  </a:solidFill>
                </a:uFill>
                <a:latin typeface="Arial"/>
                <a:ea typeface="DejaVu Sans"/>
              </a:rPr>
              <a:t>тестів 1-го </a:t>
            </a:r>
            <a:r>
              <a:rPr b="1" lang="ru-RU" sz="3200" spc="-1" strike="noStrike" u="heavy">
                <a:solidFill>
                  <a:srgbClr val="1d2e5f"/>
                </a:solidFill>
                <a:uFill>
                  <a:solidFill>
                    <a:srgbClr val="1d2e5f"/>
                  </a:solidFill>
                </a:uFill>
                <a:latin typeface="Arial"/>
                <a:ea typeface="DejaVu Sans"/>
              </a:rPr>
              <a:t>рівня</a:t>
            </a:r>
            <a:r>
              <a:rPr b="1" lang="ru-RU" sz="3200" spc="-86" strike="noStrike">
                <a:solidFill>
                  <a:srgbClr val="1d2e5f"/>
                </a:solidFill>
                <a:latin typeface="Arial"/>
                <a:ea typeface="DejaVu Sans"/>
              </a:rPr>
              <a:t> </a:t>
            </a:r>
            <a:r>
              <a:rPr b="1" lang="ru-RU" sz="3200" spc="-12" strike="noStrike">
                <a:solidFill>
                  <a:srgbClr val="1d2e5f"/>
                </a:solidFill>
                <a:latin typeface="Arial"/>
                <a:ea typeface="DejaVu Sans"/>
              </a:rPr>
              <a:t>відносять:</a:t>
            </a:r>
            <a:endParaRPr b="0" lang="ru-RU" sz="3200" spc="-1" strike="noStrike">
              <a:latin typeface="Arial"/>
            </a:endParaRPr>
          </a:p>
          <a:p>
            <a:pPr marL="85680">
              <a:lnSpc>
                <a:spcPct val="100000"/>
              </a:lnSpc>
              <a:spcBef>
                <a:spcPts val="40"/>
              </a:spcBef>
            </a:pPr>
            <a:endParaRPr b="0" lang="ru-RU" sz="3200" spc="-1" strike="noStrike">
              <a:latin typeface="Arial"/>
            </a:endParaRPr>
          </a:p>
          <a:p>
            <a:pPr marL="12600" algn="just">
              <a:lnSpc>
                <a:spcPct val="100000"/>
              </a:lnSpc>
            </a:pPr>
            <a:r>
              <a:rPr b="1" lang="ru-RU" sz="3200" spc="-1" strike="noStrike">
                <a:solidFill>
                  <a:srgbClr val="c00000"/>
                </a:solidFill>
                <a:latin typeface="Arial"/>
                <a:ea typeface="DejaVu Sans"/>
              </a:rPr>
              <a:t>Показники </a:t>
            </a:r>
            <a:r>
              <a:rPr b="1" lang="ru-RU" sz="3200" spc="-7" strike="noStrike">
                <a:solidFill>
                  <a:srgbClr val="c00000"/>
                </a:solidFill>
                <a:latin typeface="Arial"/>
                <a:ea typeface="DejaVu Sans"/>
              </a:rPr>
              <a:t>Т-клітинного </a:t>
            </a:r>
            <a:r>
              <a:rPr b="1" lang="ru-RU" sz="3200" spc="-15" strike="noStrike">
                <a:solidFill>
                  <a:srgbClr val="c00000"/>
                </a:solidFill>
                <a:latin typeface="Arial"/>
                <a:ea typeface="DejaVu Sans"/>
              </a:rPr>
              <a:t>імунітету: </a:t>
            </a:r>
            <a:r>
              <a:rPr b="0" lang="ru-RU" sz="3200" spc="-7" strike="noStrike">
                <a:solidFill>
                  <a:srgbClr val="1d2e5f"/>
                </a:solidFill>
                <a:latin typeface="Arial"/>
                <a:ea typeface="DejaVu Sans"/>
              </a:rPr>
              <a:t>кількість </a:t>
            </a:r>
            <a:r>
              <a:rPr b="0" lang="ru-RU" sz="3200" spc="-1" strike="noStrike">
                <a:solidFill>
                  <a:srgbClr val="1d2e5f"/>
                </a:solidFill>
                <a:latin typeface="Arial"/>
                <a:ea typeface="DejaVu Sans"/>
              </a:rPr>
              <a:t>Т-клітин </a:t>
            </a:r>
            <a:r>
              <a:rPr b="0" lang="ru-RU" sz="3200" spc="-32" strike="noStrike">
                <a:solidFill>
                  <a:srgbClr val="1d2e5f"/>
                </a:solidFill>
                <a:latin typeface="Arial"/>
                <a:ea typeface="DejaVu Sans"/>
              </a:rPr>
              <a:t>та </a:t>
            </a:r>
            <a:r>
              <a:rPr b="0" lang="ru-RU" sz="3200" spc="-7" strike="noStrike">
                <a:solidFill>
                  <a:srgbClr val="1d2e5f"/>
                </a:solidFill>
                <a:latin typeface="Arial"/>
                <a:ea typeface="DejaVu Sans"/>
              </a:rPr>
              <a:t>їх  субпопуляції </a:t>
            </a:r>
            <a:r>
              <a:rPr b="0" lang="ru-RU" sz="3200" spc="-1" strike="noStrike">
                <a:solidFill>
                  <a:srgbClr val="1d2e5f"/>
                </a:solidFill>
                <a:latin typeface="Arial"/>
                <a:ea typeface="DejaVu Sans"/>
              </a:rPr>
              <a:t>(CD2, </a:t>
            </a:r>
            <a:r>
              <a:rPr b="0" lang="ru-RU" sz="3200" spc="-7" strike="noStrike">
                <a:solidFill>
                  <a:srgbClr val="1d2e5f"/>
                </a:solidFill>
                <a:latin typeface="Arial"/>
                <a:ea typeface="DejaVu Sans"/>
              </a:rPr>
              <a:t>CD3, CD4, CD8, CD16,</a:t>
            </a:r>
            <a:r>
              <a:rPr b="0" lang="ru-RU" sz="3200" spc="809" strike="noStrike">
                <a:solidFill>
                  <a:srgbClr val="1d2e5f"/>
                </a:solidFill>
                <a:latin typeface="Arial"/>
                <a:ea typeface="DejaVu Sans"/>
              </a:rPr>
              <a:t> </a:t>
            </a:r>
            <a:r>
              <a:rPr b="0" lang="ru-RU" sz="3200" spc="-7" strike="noStrike">
                <a:solidFill>
                  <a:srgbClr val="1d2e5f"/>
                </a:solidFill>
                <a:latin typeface="Arial"/>
                <a:ea typeface="DejaVu Sans"/>
              </a:rPr>
              <a:t>CD4/CD8);</a:t>
            </a:r>
            <a:endParaRPr b="0" lang="ru-RU" sz="3200" spc="-1" strike="noStrike">
              <a:latin typeface="Arial"/>
            </a:endParaRPr>
          </a:p>
          <a:p>
            <a:pPr marL="12600">
              <a:lnSpc>
                <a:spcPct val="100000"/>
              </a:lnSpc>
              <a:spcBef>
                <a:spcPts val="34"/>
              </a:spcBef>
            </a:pPr>
            <a:endParaRPr b="0" lang="ru-RU" sz="3200" spc="-1" strike="noStrike">
              <a:latin typeface="Arial"/>
            </a:endParaRPr>
          </a:p>
          <a:p>
            <a:pPr marL="12600" algn="just">
              <a:lnSpc>
                <a:spcPct val="100000"/>
              </a:lnSpc>
            </a:pPr>
            <a:r>
              <a:rPr b="1" lang="ru-RU" sz="3200" spc="-1" strike="noStrike">
                <a:solidFill>
                  <a:srgbClr val="c00000"/>
                </a:solidFill>
                <a:latin typeface="Arial"/>
                <a:ea typeface="DejaVu Sans"/>
              </a:rPr>
              <a:t>Показники </a:t>
            </a:r>
            <a:r>
              <a:rPr b="1" lang="ru-RU" sz="3200" spc="-15" strike="noStrike">
                <a:solidFill>
                  <a:srgbClr val="c00000"/>
                </a:solidFill>
                <a:latin typeface="Arial"/>
                <a:ea typeface="DejaVu Sans"/>
              </a:rPr>
              <a:t>гуморального імунітету: </a:t>
            </a:r>
            <a:r>
              <a:rPr b="0" lang="ru-RU" sz="3200" spc="-7" strike="noStrike">
                <a:solidFill>
                  <a:srgbClr val="1d2e5f"/>
                </a:solidFill>
                <a:latin typeface="Arial"/>
                <a:ea typeface="DejaVu Sans"/>
              </a:rPr>
              <a:t>кількість В-лімфоцитів </a:t>
            </a:r>
            <a:r>
              <a:rPr b="0" lang="ru-RU" sz="3200" spc="-41" strike="noStrike">
                <a:solidFill>
                  <a:srgbClr val="1d2e5f"/>
                </a:solidFill>
                <a:latin typeface="Arial"/>
                <a:ea typeface="DejaVu Sans"/>
              </a:rPr>
              <a:t>та  </a:t>
            </a:r>
            <a:r>
              <a:rPr b="0" lang="ru-RU" sz="3200" spc="-7" strike="noStrike">
                <a:solidFill>
                  <a:srgbClr val="1d2e5f"/>
                </a:solidFill>
                <a:latin typeface="Arial"/>
                <a:ea typeface="DejaVu Sans"/>
              </a:rPr>
              <a:t>їх субпопуляції (CD19, CD20, CD22, CD24), </a:t>
            </a:r>
            <a:r>
              <a:rPr b="0" lang="ru-RU" sz="3200" spc="-1" strike="noStrike">
                <a:solidFill>
                  <a:srgbClr val="1d2e5f"/>
                </a:solidFill>
                <a:latin typeface="Arial"/>
                <a:ea typeface="DejaVu Sans"/>
              </a:rPr>
              <a:t>спектр </a:t>
            </a:r>
            <a:r>
              <a:rPr b="0" lang="ru-RU" sz="3200" spc="-12" strike="noStrike">
                <a:solidFill>
                  <a:srgbClr val="1d2e5f"/>
                </a:solidFill>
                <a:latin typeface="Arial"/>
                <a:ea typeface="DejaVu Sans"/>
              </a:rPr>
              <a:t>сироваткових  </a:t>
            </a:r>
            <a:r>
              <a:rPr b="0" lang="ru-RU" sz="3200" spc="-15" strike="noStrike">
                <a:solidFill>
                  <a:srgbClr val="1d2e5f"/>
                </a:solidFill>
                <a:latin typeface="Arial"/>
                <a:ea typeface="DejaVu Sans"/>
              </a:rPr>
              <a:t>імуноглобулінів </a:t>
            </a:r>
            <a:r>
              <a:rPr b="0" lang="ru-RU" sz="3200" spc="-1" strike="noStrike">
                <a:solidFill>
                  <a:srgbClr val="1d2e5f"/>
                </a:solidFill>
                <a:latin typeface="Arial"/>
                <a:ea typeface="DejaVu Sans"/>
              </a:rPr>
              <a:t>– </a:t>
            </a:r>
            <a:r>
              <a:rPr b="1" lang="ru-RU" sz="3200" spc="-7" strike="noStrike">
                <a:solidFill>
                  <a:srgbClr val="1d2e5f"/>
                </a:solidFill>
                <a:latin typeface="Arial"/>
                <a:ea typeface="DejaVu Sans"/>
              </a:rPr>
              <a:t>Іg </a:t>
            </a:r>
            <a:r>
              <a:rPr b="1" lang="ru-RU" sz="3200" spc="-1" strike="noStrike">
                <a:solidFill>
                  <a:srgbClr val="1d2e5f"/>
                </a:solidFill>
                <a:latin typeface="Arial"/>
                <a:ea typeface="DejaVu Sans"/>
              </a:rPr>
              <a:t>M, </a:t>
            </a:r>
            <a:r>
              <a:rPr b="1" lang="ru-RU" sz="3200" spc="-7" strike="noStrike">
                <a:solidFill>
                  <a:srgbClr val="1d2e5f"/>
                </a:solidFill>
                <a:latin typeface="Arial"/>
                <a:ea typeface="DejaVu Sans"/>
              </a:rPr>
              <a:t>Ig </a:t>
            </a:r>
            <a:r>
              <a:rPr b="1" lang="ru-RU" sz="3200" spc="-1" strike="noStrike">
                <a:solidFill>
                  <a:srgbClr val="1d2e5f"/>
                </a:solidFill>
                <a:latin typeface="Arial"/>
                <a:ea typeface="DejaVu Sans"/>
              </a:rPr>
              <a:t>A та </a:t>
            </a:r>
            <a:r>
              <a:rPr b="1" lang="ru-RU" sz="3200" spc="-7" strike="noStrike">
                <a:solidFill>
                  <a:srgbClr val="1d2e5f"/>
                </a:solidFill>
                <a:latin typeface="Arial"/>
                <a:ea typeface="DejaVu Sans"/>
              </a:rPr>
              <a:t>Ig</a:t>
            </a:r>
            <a:r>
              <a:rPr b="1" lang="ru-RU" sz="3200" spc="-321" strike="noStrike">
                <a:solidFill>
                  <a:srgbClr val="1d2e5f"/>
                </a:solidFill>
                <a:latin typeface="Arial"/>
                <a:ea typeface="DejaVu Sans"/>
              </a:rPr>
              <a:t> </a:t>
            </a:r>
            <a:r>
              <a:rPr b="1" lang="ru-RU" sz="3200" spc="-1" strike="noStrike">
                <a:solidFill>
                  <a:srgbClr val="1d2e5f"/>
                </a:solidFill>
                <a:latin typeface="Arial"/>
                <a:ea typeface="DejaVu Sans"/>
              </a:rPr>
              <a:t>G;</a:t>
            </a:r>
            <a:endParaRPr b="0" lang="ru-RU" sz="3200" spc="-1" strike="noStrike">
              <a:latin typeface="Arial"/>
            </a:endParaRPr>
          </a:p>
        </p:txBody>
      </p:sp>
      <p:sp>
        <p:nvSpPr>
          <p:cNvPr id="150" name="CustomShape 2"/>
          <p:cNvSpPr/>
          <p:nvPr/>
        </p:nvSpPr>
        <p:spPr>
          <a:xfrm>
            <a:off x="474840" y="5112000"/>
            <a:ext cx="12340800" cy="987840"/>
          </a:xfrm>
          <a:prstGeom prst="rect">
            <a:avLst/>
          </a:prstGeom>
          <a:noFill/>
          <a:ln>
            <a:noFill/>
          </a:ln>
        </p:spPr>
        <p:style>
          <a:lnRef idx="0"/>
          <a:fillRef idx="0"/>
          <a:effectRef idx="0"/>
          <a:fontRef idx="minor"/>
        </p:style>
        <p:txBody>
          <a:bodyPr lIns="0" rIns="0" tIns="13320" bIns="0">
            <a:spAutoFit/>
          </a:bodyPr>
          <a:p>
            <a:pPr marL="12600">
              <a:lnSpc>
                <a:spcPct val="100000"/>
              </a:lnSpc>
              <a:spcBef>
                <a:spcPts val="105"/>
              </a:spcBef>
            </a:pPr>
            <a:r>
              <a:rPr b="1" lang="ru-RU" sz="3200" spc="-1" strike="noStrike">
                <a:solidFill>
                  <a:srgbClr val="c00000"/>
                </a:solidFill>
                <a:latin typeface="Arial"/>
                <a:ea typeface="DejaVu Sans"/>
              </a:rPr>
              <a:t>Оцін</a:t>
            </a:r>
            <a:r>
              <a:rPr b="1" lang="ru-RU" sz="3200" spc="-12" strike="noStrike">
                <a:solidFill>
                  <a:srgbClr val="c00000"/>
                </a:solidFill>
                <a:latin typeface="Arial"/>
                <a:ea typeface="DejaVu Sans"/>
              </a:rPr>
              <a:t>к</a:t>
            </a:r>
            <a:r>
              <a:rPr b="1" lang="ru-RU" sz="3200" spc="-1" strike="noStrike">
                <a:solidFill>
                  <a:srgbClr val="c00000"/>
                </a:solidFill>
                <a:latin typeface="Arial"/>
                <a:ea typeface="DejaVu Sans"/>
              </a:rPr>
              <a:t>а</a:t>
            </a:r>
            <a:r>
              <a:rPr b="1" lang="ru-RU" sz="3200" spc="-1" strike="noStrike">
                <a:solidFill>
                  <a:srgbClr val="c00000"/>
                </a:solidFill>
                <a:latin typeface="Arial"/>
                <a:ea typeface="DejaVu Sans"/>
              </a:rPr>
              <a:t>	</a:t>
            </a:r>
            <a:r>
              <a:rPr b="1" lang="ru-RU" sz="3200" spc="-1" strike="noStrike">
                <a:solidFill>
                  <a:srgbClr val="c00000"/>
                </a:solidFill>
                <a:latin typeface="Arial"/>
                <a:ea typeface="DejaVu Sans"/>
              </a:rPr>
              <a:t>	</a:t>
            </a:r>
            <a:r>
              <a:rPr b="1" lang="ru-RU" sz="3200" spc="-1" strike="noStrike">
                <a:solidFill>
                  <a:srgbClr val="c00000"/>
                </a:solidFill>
                <a:latin typeface="Arial"/>
                <a:ea typeface="DejaVu Sans"/>
              </a:rPr>
              <a:t>фа</a:t>
            </a:r>
            <a:r>
              <a:rPr b="1" lang="ru-RU" sz="3200" spc="-46" strike="noStrike">
                <a:solidFill>
                  <a:srgbClr val="c00000"/>
                </a:solidFill>
                <a:latin typeface="Arial"/>
                <a:ea typeface="DejaVu Sans"/>
              </a:rPr>
              <a:t>г</a:t>
            </a:r>
            <a:r>
              <a:rPr b="1" lang="ru-RU" sz="3200" spc="-15" strike="noStrike">
                <a:solidFill>
                  <a:srgbClr val="c00000"/>
                </a:solidFill>
                <a:latin typeface="Arial"/>
                <a:ea typeface="DejaVu Sans"/>
              </a:rPr>
              <a:t>о</a:t>
            </a:r>
            <a:r>
              <a:rPr b="1" lang="ru-RU" sz="3200" spc="-1" strike="noStrike">
                <a:solidFill>
                  <a:srgbClr val="c00000"/>
                </a:solidFill>
                <a:latin typeface="Arial"/>
                <a:ea typeface="DejaVu Sans"/>
              </a:rPr>
              <a:t>ц</a:t>
            </a:r>
            <a:r>
              <a:rPr b="1" lang="ru-RU" sz="3200" spc="-21" strike="noStrike">
                <a:solidFill>
                  <a:srgbClr val="c00000"/>
                </a:solidFill>
                <a:latin typeface="Arial"/>
                <a:ea typeface="DejaVu Sans"/>
              </a:rPr>
              <a:t>и</a:t>
            </a:r>
            <a:r>
              <a:rPr b="1" lang="ru-RU" sz="3200" spc="-1" strike="noStrike">
                <a:solidFill>
                  <a:srgbClr val="c00000"/>
                </a:solidFill>
                <a:latin typeface="Arial"/>
                <a:ea typeface="DejaVu Sans"/>
              </a:rPr>
              <a:t>тар</a:t>
            </a:r>
            <a:r>
              <a:rPr b="1" lang="ru-RU" sz="3200" spc="-21" strike="noStrike">
                <a:solidFill>
                  <a:srgbClr val="c00000"/>
                </a:solidFill>
                <a:latin typeface="Arial"/>
                <a:ea typeface="DejaVu Sans"/>
              </a:rPr>
              <a:t>н</a:t>
            </a:r>
            <a:r>
              <a:rPr b="1" lang="ru-RU" sz="3200" spc="-1" strike="noStrike">
                <a:solidFill>
                  <a:srgbClr val="c00000"/>
                </a:solidFill>
                <a:latin typeface="Arial"/>
                <a:ea typeface="DejaVu Sans"/>
              </a:rPr>
              <a:t>ої</a:t>
            </a:r>
            <a:r>
              <a:rPr b="1" lang="ru-RU" sz="3200" spc="-1" strike="noStrike">
                <a:solidFill>
                  <a:srgbClr val="c00000"/>
                </a:solidFill>
                <a:latin typeface="Arial"/>
                <a:ea typeface="DejaVu Sans"/>
              </a:rPr>
              <a:t>	</a:t>
            </a:r>
            <a:r>
              <a:rPr b="1" lang="ru-RU" sz="3200" spc="-7" strike="noStrike">
                <a:solidFill>
                  <a:srgbClr val="c00000"/>
                </a:solidFill>
                <a:latin typeface="Arial"/>
                <a:ea typeface="DejaVu Sans"/>
              </a:rPr>
              <a:t>а</a:t>
            </a:r>
            <a:r>
              <a:rPr b="1" lang="ru-RU" sz="3200" spc="-15" strike="noStrike">
                <a:solidFill>
                  <a:srgbClr val="c00000"/>
                </a:solidFill>
                <a:latin typeface="Arial"/>
                <a:ea typeface="DejaVu Sans"/>
              </a:rPr>
              <a:t>к</a:t>
            </a:r>
            <a:r>
              <a:rPr b="1" lang="ru-RU" sz="3200" spc="-12" strike="noStrike">
                <a:solidFill>
                  <a:srgbClr val="c00000"/>
                </a:solidFill>
                <a:latin typeface="Arial"/>
                <a:ea typeface="DejaVu Sans"/>
              </a:rPr>
              <a:t>т</a:t>
            </a:r>
            <a:r>
              <a:rPr b="1" lang="ru-RU" sz="3200" spc="-1" strike="noStrike">
                <a:solidFill>
                  <a:srgbClr val="c00000"/>
                </a:solidFill>
                <a:latin typeface="Arial"/>
                <a:ea typeface="DejaVu Sans"/>
              </a:rPr>
              <a:t>ивн</a:t>
            </a:r>
            <a:r>
              <a:rPr b="1" lang="ru-RU" sz="3200" spc="-60" strike="noStrike">
                <a:solidFill>
                  <a:srgbClr val="c00000"/>
                </a:solidFill>
                <a:latin typeface="Arial"/>
                <a:ea typeface="DejaVu Sans"/>
              </a:rPr>
              <a:t>о</a:t>
            </a:r>
            <a:r>
              <a:rPr b="1" lang="ru-RU" sz="3200" spc="-7" strike="noStrike">
                <a:solidFill>
                  <a:srgbClr val="c00000"/>
                </a:solidFill>
                <a:latin typeface="Arial"/>
                <a:ea typeface="DejaVu Sans"/>
              </a:rPr>
              <a:t>ст</a:t>
            </a:r>
            <a:r>
              <a:rPr b="1" lang="ru-RU" sz="3200" spc="-21" strike="noStrike">
                <a:solidFill>
                  <a:srgbClr val="c00000"/>
                </a:solidFill>
                <a:latin typeface="Arial"/>
                <a:ea typeface="DejaVu Sans"/>
              </a:rPr>
              <a:t>і</a:t>
            </a:r>
            <a:r>
              <a:rPr b="1" lang="ru-RU" sz="3200" spc="-1" strike="noStrike">
                <a:solidFill>
                  <a:srgbClr val="c00000"/>
                </a:solidFill>
                <a:latin typeface="Arial"/>
                <a:ea typeface="DejaVu Sans"/>
              </a:rPr>
              <a:t>:</a:t>
            </a:r>
            <a:r>
              <a:rPr b="1" lang="ru-RU" sz="3200" spc="-1" strike="noStrike">
                <a:solidFill>
                  <a:srgbClr val="c00000"/>
                </a:solidFill>
                <a:latin typeface="Arial"/>
                <a:ea typeface="DejaVu Sans"/>
              </a:rPr>
              <a:t>	</a:t>
            </a:r>
            <a:r>
              <a:rPr b="0" lang="ru-RU" sz="3200" spc="-1" strike="noStrike">
                <a:solidFill>
                  <a:srgbClr val="1d2e5f"/>
                </a:solidFill>
                <a:latin typeface="Arial"/>
                <a:ea typeface="DejaVu Sans"/>
              </a:rPr>
              <a:t>кіл</a:t>
            </a:r>
            <a:r>
              <a:rPr b="0" lang="ru-RU" sz="3200" spc="-15" strike="noStrike">
                <a:solidFill>
                  <a:srgbClr val="1d2e5f"/>
                </a:solidFill>
                <a:latin typeface="Arial"/>
                <a:ea typeface="DejaVu Sans"/>
              </a:rPr>
              <a:t>ь</a:t>
            </a:r>
            <a:r>
              <a:rPr b="0" lang="ru-RU" sz="3200" spc="-1" strike="noStrike">
                <a:solidFill>
                  <a:srgbClr val="1d2e5f"/>
                </a:solidFill>
                <a:latin typeface="Arial"/>
                <a:ea typeface="DejaVu Sans"/>
              </a:rPr>
              <a:t>кість ф</a:t>
            </a:r>
            <a:r>
              <a:rPr b="0" lang="ru-RU" sz="3200" spc="-15" strike="noStrike">
                <a:solidFill>
                  <a:srgbClr val="1d2e5f"/>
                </a:solidFill>
                <a:latin typeface="Arial"/>
                <a:ea typeface="DejaVu Sans"/>
              </a:rPr>
              <a:t>а</a:t>
            </a:r>
            <a:r>
              <a:rPr b="0" lang="ru-RU" sz="3200" spc="-80" strike="noStrike">
                <a:solidFill>
                  <a:srgbClr val="1d2e5f"/>
                </a:solidFill>
                <a:latin typeface="Arial"/>
                <a:ea typeface="DejaVu Sans"/>
              </a:rPr>
              <a:t>г</a:t>
            </a:r>
            <a:r>
              <a:rPr b="0" lang="ru-RU" sz="3200" spc="-7" strike="noStrike">
                <a:solidFill>
                  <a:srgbClr val="1d2e5f"/>
                </a:solidFill>
                <a:latin typeface="Arial"/>
                <a:ea typeface="DejaVu Sans"/>
              </a:rPr>
              <a:t>оци</a:t>
            </a:r>
            <a:r>
              <a:rPr b="0" lang="ru-RU" sz="3200" spc="12" strike="noStrike">
                <a:solidFill>
                  <a:srgbClr val="1d2e5f"/>
                </a:solidFill>
                <a:latin typeface="Arial"/>
                <a:ea typeface="DejaVu Sans"/>
              </a:rPr>
              <a:t>т</a:t>
            </a:r>
            <a:r>
              <a:rPr b="0" lang="ru-RU" sz="3200" spc="-1" strike="noStrike">
                <a:solidFill>
                  <a:srgbClr val="1d2e5f"/>
                </a:solidFill>
                <a:latin typeface="Arial"/>
                <a:ea typeface="DejaVu Sans"/>
              </a:rPr>
              <a:t>у</a:t>
            </a:r>
            <a:r>
              <a:rPr b="0" lang="ru-RU" sz="3200" spc="-86" strike="noStrike">
                <a:solidFill>
                  <a:srgbClr val="1d2e5f"/>
                </a:solidFill>
                <a:latin typeface="Arial"/>
                <a:ea typeface="DejaVu Sans"/>
              </a:rPr>
              <a:t>ю</a:t>
            </a:r>
            <a:r>
              <a:rPr b="0" lang="ru-RU" sz="3200" spc="-1" strike="noStrike">
                <a:solidFill>
                  <a:srgbClr val="1d2e5f"/>
                </a:solidFill>
                <a:latin typeface="Arial"/>
                <a:ea typeface="DejaVu Sans"/>
              </a:rPr>
              <a:t>чих  клітин,</a:t>
            </a:r>
            <a:r>
              <a:rPr b="0" lang="ru-RU" sz="3200" spc="-1" strike="noStrike">
                <a:solidFill>
                  <a:srgbClr val="1d2e5f"/>
                </a:solidFill>
                <a:latin typeface="Arial"/>
                <a:ea typeface="DejaVu Sans"/>
              </a:rPr>
              <a:t>	</a:t>
            </a:r>
            <a:r>
              <a:rPr b="0" lang="ru-RU" sz="3200" spc="-1" strike="noStrike">
                <a:solidFill>
                  <a:srgbClr val="1d2e5f"/>
                </a:solidFill>
                <a:latin typeface="Arial"/>
                <a:ea typeface="DejaVu Sans"/>
              </a:rPr>
              <a:t>активність</a:t>
            </a:r>
            <a:endParaRPr b="0" lang="ru-RU" sz="3200" spc="-1" strike="noStrike">
              <a:latin typeface="Arial"/>
            </a:endParaRPr>
          </a:p>
        </p:txBody>
      </p:sp>
      <p:sp>
        <p:nvSpPr>
          <p:cNvPr id="151" name="CustomShape 3"/>
          <p:cNvSpPr/>
          <p:nvPr/>
        </p:nvSpPr>
        <p:spPr>
          <a:xfrm>
            <a:off x="7202880" y="5598720"/>
            <a:ext cx="8492760" cy="500760"/>
          </a:xfrm>
          <a:prstGeom prst="rect">
            <a:avLst/>
          </a:prstGeom>
          <a:noFill/>
          <a:ln>
            <a:noFill/>
          </a:ln>
        </p:spPr>
        <p:style>
          <a:lnRef idx="0"/>
          <a:fillRef idx="0"/>
          <a:effectRef idx="0"/>
          <a:fontRef idx="minor"/>
        </p:style>
        <p:txBody>
          <a:bodyPr lIns="0" rIns="0" tIns="13320" bIns="0">
            <a:spAutoFit/>
          </a:bodyPr>
          <a:p>
            <a:pPr marL="12600">
              <a:lnSpc>
                <a:spcPct val="100000"/>
              </a:lnSpc>
              <a:spcBef>
                <a:spcPts val="105"/>
              </a:spcBef>
            </a:pPr>
            <a:r>
              <a:rPr b="0" lang="ru-RU" sz="3200" spc="-52" strike="noStrike">
                <a:solidFill>
                  <a:srgbClr val="1d2e5f"/>
                </a:solidFill>
                <a:latin typeface="Arial"/>
                <a:ea typeface="DejaVu Sans"/>
              </a:rPr>
              <a:t>фагоцитозу,</a:t>
            </a:r>
            <a:r>
              <a:rPr b="0" lang="ru-RU" sz="3200" spc="-52" strike="noStrike">
                <a:solidFill>
                  <a:srgbClr val="1d2e5f"/>
                </a:solidFill>
                <a:latin typeface="Arial"/>
                <a:ea typeface="DejaVu Sans"/>
              </a:rPr>
              <a:t>	</a:t>
            </a:r>
            <a:endParaRPr b="0" lang="ru-RU" sz="3200" spc="-1" strike="noStrike">
              <a:latin typeface="Arial"/>
            </a:endParaRPr>
          </a:p>
        </p:txBody>
      </p:sp>
      <p:sp>
        <p:nvSpPr>
          <p:cNvPr id="152" name="CustomShape 4"/>
          <p:cNvSpPr/>
          <p:nvPr/>
        </p:nvSpPr>
        <p:spPr>
          <a:xfrm>
            <a:off x="288000" y="6192000"/>
            <a:ext cx="11871360" cy="500760"/>
          </a:xfrm>
          <a:prstGeom prst="rect">
            <a:avLst/>
          </a:prstGeom>
          <a:noFill/>
          <a:ln>
            <a:noFill/>
          </a:ln>
        </p:spPr>
        <p:style>
          <a:lnRef idx="0"/>
          <a:fillRef idx="0"/>
          <a:effectRef idx="0"/>
          <a:fontRef idx="minor"/>
        </p:style>
        <p:txBody>
          <a:bodyPr lIns="0" rIns="0" tIns="13320" bIns="0">
            <a:spAutoFit/>
          </a:bodyPr>
          <a:p>
            <a:pPr marL="12600">
              <a:lnSpc>
                <a:spcPct val="100000"/>
              </a:lnSpc>
              <a:spcBef>
                <a:spcPts val="105"/>
              </a:spcBef>
            </a:pPr>
            <a:r>
              <a:rPr b="0" lang="ru-RU" sz="3200" spc="-15" strike="noStrike">
                <a:solidFill>
                  <a:srgbClr val="1d2e5f"/>
                </a:solidFill>
                <a:latin typeface="Arial"/>
                <a:ea typeface="DejaVu Sans"/>
              </a:rPr>
              <a:t>кисневозалежний</a:t>
            </a:r>
            <a:r>
              <a:rPr b="0" lang="ru-RU" sz="3200" spc="-15" strike="noStrike">
                <a:solidFill>
                  <a:srgbClr val="1d2e5f"/>
                </a:solidFill>
                <a:latin typeface="Arial"/>
                <a:ea typeface="DejaVu Sans"/>
              </a:rPr>
              <a:t>	</a:t>
            </a:r>
            <a:r>
              <a:rPr b="0" lang="ru-RU" sz="3200" spc="-26" strike="noStrike">
                <a:solidFill>
                  <a:srgbClr val="1d2e5f"/>
                </a:solidFill>
                <a:latin typeface="Arial"/>
                <a:ea typeface="DejaVu Sans"/>
              </a:rPr>
              <a:t>метаболізм </a:t>
            </a:r>
            <a:r>
              <a:rPr b="0" lang="ru-RU" sz="3200" spc="-21" strike="noStrike">
                <a:solidFill>
                  <a:srgbClr val="1d2e5f"/>
                </a:solidFill>
                <a:latin typeface="Arial"/>
                <a:ea typeface="DejaVu Sans"/>
              </a:rPr>
              <a:t>НСТ-тест;</a:t>
            </a:r>
            <a:endParaRPr b="0" lang="ru-RU" sz="3200" spc="-1" strike="noStrike">
              <a:latin typeface="Arial"/>
            </a:endParaRPr>
          </a:p>
        </p:txBody>
      </p:sp>
      <p:sp>
        <p:nvSpPr>
          <p:cNvPr id="153" name="CustomShape 5"/>
          <p:cNvSpPr/>
          <p:nvPr/>
        </p:nvSpPr>
        <p:spPr>
          <a:xfrm>
            <a:off x="368280" y="6967080"/>
            <a:ext cx="7246080" cy="499680"/>
          </a:xfrm>
          <a:prstGeom prst="rect">
            <a:avLst/>
          </a:prstGeom>
          <a:noFill/>
          <a:ln>
            <a:noFill/>
          </a:ln>
        </p:spPr>
        <p:style>
          <a:lnRef idx="0"/>
          <a:fillRef idx="0"/>
          <a:effectRef idx="0"/>
          <a:fontRef idx="minor"/>
        </p:style>
        <p:txBody>
          <a:bodyPr lIns="0" rIns="0" tIns="12600" bIns="0">
            <a:spAutoFit/>
          </a:bodyPr>
          <a:p>
            <a:pPr marL="12600">
              <a:lnSpc>
                <a:spcPct val="100000"/>
              </a:lnSpc>
              <a:spcBef>
                <a:spcPts val="99"/>
              </a:spcBef>
            </a:pPr>
            <a:r>
              <a:rPr b="1" lang="ru-RU" sz="3200" spc="-1" strike="noStrike">
                <a:solidFill>
                  <a:srgbClr val="c00000"/>
                </a:solidFill>
                <a:latin typeface="Arial"/>
                <a:ea typeface="DejaVu Sans"/>
              </a:rPr>
              <a:t>Оцінка</a:t>
            </a:r>
            <a:r>
              <a:rPr b="1" lang="ru-RU" sz="3200" spc="-1" strike="noStrike">
                <a:solidFill>
                  <a:srgbClr val="c00000"/>
                </a:solidFill>
                <a:latin typeface="Arial"/>
                <a:ea typeface="DejaVu Sans"/>
              </a:rPr>
              <a:t>	</a:t>
            </a:r>
            <a:r>
              <a:rPr b="1" lang="ru-RU" sz="3200" spc="-15" strike="noStrike">
                <a:solidFill>
                  <a:srgbClr val="c00000"/>
                </a:solidFill>
                <a:latin typeface="Arial"/>
                <a:ea typeface="DejaVu Sans"/>
              </a:rPr>
              <a:t>системи</a:t>
            </a:r>
            <a:r>
              <a:rPr b="1" lang="ru-RU" sz="3200" spc="-15" strike="noStrike">
                <a:solidFill>
                  <a:srgbClr val="c00000"/>
                </a:solidFill>
                <a:latin typeface="Arial"/>
                <a:ea typeface="DejaVu Sans"/>
              </a:rPr>
              <a:t>	</a:t>
            </a:r>
            <a:r>
              <a:rPr b="1" lang="ru-RU" sz="3200" spc="-15" strike="noStrike">
                <a:solidFill>
                  <a:srgbClr val="c00000"/>
                </a:solidFill>
                <a:latin typeface="Arial"/>
                <a:ea typeface="DejaVu Sans"/>
              </a:rPr>
              <a:t>комплементу:</a:t>
            </a:r>
            <a:endParaRPr b="0" lang="ru-RU" sz="3200" spc="-1" strike="noStrike">
              <a:latin typeface="Arial"/>
            </a:endParaRPr>
          </a:p>
        </p:txBody>
      </p:sp>
      <p:sp>
        <p:nvSpPr>
          <p:cNvPr id="154" name="CustomShape 6"/>
          <p:cNvSpPr/>
          <p:nvPr/>
        </p:nvSpPr>
        <p:spPr>
          <a:xfrm>
            <a:off x="7522200" y="6967080"/>
            <a:ext cx="2197440" cy="499680"/>
          </a:xfrm>
          <a:prstGeom prst="rect">
            <a:avLst/>
          </a:prstGeom>
          <a:noFill/>
          <a:ln>
            <a:noFill/>
          </a:ln>
        </p:spPr>
        <p:style>
          <a:lnRef idx="0"/>
          <a:fillRef idx="0"/>
          <a:effectRef idx="0"/>
          <a:fontRef idx="minor"/>
        </p:style>
        <p:txBody>
          <a:bodyPr lIns="0" rIns="0" tIns="12600" bIns="0">
            <a:spAutoFit/>
          </a:bodyPr>
          <a:p>
            <a:pPr marL="12600">
              <a:lnSpc>
                <a:spcPct val="100000"/>
              </a:lnSpc>
              <a:spcBef>
                <a:spcPts val="99"/>
              </a:spcBef>
            </a:pPr>
            <a:r>
              <a:rPr b="0" lang="ru-RU" sz="3200" spc="-15" strike="noStrike">
                <a:solidFill>
                  <a:srgbClr val="1d2e5f"/>
                </a:solidFill>
                <a:latin typeface="Arial"/>
                <a:ea typeface="DejaVu Sans"/>
              </a:rPr>
              <a:t>визначення</a:t>
            </a:r>
            <a:endParaRPr b="0" lang="ru-RU" sz="3200" spc="-1" strike="noStrike">
              <a:latin typeface="Arial"/>
            </a:endParaRPr>
          </a:p>
        </p:txBody>
      </p:sp>
      <p:sp>
        <p:nvSpPr>
          <p:cNvPr id="155" name="CustomShape 7"/>
          <p:cNvSpPr/>
          <p:nvPr/>
        </p:nvSpPr>
        <p:spPr>
          <a:xfrm>
            <a:off x="10341000" y="6984000"/>
            <a:ext cx="1538640" cy="499680"/>
          </a:xfrm>
          <a:prstGeom prst="rect">
            <a:avLst/>
          </a:prstGeom>
          <a:noFill/>
          <a:ln>
            <a:noFill/>
          </a:ln>
        </p:spPr>
        <p:style>
          <a:lnRef idx="0"/>
          <a:fillRef idx="0"/>
          <a:effectRef idx="0"/>
          <a:fontRef idx="minor"/>
        </p:style>
        <p:txBody>
          <a:bodyPr lIns="0" rIns="0" tIns="12600" bIns="0">
            <a:spAutoFit/>
          </a:bodyPr>
          <a:p>
            <a:pPr marL="12600">
              <a:lnSpc>
                <a:spcPct val="100000"/>
              </a:lnSpc>
              <a:spcBef>
                <a:spcPts val="99"/>
              </a:spcBef>
            </a:pPr>
            <a:r>
              <a:rPr b="0" lang="ru-RU" sz="3200" spc="-1" strike="noStrike">
                <a:solidFill>
                  <a:srgbClr val="1d2e5f"/>
                </a:solidFill>
                <a:latin typeface="Arial"/>
                <a:ea typeface="DejaVu Sans"/>
              </a:rPr>
              <a:t>ф</a:t>
            </a:r>
            <a:r>
              <a:rPr b="0" lang="ru-RU" sz="3200" spc="-15" strike="noStrike">
                <a:solidFill>
                  <a:srgbClr val="1d2e5f"/>
                </a:solidFill>
                <a:latin typeface="Arial"/>
                <a:ea typeface="DejaVu Sans"/>
              </a:rPr>
              <a:t>р</a:t>
            </a:r>
            <a:r>
              <a:rPr b="0" lang="ru-RU" sz="3200" spc="-7" strike="noStrike">
                <a:solidFill>
                  <a:srgbClr val="1d2e5f"/>
                </a:solidFill>
                <a:latin typeface="Arial"/>
                <a:ea typeface="DejaVu Sans"/>
              </a:rPr>
              <a:t>акцій</a:t>
            </a:r>
            <a:endParaRPr b="0" lang="ru-RU" sz="3200" spc="-1" strike="noStrike">
              <a:latin typeface="Arial"/>
            </a:endParaRPr>
          </a:p>
        </p:txBody>
      </p:sp>
      <p:sp>
        <p:nvSpPr>
          <p:cNvPr id="156" name="CustomShape 8"/>
          <p:cNvSpPr/>
          <p:nvPr/>
        </p:nvSpPr>
        <p:spPr>
          <a:xfrm>
            <a:off x="368280" y="7454520"/>
            <a:ext cx="12339360" cy="1475280"/>
          </a:xfrm>
          <a:prstGeom prst="rect">
            <a:avLst/>
          </a:prstGeom>
          <a:noFill/>
          <a:ln>
            <a:noFill/>
          </a:ln>
        </p:spPr>
        <p:style>
          <a:lnRef idx="0"/>
          <a:fillRef idx="0"/>
          <a:effectRef idx="0"/>
          <a:fontRef idx="minor"/>
        </p:style>
        <p:txBody>
          <a:bodyPr lIns="0" rIns="0" tIns="13320" bIns="0">
            <a:spAutoFit/>
          </a:bodyPr>
          <a:p>
            <a:pPr marL="12600" algn="just">
              <a:lnSpc>
                <a:spcPct val="100000"/>
              </a:lnSpc>
              <a:spcBef>
                <a:spcPts val="105"/>
              </a:spcBef>
            </a:pPr>
            <a:r>
              <a:rPr b="0" lang="ru-RU" sz="3200" spc="-1" strike="noStrike">
                <a:solidFill>
                  <a:srgbClr val="1d2e5f"/>
                </a:solidFill>
                <a:latin typeface="Arial"/>
                <a:ea typeface="DejaVu Sans"/>
              </a:rPr>
              <a:t>комплементу </a:t>
            </a:r>
            <a:r>
              <a:rPr b="0" lang="ru-RU" sz="3200" spc="-21" strike="noStrike">
                <a:solidFill>
                  <a:srgbClr val="1d2e5f"/>
                </a:solidFill>
                <a:latin typeface="Arial"/>
                <a:ea typeface="DejaVu Sans"/>
              </a:rPr>
              <a:t>та </a:t>
            </a:r>
            <a:r>
              <a:rPr b="0" lang="ru-RU" sz="3200" spc="-7" strike="noStrike">
                <a:solidFill>
                  <a:srgbClr val="1d2e5f"/>
                </a:solidFill>
                <a:latin typeface="Arial"/>
                <a:ea typeface="DejaVu Sans"/>
              </a:rPr>
              <a:t>вмісту </a:t>
            </a:r>
            <a:r>
              <a:rPr b="1" i="1" lang="ru-RU" sz="3200" spc="-21" strike="noStrike">
                <a:solidFill>
                  <a:srgbClr val="c00000"/>
                </a:solidFill>
                <a:latin typeface="Arial"/>
                <a:ea typeface="DejaVu Sans"/>
              </a:rPr>
              <a:t>циркулюючих </a:t>
            </a:r>
            <a:r>
              <a:rPr b="1" i="1" lang="ru-RU" sz="3200" spc="-7" strike="noStrike">
                <a:solidFill>
                  <a:srgbClr val="c00000"/>
                </a:solidFill>
                <a:latin typeface="Arial"/>
                <a:ea typeface="DejaVu Sans"/>
              </a:rPr>
              <a:t>імунних </a:t>
            </a:r>
            <a:r>
              <a:rPr b="1" i="1" lang="ru-RU" sz="3200" spc="-12" strike="noStrike">
                <a:solidFill>
                  <a:srgbClr val="c00000"/>
                </a:solidFill>
                <a:latin typeface="Arial"/>
                <a:ea typeface="DejaVu Sans"/>
              </a:rPr>
              <a:t>комплексів  </a:t>
            </a:r>
            <a:r>
              <a:rPr b="1" i="1" lang="ru-RU" sz="3200" spc="-1" strike="noStrike">
                <a:solidFill>
                  <a:srgbClr val="c00000"/>
                </a:solidFill>
                <a:latin typeface="Arial"/>
                <a:ea typeface="DejaVu Sans"/>
              </a:rPr>
              <a:t>(ЦІК): </a:t>
            </a:r>
            <a:r>
              <a:rPr b="0" lang="ru-RU" sz="3200" spc="-1" strike="noStrike">
                <a:solidFill>
                  <a:srgbClr val="1d2e5f"/>
                </a:solidFill>
                <a:latin typeface="Arial"/>
                <a:ea typeface="DejaVu Sans"/>
              </a:rPr>
              <a:t>маркер </a:t>
            </a:r>
            <a:r>
              <a:rPr b="0" lang="ru-RU" sz="3200" spc="-12" strike="noStrike">
                <a:solidFill>
                  <a:srgbClr val="1d2e5f"/>
                </a:solidFill>
                <a:latin typeface="Arial"/>
                <a:ea typeface="DejaVu Sans"/>
              </a:rPr>
              <a:t>порушення </a:t>
            </a:r>
            <a:r>
              <a:rPr b="0" lang="ru-RU" sz="3200" spc="-7" strike="noStrike">
                <a:solidFill>
                  <a:srgbClr val="1d2e5f"/>
                </a:solidFill>
                <a:latin typeface="Arial"/>
                <a:ea typeface="DejaVu Sans"/>
              </a:rPr>
              <a:t>захисної </a:t>
            </a:r>
            <a:r>
              <a:rPr b="0" lang="ru-RU" sz="3200" spc="-12" strike="noStrike">
                <a:solidFill>
                  <a:srgbClr val="1d2e5f"/>
                </a:solidFill>
                <a:latin typeface="Arial"/>
                <a:ea typeface="DejaVu Sans"/>
              </a:rPr>
              <a:t>реакції </a:t>
            </a:r>
            <a:r>
              <a:rPr b="0" lang="ru-RU" sz="3200" spc="-1" strike="noStrike">
                <a:solidFill>
                  <a:srgbClr val="1d2e5f"/>
                </a:solidFill>
                <a:latin typeface="Arial"/>
                <a:ea typeface="DejaVu Sans"/>
              </a:rPr>
              <a:t>імунної </a:t>
            </a:r>
            <a:r>
              <a:rPr b="0" lang="ru-RU" sz="3200" spc="-12" strike="noStrike">
                <a:solidFill>
                  <a:srgbClr val="1d2e5f"/>
                </a:solidFill>
                <a:latin typeface="Arial"/>
                <a:ea typeface="DejaVu Sans"/>
              </a:rPr>
              <a:t>системи </a:t>
            </a:r>
            <a:r>
              <a:rPr b="0" lang="ru-RU" sz="3200" spc="-7" strike="noStrike">
                <a:solidFill>
                  <a:srgbClr val="1d2e5f"/>
                </a:solidFill>
                <a:latin typeface="Arial"/>
                <a:ea typeface="DejaVu Sans"/>
              </a:rPr>
              <a:t>від  </a:t>
            </a:r>
            <a:r>
              <a:rPr b="0" lang="ru-RU" sz="3200" spc="-15" strike="noStrike">
                <a:solidFill>
                  <a:srgbClr val="1d2e5f"/>
                </a:solidFill>
                <a:latin typeface="Arial"/>
                <a:ea typeface="DejaVu Sans"/>
              </a:rPr>
              <a:t>антигенів.</a:t>
            </a:r>
            <a:endParaRPr b="0" lang="ru-RU" sz="3200" spc="-1" strike="noStrike">
              <a:latin typeface="Arial"/>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CustomShape 1"/>
          <p:cNvSpPr/>
          <p:nvPr/>
        </p:nvSpPr>
        <p:spPr>
          <a:xfrm>
            <a:off x="432000" y="391320"/>
            <a:ext cx="12348000" cy="5568480"/>
          </a:xfrm>
          <a:prstGeom prst="rect">
            <a:avLst/>
          </a:prstGeom>
          <a:noFill/>
          <a:ln>
            <a:noFill/>
          </a:ln>
        </p:spPr>
        <p:style>
          <a:lnRef idx="0"/>
          <a:fillRef idx="0"/>
          <a:effectRef idx="0"/>
          <a:fontRef idx="minor"/>
        </p:style>
        <p:txBody>
          <a:bodyPr lIns="0" rIns="0" tIns="12240" bIns="0">
            <a:spAutoFit/>
          </a:bodyPr>
          <a:p>
            <a:pPr marL="948600">
              <a:lnSpc>
                <a:spcPct val="100000"/>
              </a:lnSpc>
              <a:spcBef>
                <a:spcPts val="96"/>
              </a:spcBef>
            </a:pPr>
            <a:r>
              <a:rPr b="1" lang="ru-RU" sz="2800" spc="4" strike="noStrike">
                <a:solidFill>
                  <a:srgbClr val="1d2e5f"/>
                </a:solidFill>
                <a:latin typeface="Arial"/>
                <a:ea typeface="DejaVu Sans"/>
              </a:rPr>
              <a:t>До </a:t>
            </a:r>
            <a:r>
              <a:rPr b="1" lang="ru-RU" sz="2800" spc="-12" strike="noStrike">
                <a:solidFill>
                  <a:srgbClr val="1d2e5f"/>
                </a:solidFill>
                <a:latin typeface="Arial"/>
                <a:ea typeface="DejaVu Sans"/>
              </a:rPr>
              <a:t>лабораторних </a:t>
            </a:r>
            <a:r>
              <a:rPr b="1" lang="ru-RU" sz="2800" spc="-21" strike="noStrike" u="heavy">
                <a:solidFill>
                  <a:srgbClr val="1d2e5f"/>
                </a:solidFill>
                <a:uFill>
                  <a:solidFill>
                    <a:srgbClr val="1d2e5f"/>
                  </a:solidFill>
                </a:uFill>
                <a:latin typeface="Arial"/>
                <a:ea typeface="DejaVu Sans"/>
              </a:rPr>
              <a:t>імунологічних </a:t>
            </a:r>
            <a:r>
              <a:rPr b="1" lang="ru-RU" sz="2800" spc="-15" strike="noStrike" u="heavy">
                <a:solidFill>
                  <a:srgbClr val="1d2e5f"/>
                </a:solidFill>
                <a:uFill>
                  <a:solidFill>
                    <a:srgbClr val="1d2e5f"/>
                  </a:solidFill>
                </a:uFill>
                <a:latin typeface="Arial"/>
                <a:ea typeface="DejaVu Sans"/>
              </a:rPr>
              <a:t>тестів </a:t>
            </a:r>
            <a:r>
              <a:rPr b="1" lang="ru-RU" sz="2800" spc="-12" strike="noStrike" u="heavy">
                <a:solidFill>
                  <a:srgbClr val="1d2e5f"/>
                </a:solidFill>
                <a:uFill>
                  <a:solidFill>
                    <a:srgbClr val="1d2e5f"/>
                  </a:solidFill>
                </a:uFill>
                <a:latin typeface="Arial"/>
                <a:ea typeface="DejaVu Sans"/>
              </a:rPr>
              <a:t>2-го </a:t>
            </a:r>
            <a:r>
              <a:rPr b="1" lang="ru-RU" sz="2800" spc="-7" strike="noStrike" u="heavy">
                <a:solidFill>
                  <a:srgbClr val="1d2e5f"/>
                </a:solidFill>
                <a:uFill>
                  <a:solidFill>
                    <a:srgbClr val="1d2e5f"/>
                  </a:solidFill>
                </a:uFill>
                <a:latin typeface="Arial"/>
                <a:ea typeface="DejaVu Sans"/>
              </a:rPr>
              <a:t>рівня</a:t>
            </a:r>
            <a:r>
              <a:rPr b="1" lang="ru-RU" sz="2800" spc="228" strike="noStrike">
                <a:solidFill>
                  <a:srgbClr val="1d2e5f"/>
                </a:solidFill>
                <a:latin typeface="Arial"/>
                <a:ea typeface="DejaVu Sans"/>
              </a:rPr>
              <a:t> </a:t>
            </a:r>
            <a:r>
              <a:rPr b="1" lang="ru-RU" sz="2800" spc="-15" strike="noStrike">
                <a:solidFill>
                  <a:srgbClr val="1d2e5f"/>
                </a:solidFill>
                <a:latin typeface="Arial"/>
                <a:ea typeface="DejaVu Sans"/>
              </a:rPr>
              <a:t>відносять:</a:t>
            </a:r>
            <a:endParaRPr b="0" lang="ru-RU" sz="2800" spc="-1" strike="noStrike">
              <a:latin typeface="Arial"/>
            </a:endParaRPr>
          </a:p>
          <a:p>
            <a:pPr marL="948600">
              <a:lnSpc>
                <a:spcPct val="100000"/>
              </a:lnSpc>
              <a:spcBef>
                <a:spcPts val="26"/>
              </a:spcBef>
            </a:pPr>
            <a:endParaRPr b="0" lang="ru-RU" sz="2800" spc="-1" strike="noStrike">
              <a:latin typeface="Arial"/>
            </a:endParaRPr>
          </a:p>
          <a:p>
            <a:pPr marL="12600" algn="just">
              <a:lnSpc>
                <a:spcPct val="100000"/>
              </a:lnSpc>
            </a:pPr>
            <a:r>
              <a:rPr b="1" lang="ru-RU" sz="2800" spc="-12" strike="noStrike">
                <a:solidFill>
                  <a:srgbClr val="cc0000"/>
                </a:solidFill>
                <a:latin typeface="Arial"/>
                <a:ea typeface="DejaVu Sans"/>
              </a:rPr>
              <a:t>Проліферативна здатність </a:t>
            </a:r>
            <a:r>
              <a:rPr b="0" lang="ru-RU" sz="2800" spc="-7" strike="noStrike">
                <a:solidFill>
                  <a:srgbClr val="1d2e5f"/>
                </a:solidFill>
                <a:latin typeface="Arial"/>
                <a:ea typeface="DejaVu Sans"/>
              </a:rPr>
              <a:t>– реакція </a:t>
            </a:r>
            <a:r>
              <a:rPr b="0" lang="ru-RU" sz="2800" spc="-21" strike="noStrike">
                <a:solidFill>
                  <a:srgbClr val="1d2e5f"/>
                </a:solidFill>
                <a:latin typeface="Arial"/>
                <a:ea typeface="DejaVu Sans"/>
              </a:rPr>
              <a:t>бластної </a:t>
            </a:r>
            <a:r>
              <a:rPr b="0" lang="ru-RU" sz="2800" spc="-7" strike="noStrike">
                <a:solidFill>
                  <a:srgbClr val="1d2e5f"/>
                </a:solidFill>
                <a:latin typeface="Arial"/>
                <a:ea typeface="DejaVu Sans"/>
              </a:rPr>
              <a:t>трансформації </a:t>
            </a:r>
            <a:r>
              <a:rPr b="0" lang="ru-RU" sz="2800" spc="-32" strike="noStrike">
                <a:solidFill>
                  <a:srgbClr val="1d2e5f"/>
                </a:solidFill>
                <a:latin typeface="Arial"/>
                <a:ea typeface="DejaVu Sans"/>
              </a:rPr>
              <a:t>(РБТ) </a:t>
            </a:r>
            <a:r>
              <a:rPr b="0" lang="ru-RU" sz="2800" spc="-7" strike="noStrike">
                <a:solidFill>
                  <a:srgbClr val="1d2e5f"/>
                </a:solidFill>
                <a:latin typeface="Arial"/>
                <a:ea typeface="DejaVu Sans"/>
              </a:rPr>
              <a:t>на  </a:t>
            </a:r>
            <a:r>
              <a:rPr b="0" lang="ru-RU" sz="2800" spc="-21" strike="noStrike">
                <a:solidFill>
                  <a:srgbClr val="1d2e5f"/>
                </a:solidFill>
                <a:latin typeface="Arial"/>
                <a:ea typeface="DejaVu Sans"/>
              </a:rPr>
              <a:t>мітоген </a:t>
            </a:r>
            <a:r>
              <a:rPr b="0" lang="ru-RU" sz="2800" spc="-7" strike="noStrike">
                <a:solidFill>
                  <a:srgbClr val="1d2e5f"/>
                </a:solidFill>
                <a:latin typeface="Arial"/>
                <a:ea typeface="DejaVu Sans"/>
              </a:rPr>
              <a:t>з </a:t>
            </a:r>
            <a:r>
              <a:rPr b="0" lang="ru-RU" sz="2800" spc="-21" strike="noStrike">
                <a:solidFill>
                  <a:srgbClr val="1d2e5f"/>
                </a:solidFill>
                <a:latin typeface="Arial"/>
                <a:ea typeface="DejaVu Sans"/>
              </a:rPr>
              <a:t>фатогемаглютинином </a:t>
            </a:r>
            <a:r>
              <a:rPr b="0" lang="ru-RU" sz="2800" spc="-35" strike="noStrike">
                <a:solidFill>
                  <a:srgbClr val="1d2e5f"/>
                </a:solidFill>
                <a:latin typeface="Arial"/>
                <a:ea typeface="DejaVu Sans"/>
              </a:rPr>
              <a:t>(ФГА), </a:t>
            </a:r>
            <a:r>
              <a:rPr b="0" lang="ru-RU" sz="2800" spc="-1" strike="noStrike">
                <a:solidFill>
                  <a:srgbClr val="1d2e5f"/>
                </a:solidFill>
                <a:latin typeface="Arial"/>
                <a:ea typeface="DejaVu Sans"/>
              </a:rPr>
              <a:t>лаконосом, </a:t>
            </a:r>
            <a:r>
              <a:rPr b="0" lang="ru-RU" sz="2800" spc="-7" strike="noStrike">
                <a:solidFill>
                  <a:srgbClr val="1d2e5f"/>
                </a:solidFill>
                <a:latin typeface="Arial"/>
                <a:ea typeface="DejaVu Sans"/>
              </a:rPr>
              <a:t>чи </a:t>
            </a:r>
            <a:r>
              <a:rPr b="0" lang="ru-RU" sz="2800" spc="-1" strike="noStrike">
                <a:solidFill>
                  <a:srgbClr val="1d2e5f"/>
                </a:solidFill>
                <a:latin typeface="Arial"/>
                <a:ea typeface="DejaVu Sans"/>
              </a:rPr>
              <a:t>конканаваліном  </a:t>
            </a:r>
            <a:r>
              <a:rPr b="0" lang="ru-RU" sz="2800" spc="-7" strike="noStrike">
                <a:solidFill>
                  <a:srgbClr val="1d2e5f"/>
                </a:solidFill>
                <a:latin typeface="Arial"/>
                <a:ea typeface="DejaVu Sans"/>
              </a:rPr>
              <a:t>(КонА) </a:t>
            </a:r>
            <a:r>
              <a:rPr b="0" lang="ru-RU" sz="2800" spc="-21" strike="noStrike">
                <a:solidFill>
                  <a:srgbClr val="1d2e5f"/>
                </a:solidFill>
                <a:latin typeface="Arial"/>
                <a:ea typeface="DejaVu Sans"/>
              </a:rPr>
              <a:t>та</a:t>
            </a:r>
            <a:r>
              <a:rPr b="0" lang="ru-RU" sz="2800" spc="4" strike="noStrike">
                <a:solidFill>
                  <a:srgbClr val="1d2e5f"/>
                </a:solidFill>
                <a:latin typeface="Arial"/>
                <a:ea typeface="DejaVu Sans"/>
              </a:rPr>
              <a:t> </a:t>
            </a:r>
            <a:r>
              <a:rPr b="0" lang="ru-RU" sz="2800" spc="-12" strike="noStrike">
                <a:solidFill>
                  <a:srgbClr val="1d2e5f"/>
                </a:solidFill>
                <a:latin typeface="Arial"/>
                <a:ea typeface="DejaVu Sans"/>
              </a:rPr>
              <a:t>антигени;</a:t>
            </a:r>
            <a:endParaRPr b="0" lang="ru-RU" sz="2800" spc="-1" strike="noStrike">
              <a:latin typeface="Arial"/>
            </a:endParaRPr>
          </a:p>
          <a:p>
            <a:pPr marL="12600">
              <a:lnSpc>
                <a:spcPct val="100000"/>
              </a:lnSpc>
              <a:spcBef>
                <a:spcPts val="26"/>
              </a:spcBef>
            </a:pPr>
            <a:endParaRPr b="0" lang="ru-RU" sz="2800" spc="-1" strike="noStrike">
              <a:latin typeface="Arial"/>
            </a:endParaRPr>
          </a:p>
          <a:p>
            <a:pPr marL="12600" algn="just">
              <a:lnSpc>
                <a:spcPct val="100000"/>
              </a:lnSpc>
            </a:pPr>
            <a:r>
              <a:rPr b="1" lang="ru-RU" sz="2800" spc="-15" strike="noStrike">
                <a:solidFill>
                  <a:srgbClr val="c00000"/>
                </a:solidFill>
                <a:latin typeface="Arial"/>
                <a:ea typeface="DejaVu Sans"/>
              </a:rPr>
              <a:t>HLA-фенотип, функцію </a:t>
            </a:r>
            <a:r>
              <a:rPr b="1" lang="ru-RU" sz="2800" spc="-7" strike="noStrike">
                <a:solidFill>
                  <a:srgbClr val="c00000"/>
                </a:solidFill>
                <a:latin typeface="Arial"/>
                <a:ea typeface="DejaVu Sans"/>
              </a:rPr>
              <a:t>НК-К клітин</a:t>
            </a:r>
            <a:r>
              <a:rPr b="1" lang="ru-RU" sz="2800" spc="157" strike="noStrike">
                <a:solidFill>
                  <a:srgbClr val="c00000"/>
                </a:solidFill>
                <a:latin typeface="Arial"/>
                <a:ea typeface="DejaVu Sans"/>
              </a:rPr>
              <a:t> </a:t>
            </a:r>
            <a:r>
              <a:rPr b="0" lang="ru-RU" sz="2800" spc="-7" strike="noStrike">
                <a:solidFill>
                  <a:srgbClr val="1d2e5f"/>
                </a:solidFill>
                <a:latin typeface="Arial"/>
                <a:ea typeface="DejaVu Sans"/>
              </a:rPr>
              <a:t>(CD16/CD56);</a:t>
            </a:r>
            <a:endParaRPr b="0" lang="ru-RU" sz="2800" spc="-1" strike="noStrike">
              <a:latin typeface="Arial"/>
            </a:endParaRPr>
          </a:p>
          <a:p>
            <a:pPr marL="12600" algn="just">
              <a:lnSpc>
                <a:spcPct val="100000"/>
              </a:lnSpc>
            </a:pPr>
            <a:r>
              <a:rPr b="1" lang="ru-RU" sz="2800" spc="-7" strike="noStrike">
                <a:solidFill>
                  <a:srgbClr val="c00000"/>
                </a:solidFill>
                <a:latin typeface="Arial"/>
                <a:ea typeface="DejaVu Sans"/>
              </a:rPr>
              <a:t>Цитокіновий </a:t>
            </a:r>
            <a:r>
              <a:rPr b="1" lang="ru-RU" sz="2800" spc="-1" strike="noStrike">
                <a:solidFill>
                  <a:srgbClr val="c00000"/>
                </a:solidFill>
                <a:latin typeface="Arial"/>
                <a:ea typeface="DejaVu Sans"/>
              </a:rPr>
              <a:t>спектр: </a:t>
            </a:r>
            <a:r>
              <a:rPr b="0" lang="ru-RU" sz="2800" spc="-7" strike="noStrike">
                <a:solidFill>
                  <a:srgbClr val="1d2e5f"/>
                </a:solidFill>
                <a:latin typeface="Arial"/>
                <a:ea typeface="DejaVu Sans"/>
              </a:rPr>
              <a:t>прозапальні </a:t>
            </a:r>
            <a:r>
              <a:rPr b="0" lang="ru-RU" sz="2800" spc="-1" strike="noStrike">
                <a:solidFill>
                  <a:srgbClr val="1d2e5f"/>
                </a:solidFill>
                <a:latin typeface="Arial"/>
                <a:ea typeface="DejaVu Sans"/>
              </a:rPr>
              <a:t>(IL-1, IL-2, IL-6, </a:t>
            </a:r>
            <a:r>
              <a:rPr b="0" lang="ru-RU" sz="2800" spc="-7" strike="noStrike">
                <a:solidFill>
                  <a:srgbClr val="1d2e5f"/>
                </a:solidFill>
                <a:latin typeface="Arial"/>
                <a:ea typeface="DejaVu Sans"/>
              </a:rPr>
              <a:t>IL-12, TNF-α,  інтерферон-Y) </a:t>
            </a:r>
            <a:r>
              <a:rPr b="0" lang="ru-RU" sz="2800" spc="-21" strike="noStrike">
                <a:solidFill>
                  <a:srgbClr val="1d2e5f"/>
                </a:solidFill>
                <a:latin typeface="Arial"/>
                <a:ea typeface="DejaVu Sans"/>
              </a:rPr>
              <a:t>та </a:t>
            </a:r>
            <a:r>
              <a:rPr b="0" lang="ru-RU" sz="2800" spc="-7" strike="noStrike">
                <a:solidFill>
                  <a:srgbClr val="1d2e5f"/>
                </a:solidFill>
                <a:latin typeface="Arial"/>
                <a:ea typeface="DejaVu Sans"/>
              </a:rPr>
              <a:t>протизапальні </a:t>
            </a:r>
            <a:r>
              <a:rPr b="0" lang="ru-RU" sz="2800" spc="-1" strike="noStrike">
                <a:solidFill>
                  <a:srgbClr val="1d2e5f"/>
                </a:solidFill>
                <a:latin typeface="Arial"/>
                <a:ea typeface="DejaVu Sans"/>
              </a:rPr>
              <a:t>(IL-4, IL-5, </a:t>
            </a:r>
            <a:r>
              <a:rPr b="0" lang="ru-RU" sz="2800" spc="-7" strike="noStrike">
                <a:solidFill>
                  <a:srgbClr val="1d2e5f"/>
                </a:solidFill>
                <a:latin typeface="Arial"/>
                <a:ea typeface="DejaVu Sans"/>
              </a:rPr>
              <a:t>IL-10 </a:t>
            </a:r>
            <a:r>
              <a:rPr b="0" lang="ru-RU" sz="2800" spc="-21" strike="noStrike">
                <a:solidFill>
                  <a:srgbClr val="1d2e5f"/>
                </a:solidFill>
                <a:latin typeface="Arial"/>
                <a:ea typeface="DejaVu Sans"/>
              </a:rPr>
              <a:t>та </a:t>
            </a:r>
            <a:r>
              <a:rPr b="0" lang="ru-RU" sz="2800" spc="-1" strike="noStrike">
                <a:solidFill>
                  <a:srgbClr val="1d2e5f"/>
                </a:solidFill>
                <a:latin typeface="Arial"/>
                <a:ea typeface="DejaVu Sans"/>
              </a:rPr>
              <a:t>IL-13), </a:t>
            </a:r>
            <a:r>
              <a:rPr b="0" lang="ru-RU" sz="2800" spc="-12" strike="noStrike">
                <a:solidFill>
                  <a:srgbClr val="1d2e5f"/>
                </a:solidFill>
                <a:latin typeface="Arial"/>
                <a:ea typeface="DejaVu Sans"/>
              </a:rPr>
              <a:t>ростові </a:t>
            </a:r>
            <a:r>
              <a:rPr b="0" lang="ru-RU" sz="2800" spc="-7" strike="noStrike">
                <a:solidFill>
                  <a:srgbClr val="1d2e5f"/>
                </a:solidFill>
                <a:latin typeface="Arial"/>
                <a:ea typeface="DejaVu Sans"/>
              </a:rPr>
              <a:t>фактори,  </a:t>
            </a:r>
            <a:r>
              <a:rPr b="0" lang="ru-RU" sz="2800" spc="-15" strike="noStrike">
                <a:solidFill>
                  <a:srgbClr val="1d2e5f"/>
                </a:solidFill>
                <a:latin typeface="Arial"/>
                <a:ea typeface="DejaVu Sans"/>
              </a:rPr>
              <a:t>рецептори, </a:t>
            </a:r>
            <a:r>
              <a:rPr b="0" lang="ru-RU" sz="2800" spc="-21" strike="noStrike">
                <a:solidFill>
                  <a:srgbClr val="1d2e5f"/>
                </a:solidFill>
                <a:latin typeface="Arial"/>
                <a:ea typeface="DejaVu Sans"/>
              </a:rPr>
              <a:t>адгезивні</a:t>
            </a:r>
            <a:r>
              <a:rPr b="0" lang="ru-RU" sz="2800" spc="52" strike="noStrike">
                <a:solidFill>
                  <a:srgbClr val="1d2e5f"/>
                </a:solidFill>
                <a:latin typeface="Arial"/>
                <a:ea typeface="DejaVu Sans"/>
              </a:rPr>
              <a:t> </a:t>
            </a:r>
            <a:r>
              <a:rPr b="0" lang="ru-RU" sz="2800" spc="-15" strike="noStrike">
                <a:solidFill>
                  <a:srgbClr val="1d2e5f"/>
                </a:solidFill>
                <a:latin typeface="Arial"/>
                <a:ea typeface="DejaVu Sans"/>
              </a:rPr>
              <a:t>молекули;</a:t>
            </a:r>
            <a:endParaRPr b="0" lang="ru-RU" sz="2800" spc="-1" strike="noStrike">
              <a:latin typeface="Arial"/>
            </a:endParaRPr>
          </a:p>
          <a:p>
            <a:pPr marL="12600">
              <a:lnSpc>
                <a:spcPct val="100000"/>
              </a:lnSpc>
              <a:spcBef>
                <a:spcPts val="31"/>
              </a:spcBef>
            </a:pPr>
            <a:endParaRPr b="0" lang="ru-RU" sz="2800" spc="-1" strike="noStrike">
              <a:latin typeface="Arial"/>
            </a:endParaRPr>
          </a:p>
          <a:p>
            <a:pPr marL="12600" algn="just">
              <a:lnSpc>
                <a:spcPct val="100000"/>
              </a:lnSpc>
            </a:pPr>
            <a:r>
              <a:rPr b="1" lang="ru-RU" sz="2800" spc="-12" strike="noStrike">
                <a:solidFill>
                  <a:srgbClr val="c00000"/>
                </a:solidFill>
                <a:latin typeface="Arial"/>
                <a:ea typeface="DejaVu Sans"/>
              </a:rPr>
              <a:t>Рівень </a:t>
            </a:r>
            <a:r>
              <a:rPr b="1" lang="ru-RU" sz="2800" spc="-7" strike="noStrike">
                <a:solidFill>
                  <a:srgbClr val="c00000"/>
                </a:solidFill>
                <a:latin typeface="Arial"/>
                <a:ea typeface="DejaVu Sans"/>
              </a:rPr>
              <a:t>специфічних антитіл</a:t>
            </a:r>
            <a:r>
              <a:rPr b="0" lang="ru-RU" sz="2800" spc="-7" strike="noStrike">
                <a:solidFill>
                  <a:srgbClr val="c00000"/>
                </a:solidFill>
                <a:latin typeface="Arial"/>
                <a:ea typeface="DejaVu Sans"/>
              </a:rPr>
              <a:t>: </a:t>
            </a:r>
            <a:r>
              <a:rPr b="0" lang="ru-RU" sz="2800" spc="-7" strike="noStrike">
                <a:solidFill>
                  <a:srgbClr val="1d2e5f"/>
                </a:solidFill>
                <a:latin typeface="Arial"/>
                <a:ea typeface="DejaVu Sans"/>
              </a:rPr>
              <a:t>антитіла до </a:t>
            </a:r>
            <a:r>
              <a:rPr b="0" lang="ru-RU" sz="2800" spc="-26" strike="noStrike">
                <a:solidFill>
                  <a:srgbClr val="1d2e5f"/>
                </a:solidFill>
                <a:latin typeface="Arial"/>
                <a:ea typeface="DejaVu Sans"/>
              </a:rPr>
              <a:t>збудників </a:t>
            </a:r>
            <a:r>
              <a:rPr b="0" lang="ru-RU" sz="2800" spc="-12" strike="noStrike">
                <a:solidFill>
                  <a:srgbClr val="1d2e5f"/>
                </a:solidFill>
                <a:latin typeface="Arial"/>
                <a:ea typeface="DejaVu Sans"/>
              </a:rPr>
              <a:t>конкретних  захворювань </a:t>
            </a:r>
            <a:r>
              <a:rPr b="0" lang="ru-RU" sz="2800" spc="-21" strike="noStrike">
                <a:solidFill>
                  <a:srgbClr val="1d2e5f"/>
                </a:solidFill>
                <a:latin typeface="Arial"/>
                <a:ea typeface="DejaVu Sans"/>
              </a:rPr>
              <a:t>та </a:t>
            </a:r>
            <a:r>
              <a:rPr b="0" lang="ru-RU" sz="2800" spc="-12" strike="noStrike">
                <a:solidFill>
                  <a:srgbClr val="1d2e5f"/>
                </a:solidFill>
                <a:latin typeface="Arial"/>
                <a:ea typeface="DejaVu Sans"/>
              </a:rPr>
              <a:t>аутоантитіла </a:t>
            </a:r>
            <a:r>
              <a:rPr b="0" lang="ru-RU" sz="2800" spc="-7" strike="noStrike">
                <a:solidFill>
                  <a:srgbClr val="1d2e5f"/>
                </a:solidFill>
                <a:latin typeface="Arial"/>
                <a:ea typeface="DejaVu Sans"/>
              </a:rPr>
              <a:t>– за </a:t>
            </a:r>
            <a:r>
              <a:rPr b="0" lang="ru-RU" sz="2800" spc="-12" strike="noStrike">
                <a:solidFill>
                  <a:srgbClr val="1d2e5f"/>
                </a:solidFill>
                <a:latin typeface="Arial"/>
                <a:ea typeface="DejaVu Sans"/>
              </a:rPr>
              <a:t>аутоімунних</a:t>
            </a:r>
            <a:r>
              <a:rPr b="0" lang="ru-RU" sz="2800" spc="157" strike="noStrike">
                <a:solidFill>
                  <a:srgbClr val="1d2e5f"/>
                </a:solidFill>
                <a:latin typeface="Arial"/>
                <a:ea typeface="DejaVu Sans"/>
              </a:rPr>
              <a:t> </a:t>
            </a:r>
            <a:r>
              <a:rPr b="0" lang="ru-RU" sz="2800" spc="-12" strike="noStrike">
                <a:solidFill>
                  <a:srgbClr val="1d2e5f"/>
                </a:solidFill>
                <a:latin typeface="Arial"/>
                <a:ea typeface="DejaVu Sans"/>
              </a:rPr>
              <a:t>захворювань;</a:t>
            </a:r>
            <a:endParaRPr b="0" lang="ru-RU" sz="2800" spc="-1" strike="noStrike">
              <a:latin typeface="Arial"/>
            </a:endParaRPr>
          </a:p>
        </p:txBody>
      </p:sp>
      <p:sp>
        <p:nvSpPr>
          <p:cNvPr id="158" name="CustomShape 2"/>
          <p:cNvSpPr/>
          <p:nvPr/>
        </p:nvSpPr>
        <p:spPr>
          <a:xfrm>
            <a:off x="336600" y="6336000"/>
            <a:ext cx="10103040" cy="2157120"/>
          </a:xfrm>
          <a:prstGeom prst="rect">
            <a:avLst/>
          </a:prstGeom>
          <a:noFill/>
          <a:ln>
            <a:noFill/>
          </a:ln>
        </p:spPr>
        <p:style>
          <a:lnRef idx="0"/>
          <a:fillRef idx="0"/>
          <a:effectRef idx="0"/>
          <a:fontRef idx="minor"/>
        </p:style>
        <p:txBody>
          <a:bodyPr lIns="0" rIns="0" tIns="12240" bIns="0">
            <a:spAutoFit/>
          </a:bodyPr>
          <a:p>
            <a:pPr marL="12600">
              <a:lnSpc>
                <a:spcPct val="100000"/>
              </a:lnSpc>
              <a:spcBef>
                <a:spcPts val="96"/>
              </a:spcBef>
            </a:pPr>
            <a:r>
              <a:rPr b="1" lang="ru-RU" sz="2800" spc="-12" strike="noStrike">
                <a:solidFill>
                  <a:srgbClr val="c00000"/>
                </a:solidFill>
                <a:latin typeface="Arial"/>
                <a:ea typeface="DejaVu Sans"/>
              </a:rPr>
              <a:t>Рівень </a:t>
            </a:r>
            <a:r>
              <a:rPr b="1" lang="ru-RU" sz="2800" spc="-7" strike="noStrike">
                <a:solidFill>
                  <a:srgbClr val="c00000"/>
                </a:solidFill>
                <a:latin typeface="Arial"/>
                <a:ea typeface="DejaVu Sans"/>
              </a:rPr>
              <a:t>специфічної клітинної сенсибілізації</a:t>
            </a:r>
            <a:r>
              <a:rPr b="0" lang="ru-RU" sz="2800" spc="-7" strike="noStrike">
                <a:solidFill>
                  <a:srgbClr val="c00000"/>
                </a:solidFill>
                <a:latin typeface="Arial"/>
                <a:ea typeface="DejaVu Sans"/>
              </a:rPr>
              <a:t>;  </a:t>
            </a:r>
            <a:endParaRPr b="0" lang="ru-RU" sz="2800" spc="-1" strike="noStrike">
              <a:latin typeface="Arial"/>
            </a:endParaRPr>
          </a:p>
          <a:p>
            <a:pPr marL="12600">
              <a:lnSpc>
                <a:spcPct val="100000"/>
              </a:lnSpc>
              <a:spcBef>
                <a:spcPts val="96"/>
              </a:spcBef>
            </a:pPr>
            <a:r>
              <a:rPr b="1" lang="ru-RU" sz="2800" spc="-7" strike="noStrike">
                <a:solidFill>
                  <a:srgbClr val="c00000"/>
                </a:solidFill>
                <a:latin typeface="Arial"/>
                <a:ea typeface="DejaVu Sans"/>
              </a:rPr>
              <a:t>Шкірні проби, </a:t>
            </a:r>
            <a:r>
              <a:rPr b="1" lang="ru-RU" sz="2800" spc="-106" strike="noStrike">
                <a:solidFill>
                  <a:srgbClr val="c00000"/>
                </a:solidFill>
                <a:latin typeface="Arial"/>
                <a:ea typeface="DejaVu Sans"/>
              </a:rPr>
              <a:t>ГСТ,</a:t>
            </a:r>
            <a:r>
              <a:rPr b="1" lang="ru-RU" sz="2800" spc="18" strike="noStrike">
                <a:solidFill>
                  <a:srgbClr val="c00000"/>
                </a:solidFill>
                <a:latin typeface="Arial"/>
                <a:ea typeface="DejaVu Sans"/>
              </a:rPr>
              <a:t> </a:t>
            </a:r>
            <a:r>
              <a:rPr b="1" lang="ru-RU" sz="2800" spc="-7" strike="noStrike">
                <a:solidFill>
                  <a:srgbClr val="c00000"/>
                </a:solidFill>
                <a:latin typeface="Arial"/>
                <a:ea typeface="DejaVu Sans"/>
              </a:rPr>
              <a:t>ГНТ</a:t>
            </a:r>
            <a:r>
              <a:rPr b="0" lang="ru-RU" sz="2800" spc="-7" strike="noStrike">
                <a:solidFill>
                  <a:srgbClr val="c00000"/>
                </a:solidFill>
                <a:latin typeface="Arial"/>
                <a:ea typeface="DejaVu Sans"/>
              </a:rPr>
              <a:t>;</a:t>
            </a:r>
            <a:endParaRPr b="0" lang="ru-RU" sz="2800" spc="-1" strike="noStrike">
              <a:latin typeface="Arial"/>
            </a:endParaRPr>
          </a:p>
          <a:p>
            <a:pPr marL="12600">
              <a:lnSpc>
                <a:spcPct val="100000"/>
              </a:lnSpc>
            </a:pPr>
            <a:r>
              <a:rPr b="1" lang="ru-RU" sz="2800" spc="-15" strike="noStrike">
                <a:solidFill>
                  <a:srgbClr val="c00000"/>
                </a:solidFill>
                <a:latin typeface="Arial"/>
                <a:ea typeface="DejaVu Sans"/>
              </a:rPr>
              <a:t>Виявлення активованих </a:t>
            </a:r>
            <a:r>
              <a:rPr b="1" lang="ru-RU" sz="2800" spc="-7" strike="noStrike">
                <a:solidFill>
                  <a:srgbClr val="c00000"/>
                </a:solidFill>
                <a:latin typeface="Arial"/>
                <a:ea typeface="DejaVu Sans"/>
              </a:rPr>
              <a:t>Т- </a:t>
            </a:r>
            <a:r>
              <a:rPr b="1" lang="ru-RU" sz="2800" spc="-32" strike="noStrike">
                <a:solidFill>
                  <a:srgbClr val="c00000"/>
                </a:solidFill>
                <a:latin typeface="Arial"/>
                <a:ea typeface="DejaVu Sans"/>
              </a:rPr>
              <a:t>та </a:t>
            </a:r>
            <a:r>
              <a:rPr b="1" lang="ru-RU" sz="2800" spc="-7" strike="noStrike">
                <a:solidFill>
                  <a:srgbClr val="c00000"/>
                </a:solidFill>
                <a:latin typeface="Arial"/>
                <a:ea typeface="DejaVu Sans"/>
              </a:rPr>
              <a:t>В-клітин </a:t>
            </a:r>
            <a:r>
              <a:rPr b="0" lang="ru-RU" sz="2800" spc="-7" strike="noStrike">
                <a:solidFill>
                  <a:srgbClr val="c00000"/>
                </a:solidFill>
                <a:latin typeface="Arial"/>
                <a:ea typeface="DejaVu Sans"/>
              </a:rPr>
              <a:t>(DR CD25 CD69)  </a:t>
            </a:r>
            <a:r>
              <a:rPr b="1" lang="ru-RU" sz="2800" spc="-157" strike="noStrike">
                <a:solidFill>
                  <a:srgbClr val="c00000"/>
                </a:solidFill>
                <a:latin typeface="Arial"/>
                <a:ea typeface="DejaVu Sans"/>
              </a:rPr>
              <a:t>Т</a:t>
            </a:r>
            <a:r>
              <a:rPr b="1" lang="ru-RU" sz="2800" spc="-41" strike="noStrike">
                <a:solidFill>
                  <a:srgbClr val="c00000"/>
                </a:solidFill>
                <a:latin typeface="Arial"/>
                <a:ea typeface="DejaVu Sans"/>
              </a:rPr>
              <a:t>е</a:t>
            </a:r>
            <a:r>
              <a:rPr b="1" lang="ru-RU" sz="2800" spc="24" strike="noStrike">
                <a:solidFill>
                  <a:srgbClr val="c00000"/>
                </a:solidFill>
                <a:latin typeface="Arial"/>
                <a:ea typeface="DejaVu Sans"/>
              </a:rPr>
              <a:t>с</a:t>
            </a:r>
            <a:r>
              <a:rPr b="1" lang="ru-RU" sz="2800" spc="-32" strike="noStrike">
                <a:solidFill>
                  <a:srgbClr val="c00000"/>
                </a:solidFill>
                <a:latin typeface="Arial"/>
                <a:ea typeface="DejaVu Sans"/>
              </a:rPr>
              <a:t>т</a:t>
            </a:r>
            <a:r>
              <a:rPr b="1" lang="ru-RU" sz="2800" spc="-7" strike="noStrike">
                <a:solidFill>
                  <a:srgbClr val="c00000"/>
                </a:solidFill>
                <a:latin typeface="Arial"/>
                <a:ea typeface="DejaVu Sans"/>
              </a:rPr>
              <a:t>и</a:t>
            </a:r>
            <a:r>
              <a:rPr b="1" lang="ru-RU" sz="2800" spc="-1" strike="noStrike">
                <a:solidFill>
                  <a:srgbClr val="c00000"/>
                </a:solidFill>
                <a:latin typeface="Arial"/>
                <a:ea typeface="DejaVu Sans"/>
              </a:rPr>
              <a:t>	</a:t>
            </a:r>
            <a:r>
              <a:rPr b="1" lang="ru-RU" sz="2800" spc="-7" strike="noStrike">
                <a:solidFill>
                  <a:srgbClr val="c00000"/>
                </a:solidFill>
                <a:latin typeface="Arial"/>
                <a:ea typeface="DejaVu Sans"/>
              </a:rPr>
              <a:t>м</a:t>
            </a:r>
            <a:r>
              <a:rPr b="1" lang="ru-RU" sz="2800" spc="-1" strike="noStrike">
                <a:solidFill>
                  <a:srgbClr val="c00000"/>
                </a:solidFill>
                <a:latin typeface="Arial"/>
                <a:ea typeface="DejaVu Sans"/>
              </a:rPr>
              <a:t>і</a:t>
            </a:r>
            <a:r>
              <a:rPr b="1" lang="ru-RU" sz="2800" spc="-7" strike="noStrike">
                <a:solidFill>
                  <a:srgbClr val="c00000"/>
                </a:solidFill>
                <a:latin typeface="Arial"/>
                <a:ea typeface="DejaVu Sans"/>
              </a:rPr>
              <a:t>грації</a:t>
            </a:r>
            <a:r>
              <a:rPr b="1" lang="ru-RU" sz="2800" spc="-1" strike="noStrike">
                <a:solidFill>
                  <a:srgbClr val="c00000"/>
                </a:solidFill>
                <a:latin typeface="Arial"/>
                <a:ea typeface="DejaVu Sans"/>
              </a:rPr>
              <a:t>	</a:t>
            </a:r>
            <a:r>
              <a:rPr b="1" lang="ru-RU" sz="2800" spc="-1" strike="noStrike">
                <a:solidFill>
                  <a:srgbClr val="c00000"/>
                </a:solidFill>
                <a:latin typeface="Arial"/>
                <a:ea typeface="DejaVu Sans"/>
              </a:rPr>
              <a:t>	</a:t>
            </a:r>
            <a:r>
              <a:rPr b="1" lang="ru-RU" sz="2800" spc="-46" strike="noStrike">
                <a:solidFill>
                  <a:srgbClr val="c00000"/>
                </a:solidFill>
                <a:latin typeface="Arial"/>
                <a:ea typeface="DejaVu Sans"/>
              </a:rPr>
              <a:t>л</a:t>
            </a:r>
            <a:r>
              <a:rPr b="1" lang="ru-RU" sz="2800" spc="-12" strike="noStrike">
                <a:solidFill>
                  <a:srgbClr val="c00000"/>
                </a:solidFill>
                <a:latin typeface="Arial"/>
                <a:ea typeface="DejaVu Sans"/>
              </a:rPr>
              <a:t>ей</a:t>
            </a:r>
            <a:r>
              <a:rPr b="1" lang="ru-RU" sz="2800" spc="-35" strike="noStrike">
                <a:solidFill>
                  <a:srgbClr val="c00000"/>
                </a:solidFill>
                <a:latin typeface="Arial"/>
                <a:ea typeface="DejaVu Sans"/>
              </a:rPr>
              <a:t>к</a:t>
            </a:r>
            <a:r>
              <a:rPr b="1" lang="ru-RU" sz="2800" spc="-7" strike="noStrike">
                <a:solidFill>
                  <a:srgbClr val="c00000"/>
                </a:solidFill>
                <a:latin typeface="Arial"/>
                <a:ea typeface="DejaVu Sans"/>
              </a:rPr>
              <a:t>о</a:t>
            </a:r>
            <a:r>
              <a:rPr b="1" lang="ru-RU" sz="2800" spc="-1" strike="noStrike">
                <a:solidFill>
                  <a:srgbClr val="c00000"/>
                </a:solidFill>
                <a:latin typeface="Arial"/>
                <a:ea typeface="DejaVu Sans"/>
              </a:rPr>
              <a:t>ци</a:t>
            </a:r>
            <a:r>
              <a:rPr b="1" lang="ru-RU" sz="2800" spc="-32" strike="noStrike">
                <a:solidFill>
                  <a:srgbClr val="c00000"/>
                </a:solidFill>
                <a:latin typeface="Arial"/>
                <a:ea typeface="DejaVu Sans"/>
              </a:rPr>
              <a:t>т</a:t>
            </a:r>
            <a:r>
              <a:rPr b="1" lang="ru-RU" sz="2800" spc="-1" strike="noStrike">
                <a:solidFill>
                  <a:srgbClr val="c00000"/>
                </a:solidFill>
                <a:latin typeface="Arial"/>
                <a:ea typeface="DejaVu Sans"/>
              </a:rPr>
              <a:t>і</a:t>
            </a:r>
            <a:r>
              <a:rPr b="1" lang="ru-RU" sz="2800" spc="-7" strike="noStrike">
                <a:solidFill>
                  <a:srgbClr val="c00000"/>
                </a:solidFill>
                <a:latin typeface="Arial"/>
                <a:ea typeface="DejaVu Sans"/>
              </a:rPr>
              <a:t>в,</a:t>
            </a:r>
            <a:r>
              <a:rPr b="1" lang="ru-RU" sz="2800" spc="-1" strike="noStrike">
                <a:solidFill>
                  <a:srgbClr val="c00000"/>
                </a:solidFill>
                <a:latin typeface="Arial"/>
                <a:ea typeface="DejaVu Sans"/>
              </a:rPr>
              <a:t>	</a:t>
            </a:r>
            <a:r>
              <a:rPr b="1" lang="ru-RU" sz="2800" spc="7" strike="noStrike">
                <a:solidFill>
                  <a:srgbClr val="c00000"/>
                </a:solidFill>
                <a:latin typeface="Arial"/>
                <a:ea typeface="DejaVu Sans"/>
              </a:rPr>
              <a:t>ч</a:t>
            </a:r>
            <a:r>
              <a:rPr b="1" lang="ru-RU" sz="2800" spc="26" strike="noStrike">
                <a:solidFill>
                  <a:srgbClr val="c00000"/>
                </a:solidFill>
                <a:latin typeface="Arial"/>
                <a:ea typeface="DejaVu Sans"/>
              </a:rPr>
              <a:t>у</a:t>
            </a:r>
            <a:r>
              <a:rPr b="1" lang="ru-RU" sz="2800" spc="-46" strike="noStrike">
                <a:solidFill>
                  <a:srgbClr val="c00000"/>
                </a:solidFill>
                <a:latin typeface="Arial"/>
                <a:ea typeface="DejaVu Sans"/>
              </a:rPr>
              <a:t>т</a:t>
            </a:r>
            <a:r>
              <a:rPr b="1" lang="ru-RU" sz="2800" spc="-12" strike="noStrike">
                <a:solidFill>
                  <a:srgbClr val="c00000"/>
                </a:solidFill>
                <a:latin typeface="Arial"/>
                <a:ea typeface="DejaVu Sans"/>
              </a:rPr>
              <a:t>ли</a:t>
            </a:r>
            <a:r>
              <a:rPr b="1" lang="ru-RU" sz="2800" spc="-32" strike="noStrike">
                <a:solidFill>
                  <a:srgbClr val="c00000"/>
                </a:solidFill>
                <a:latin typeface="Arial"/>
                <a:ea typeface="DejaVu Sans"/>
              </a:rPr>
              <a:t>в</a:t>
            </a:r>
            <a:r>
              <a:rPr b="1" lang="ru-RU" sz="2800" spc="-46" strike="noStrike">
                <a:solidFill>
                  <a:srgbClr val="c00000"/>
                </a:solidFill>
                <a:latin typeface="Arial"/>
                <a:ea typeface="DejaVu Sans"/>
              </a:rPr>
              <a:t>о</a:t>
            </a:r>
            <a:r>
              <a:rPr b="1" lang="ru-RU" sz="2800" spc="26" strike="noStrike">
                <a:solidFill>
                  <a:srgbClr val="c00000"/>
                </a:solidFill>
                <a:latin typeface="Arial"/>
                <a:ea typeface="DejaVu Sans"/>
              </a:rPr>
              <a:t>с</a:t>
            </a:r>
            <a:r>
              <a:rPr b="1" lang="ru-RU" sz="2800" spc="-46" strike="noStrike">
                <a:solidFill>
                  <a:srgbClr val="c00000"/>
                </a:solidFill>
                <a:latin typeface="Arial"/>
                <a:ea typeface="DejaVu Sans"/>
              </a:rPr>
              <a:t>т</a:t>
            </a:r>
            <a:r>
              <a:rPr b="1" lang="ru-RU" sz="2800" spc="-7" strike="noStrike">
                <a:solidFill>
                  <a:srgbClr val="c00000"/>
                </a:solidFill>
                <a:latin typeface="Arial"/>
                <a:ea typeface="DejaVu Sans"/>
              </a:rPr>
              <a:t>і</a:t>
            </a:r>
            <a:r>
              <a:rPr b="1" lang="ru-RU" sz="2800" spc="-1" strike="noStrike">
                <a:solidFill>
                  <a:srgbClr val="c00000"/>
                </a:solidFill>
                <a:latin typeface="Arial"/>
                <a:ea typeface="DejaVu Sans"/>
              </a:rPr>
              <a:t>	</a:t>
            </a:r>
            <a:r>
              <a:rPr b="1" lang="ru-RU" sz="2800" spc="24" strike="noStrike">
                <a:solidFill>
                  <a:srgbClr val="c00000"/>
                </a:solidFill>
                <a:latin typeface="Arial"/>
                <a:ea typeface="DejaVu Sans"/>
              </a:rPr>
              <a:t>к</a:t>
            </a:r>
            <a:r>
              <a:rPr b="1" lang="ru-RU" sz="2800" spc="-12" strike="noStrike">
                <a:solidFill>
                  <a:srgbClr val="c00000"/>
                </a:solidFill>
                <a:latin typeface="Arial"/>
                <a:ea typeface="DejaVu Sans"/>
              </a:rPr>
              <a:t>л</a:t>
            </a:r>
            <a:r>
              <a:rPr b="1" lang="ru-RU" sz="2800" spc="-1" strike="noStrike">
                <a:solidFill>
                  <a:srgbClr val="c00000"/>
                </a:solidFill>
                <a:latin typeface="Arial"/>
                <a:ea typeface="DejaVu Sans"/>
              </a:rPr>
              <a:t>і</a:t>
            </a:r>
            <a:r>
              <a:rPr b="1" lang="ru-RU" sz="2800" spc="-46" strike="noStrike">
                <a:solidFill>
                  <a:srgbClr val="c00000"/>
                </a:solidFill>
                <a:latin typeface="Arial"/>
                <a:ea typeface="DejaVu Sans"/>
              </a:rPr>
              <a:t>т</a:t>
            </a:r>
            <a:r>
              <a:rPr b="1" lang="ru-RU" sz="2800" spc="-1" strike="noStrike">
                <a:solidFill>
                  <a:srgbClr val="c00000"/>
                </a:solidFill>
                <a:latin typeface="Arial"/>
                <a:ea typeface="DejaVu Sans"/>
              </a:rPr>
              <a:t>и</a:t>
            </a:r>
            <a:r>
              <a:rPr b="1" lang="ru-RU" sz="2800" spc="-7" strike="noStrike">
                <a:solidFill>
                  <a:srgbClr val="c00000"/>
                </a:solidFill>
                <a:latin typeface="Arial"/>
                <a:ea typeface="DejaVu Sans"/>
              </a:rPr>
              <a:t>н імунної системи до</a:t>
            </a:r>
            <a:r>
              <a:rPr b="1" lang="ru-RU" sz="2800" spc="-1" strike="noStrike">
                <a:solidFill>
                  <a:srgbClr val="c00000"/>
                </a:solidFill>
                <a:latin typeface="Arial"/>
                <a:ea typeface="DejaVu Sans"/>
              </a:rPr>
              <a:t> </a:t>
            </a:r>
            <a:r>
              <a:rPr b="1" lang="ru-RU" sz="2800" spc="-15" strike="noStrike">
                <a:solidFill>
                  <a:srgbClr val="c00000"/>
                </a:solidFill>
                <a:latin typeface="Arial"/>
                <a:ea typeface="DejaVu Sans"/>
              </a:rPr>
              <a:t>імунотропних</a:t>
            </a:r>
            <a:r>
              <a:rPr b="1" lang="ru-RU" sz="2800" spc="-15" strike="noStrike">
                <a:solidFill>
                  <a:srgbClr val="c00000"/>
                </a:solidFill>
                <a:latin typeface="Arial"/>
                <a:ea typeface="DejaVu Sans"/>
              </a:rPr>
              <a:t>	</a:t>
            </a:r>
            <a:r>
              <a:rPr b="1" lang="ru-RU" sz="2800" spc="-12" strike="noStrike">
                <a:solidFill>
                  <a:srgbClr val="c00000"/>
                </a:solidFill>
                <a:latin typeface="Arial"/>
                <a:ea typeface="DejaVu Sans"/>
              </a:rPr>
              <a:t>препаратів</a:t>
            </a:r>
            <a:r>
              <a:rPr b="0" lang="ru-RU" sz="2800" spc="-12" strike="noStrike">
                <a:solidFill>
                  <a:srgbClr val="c00000"/>
                </a:solidFill>
                <a:latin typeface="Arial"/>
                <a:ea typeface="DejaVu Sans"/>
              </a:rPr>
              <a:t>.</a:t>
            </a:r>
            <a:endParaRPr b="0" lang="ru-RU" sz="2800" spc="-1" strike="noStrike">
              <a:latin typeface="Arial"/>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CustomShape 1"/>
          <p:cNvSpPr/>
          <p:nvPr/>
        </p:nvSpPr>
        <p:spPr>
          <a:xfrm>
            <a:off x="2780640" y="388080"/>
            <a:ext cx="3047040" cy="560880"/>
          </a:xfrm>
          <a:prstGeom prst="rect">
            <a:avLst/>
          </a:prstGeom>
          <a:noFill/>
          <a:ln>
            <a:noFill/>
          </a:ln>
        </p:spPr>
        <p:style>
          <a:lnRef idx="0"/>
          <a:fillRef idx="0"/>
          <a:effectRef idx="0"/>
          <a:fontRef idx="minor"/>
        </p:style>
        <p:txBody>
          <a:bodyPr lIns="0" rIns="0" tIns="12600" bIns="0">
            <a:spAutoFit/>
          </a:bodyPr>
          <a:p>
            <a:pPr marL="12600">
              <a:lnSpc>
                <a:spcPct val="100000"/>
              </a:lnSpc>
              <a:spcBef>
                <a:spcPts val="99"/>
              </a:spcBef>
            </a:pPr>
            <a:r>
              <a:rPr b="0" lang="ru-RU" sz="3600" spc="-12" strike="noStrike">
                <a:solidFill>
                  <a:srgbClr val="1d2e5f"/>
                </a:solidFill>
                <a:latin typeface="Arial"/>
                <a:ea typeface="DejaVu Sans"/>
              </a:rPr>
              <a:t>вищевказаних</a:t>
            </a:r>
            <a:endParaRPr b="0" lang="ru-RU" sz="3600" spc="-1" strike="noStrike">
              <a:latin typeface="Arial"/>
            </a:endParaRPr>
          </a:p>
        </p:txBody>
      </p:sp>
      <p:sp>
        <p:nvSpPr>
          <p:cNvPr id="160" name="CustomShape 2"/>
          <p:cNvSpPr/>
          <p:nvPr/>
        </p:nvSpPr>
        <p:spPr>
          <a:xfrm>
            <a:off x="6168960" y="388080"/>
            <a:ext cx="3011400" cy="560880"/>
          </a:xfrm>
          <a:prstGeom prst="rect">
            <a:avLst/>
          </a:prstGeom>
          <a:noFill/>
          <a:ln>
            <a:noFill/>
          </a:ln>
        </p:spPr>
        <p:style>
          <a:lnRef idx="0"/>
          <a:fillRef idx="0"/>
          <a:effectRef idx="0"/>
          <a:fontRef idx="minor"/>
        </p:style>
        <p:txBody>
          <a:bodyPr lIns="0" rIns="0" tIns="12600" bIns="0">
            <a:spAutoFit/>
          </a:bodyPr>
          <a:p>
            <a:pPr marL="12600">
              <a:lnSpc>
                <a:spcPct val="100000"/>
              </a:lnSpc>
              <a:spcBef>
                <a:spcPts val="99"/>
              </a:spcBef>
            </a:pPr>
            <a:r>
              <a:rPr b="0" lang="ru-RU" sz="3600" spc="-15" strike="noStrike">
                <a:solidFill>
                  <a:srgbClr val="1d2e5f"/>
                </a:solidFill>
                <a:latin typeface="Arial"/>
                <a:ea typeface="DejaVu Sans"/>
              </a:rPr>
              <a:t>лабораторних</a:t>
            </a:r>
            <a:endParaRPr b="0" lang="ru-RU" sz="3600" spc="-1" strike="noStrike">
              <a:latin typeface="Arial"/>
            </a:endParaRPr>
          </a:p>
        </p:txBody>
      </p:sp>
      <p:sp>
        <p:nvSpPr>
          <p:cNvPr id="161" name="CustomShape 3"/>
          <p:cNvSpPr/>
          <p:nvPr/>
        </p:nvSpPr>
        <p:spPr>
          <a:xfrm>
            <a:off x="512640" y="388080"/>
            <a:ext cx="3009960" cy="1109880"/>
          </a:xfrm>
          <a:prstGeom prst="rect">
            <a:avLst/>
          </a:prstGeom>
          <a:noFill/>
          <a:ln>
            <a:noFill/>
          </a:ln>
        </p:spPr>
        <p:style>
          <a:lnRef idx="0"/>
          <a:fillRef idx="0"/>
          <a:effectRef idx="0"/>
          <a:fontRef idx="minor"/>
        </p:style>
        <p:txBody>
          <a:bodyPr lIns="0" rIns="0" tIns="12600" bIns="0">
            <a:spAutoFit/>
          </a:bodyPr>
          <a:p>
            <a:pPr marL="12600">
              <a:lnSpc>
                <a:spcPct val="100000"/>
              </a:lnSpc>
              <a:spcBef>
                <a:spcPts val="99"/>
              </a:spcBef>
            </a:pPr>
            <a:r>
              <a:rPr b="0" lang="ru-RU" sz="3600" spc="-12" strike="noStrike">
                <a:solidFill>
                  <a:srgbClr val="1d2e5f"/>
                </a:solidFill>
                <a:latin typeface="Arial"/>
                <a:ea typeface="DejaVu Sans"/>
              </a:rPr>
              <a:t>Кожен</a:t>
            </a:r>
            <a:r>
              <a:rPr b="0" lang="ru-RU" sz="3600" spc="-12" strike="noStrike">
                <a:solidFill>
                  <a:srgbClr val="1d2e5f"/>
                </a:solidFill>
                <a:latin typeface="Arial"/>
                <a:ea typeface="DejaVu Sans"/>
              </a:rPr>
              <a:t>	</a:t>
            </a:r>
            <a:r>
              <a:rPr b="0" lang="ru-RU" sz="3600" spc="-12" strike="noStrike">
                <a:solidFill>
                  <a:srgbClr val="1d2e5f"/>
                </a:solidFill>
                <a:latin typeface="Arial"/>
                <a:ea typeface="DejaVu Sans"/>
              </a:rPr>
              <a:t> </a:t>
            </a:r>
            <a:r>
              <a:rPr b="0" lang="ru-RU" sz="3600" spc="-1" strike="noStrike">
                <a:solidFill>
                  <a:srgbClr val="1d2e5f"/>
                </a:solidFill>
                <a:latin typeface="Arial"/>
                <a:ea typeface="DejaVu Sans"/>
              </a:rPr>
              <a:t>з  </a:t>
            </a:r>
            <a:r>
              <a:rPr b="0" lang="ru-RU" sz="3600" spc="-41" strike="noStrike">
                <a:solidFill>
                  <a:srgbClr val="1d2e5f"/>
                </a:solidFill>
                <a:latin typeface="Arial"/>
                <a:ea typeface="DejaVu Sans"/>
              </a:rPr>
              <a:t>т</a:t>
            </a:r>
            <a:r>
              <a:rPr b="0" lang="ru-RU" sz="3600" spc="-7" strike="noStrike">
                <a:solidFill>
                  <a:srgbClr val="1d2e5f"/>
                </a:solidFill>
                <a:latin typeface="Arial"/>
                <a:ea typeface="DejaVu Sans"/>
              </a:rPr>
              <a:t>есті</a:t>
            </a:r>
            <a:r>
              <a:rPr b="0" lang="ru-RU" sz="3600" spc="-1" strike="noStrike">
                <a:solidFill>
                  <a:srgbClr val="1d2e5f"/>
                </a:solidFill>
                <a:latin typeface="Arial"/>
                <a:ea typeface="DejaVu Sans"/>
              </a:rPr>
              <a:t>в</a:t>
            </a:r>
            <a:r>
              <a:rPr b="0" lang="ru-RU" sz="3600" spc="-1" strike="noStrike">
                <a:solidFill>
                  <a:srgbClr val="1d2e5f"/>
                </a:solidFill>
                <a:latin typeface="Arial"/>
                <a:ea typeface="DejaVu Sans"/>
              </a:rPr>
              <a:t>	</a:t>
            </a:r>
            <a:r>
              <a:rPr b="0" lang="ru-RU" sz="3600" spc="-1" strike="noStrike">
                <a:solidFill>
                  <a:srgbClr val="1d2e5f"/>
                </a:solidFill>
                <a:latin typeface="Arial"/>
                <a:ea typeface="DejaVu Sans"/>
              </a:rPr>
              <a:t>	</a:t>
            </a:r>
            <a:r>
              <a:rPr b="0" lang="ru-RU" sz="3600" spc="-1" strike="noStrike">
                <a:solidFill>
                  <a:srgbClr val="1d2e5f"/>
                </a:solidFill>
                <a:latin typeface="Arial"/>
                <a:ea typeface="DejaVu Sans"/>
              </a:rPr>
              <a:t>має</a:t>
            </a:r>
            <a:endParaRPr b="0" lang="ru-RU" sz="3600" spc="-1" strike="noStrike">
              <a:latin typeface="Arial"/>
            </a:endParaRPr>
          </a:p>
        </p:txBody>
      </p:sp>
      <p:sp>
        <p:nvSpPr>
          <p:cNvPr id="162" name="CustomShape 4"/>
          <p:cNvSpPr/>
          <p:nvPr/>
        </p:nvSpPr>
        <p:spPr>
          <a:xfrm>
            <a:off x="3888000" y="949320"/>
            <a:ext cx="4737240" cy="561240"/>
          </a:xfrm>
          <a:prstGeom prst="rect">
            <a:avLst/>
          </a:prstGeom>
          <a:noFill/>
          <a:ln>
            <a:noFill/>
          </a:ln>
        </p:spPr>
        <p:style>
          <a:lnRef idx="0"/>
          <a:fillRef idx="0"/>
          <a:effectRef idx="0"/>
          <a:fontRef idx="minor"/>
        </p:style>
        <p:txBody>
          <a:bodyPr lIns="0" rIns="0" tIns="12600" bIns="0">
            <a:spAutoFit/>
          </a:bodyPr>
          <a:p>
            <a:pPr marL="12600">
              <a:lnSpc>
                <a:spcPct val="100000"/>
              </a:lnSpc>
              <a:spcBef>
                <a:spcPts val="99"/>
              </a:spcBef>
            </a:pPr>
            <a:r>
              <a:rPr b="0" lang="ru-RU" sz="3600" spc="-7" strike="noStrike">
                <a:solidFill>
                  <a:srgbClr val="1d2e5f"/>
                </a:solidFill>
                <a:latin typeface="Arial"/>
                <a:ea typeface="DejaVu Sans"/>
              </a:rPr>
              <a:t>відповідне </a:t>
            </a:r>
            <a:r>
              <a:rPr b="0" lang="ru-RU" sz="3600" spc="-7" strike="noStrike">
                <a:solidFill>
                  <a:srgbClr val="1d2e5f"/>
                </a:solidFill>
                <a:latin typeface="Arial"/>
                <a:ea typeface="DejaVu Sans"/>
              </a:rPr>
              <a:t>	</a:t>
            </a:r>
            <a:r>
              <a:rPr b="0" lang="ru-RU" sz="3600" spc="-1" strike="noStrike">
                <a:solidFill>
                  <a:srgbClr val="1d2e5f"/>
                </a:solidFill>
                <a:latin typeface="Arial"/>
                <a:ea typeface="DejaVu Sans"/>
              </a:rPr>
              <a:t>клініко-</a:t>
            </a:r>
            <a:endParaRPr b="0" lang="ru-RU" sz="3600" spc="-1" strike="noStrike">
              <a:latin typeface="Arial"/>
            </a:endParaRPr>
          </a:p>
        </p:txBody>
      </p:sp>
      <p:sp>
        <p:nvSpPr>
          <p:cNvPr id="163" name="CustomShape 5"/>
          <p:cNvSpPr/>
          <p:nvPr/>
        </p:nvSpPr>
        <p:spPr>
          <a:xfrm>
            <a:off x="512640" y="1485360"/>
            <a:ext cx="8664840" cy="1658160"/>
          </a:xfrm>
          <a:prstGeom prst="rect">
            <a:avLst/>
          </a:prstGeom>
          <a:noFill/>
          <a:ln>
            <a:noFill/>
          </a:ln>
        </p:spPr>
        <p:style>
          <a:lnRef idx="0"/>
          <a:fillRef idx="0"/>
          <a:effectRef idx="0"/>
          <a:fontRef idx="minor"/>
        </p:style>
        <p:txBody>
          <a:bodyPr lIns="0" rIns="0" tIns="12600" bIns="0">
            <a:spAutoFit/>
          </a:bodyPr>
          <a:p>
            <a:pPr marL="12600" algn="just">
              <a:lnSpc>
                <a:spcPct val="100000"/>
              </a:lnSpc>
              <a:spcBef>
                <a:spcPts val="99"/>
              </a:spcBef>
            </a:pPr>
            <a:r>
              <a:rPr b="0" lang="ru-RU" sz="3600" spc="-7" strike="noStrike">
                <a:solidFill>
                  <a:srgbClr val="1d2e5f"/>
                </a:solidFill>
                <a:latin typeface="Arial"/>
                <a:ea typeface="DejaVu Sans"/>
              </a:rPr>
              <a:t>діагностичне </a:t>
            </a:r>
            <a:r>
              <a:rPr b="0" lang="ru-RU" sz="3600" spc="-15" strike="noStrike">
                <a:solidFill>
                  <a:srgbClr val="1d2e5f"/>
                </a:solidFill>
                <a:latin typeface="Arial"/>
                <a:ea typeface="DejaVu Sans"/>
              </a:rPr>
              <a:t>значення, </a:t>
            </a:r>
            <a:r>
              <a:rPr b="0" lang="ru-RU" sz="3600" spc="-1" strike="noStrike">
                <a:solidFill>
                  <a:srgbClr val="1d2e5f"/>
                </a:solidFill>
                <a:latin typeface="Arial"/>
                <a:ea typeface="DejaVu Sans"/>
              </a:rPr>
              <a:t>а їх комплексна  оцінка </a:t>
            </a:r>
            <a:r>
              <a:rPr b="0" lang="ru-RU" sz="3600" spc="-7" strike="noStrike">
                <a:solidFill>
                  <a:srgbClr val="1d2e5f"/>
                </a:solidFill>
                <a:latin typeface="Arial"/>
                <a:ea typeface="DejaVu Sans"/>
              </a:rPr>
              <a:t>дає нам повну інформацію </a:t>
            </a:r>
            <a:r>
              <a:rPr b="0" lang="ru-RU" sz="3600" spc="-1" strike="noStrike">
                <a:solidFill>
                  <a:srgbClr val="1d2e5f"/>
                </a:solidFill>
                <a:latin typeface="Arial"/>
                <a:ea typeface="DejaVu Sans"/>
              </a:rPr>
              <a:t>про  </a:t>
            </a:r>
            <a:r>
              <a:rPr b="1" lang="ru-RU" sz="3600" spc="-15" strike="noStrike">
                <a:solidFill>
                  <a:srgbClr val="c00000"/>
                </a:solidFill>
                <a:latin typeface="Arial"/>
                <a:ea typeface="DejaVu Sans"/>
              </a:rPr>
              <a:t>імунний </a:t>
            </a:r>
            <a:r>
              <a:rPr b="1" lang="ru-RU" sz="3600" spc="-7" strike="noStrike">
                <a:solidFill>
                  <a:srgbClr val="c00000"/>
                </a:solidFill>
                <a:latin typeface="Arial"/>
                <a:ea typeface="DejaVu Sans"/>
              </a:rPr>
              <a:t>статус</a:t>
            </a:r>
            <a:r>
              <a:rPr b="1" lang="ru-RU" sz="3600" spc="-1" strike="noStrike">
                <a:solidFill>
                  <a:srgbClr val="c00000"/>
                </a:solidFill>
                <a:latin typeface="Arial"/>
                <a:ea typeface="DejaVu Sans"/>
              </a:rPr>
              <a:t> </a:t>
            </a:r>
            <a:r>
              <a:rPr b="0" lang="ru-RU" sz="3600" spc="-7" strike="noStrike">
                <a:solidFill>
                  <a:srgbClr val="1d2e5f"/>
                </a:solidFill>
                <a:latin typeface="Arial"/>
                <a:ea typeface="DejaVu Sans"/>
              </a:rPr>
              <a:t>пацієнта.</a:t>
            </a:r>
            <a:endParaRPr b="0" lang="ru-RU" sz="3600" spc="-1" strike="noStrike">
              <a:latin typeface="Arial"/>
            </a:endParaRPr>
          </a:p>
        </p:txBody>
      </p:sp>
      <p:sp>
        <p:nvSpPr>
          <p:cNvPr id="164" name="CustomShape 6"/>
          <p:cNvSpPr/>
          <p:nvPr/>
        </p:nvSpPr>
        <p:spPr>
          <a:xfrm>
            <a:off x="5012280" y="3588840"/>
            <a:ext cx="4164480" cy="560880"/>
          </a:xfrm>
          <a:prstGeom prst="rect">
            <a:avLst/>
          </a:prstGeom>
          <a:noFill/>
          <a:ln>
            <a:noFill/>
          </a:ln>
        </p:spPr>
        <p:style>
          <a:lnRef idx="0"/>
          <a:fillRef idx="0"/>
          <a:effectRef idx="0"/>
          <a:fontRef idx="minor"/>
        </p:style>
        <p:txBody>
          <a:bodyPr lIns="0" rIns="0" tIns="12600" bIns="0">
            <a:spAutoFit/>
          </a:bodyPr>
          <a:p>
            <a:pPr marL="12600">
              <a:lnSpc>
                <a:spcPct val="100000"/>
              </a:lnSpc>
              <a:spcBef>
                <a:spcPts val="99"/>
              </a:spcBef>
            </a:pPr>
            <a:r>
              <a:rPr b="0" lang="ru-RU" sz="3600" spc="-1" strike="noStrike">
                <a:solidFill>
                  <a:srgbClr val="1d2e5f"/>
                </a:solidFill>
                <a:latin typeface="Arial"/>
                <a:ea typeface="DejaVu Sans"/>
              </a:rPr>
              <a:t>–</a:t>
            </a:r>
            <a:r>
              <a:rPr b="0" lang="ru-RU" sz="3600" spc="-1" strike="noStrike">
                <a:solidFill>
                  <a:srgbClr val="1d2e5f"/>
                </a:solidFill>
                <a:latin typeface="Arial"/>
                <a:ea typeface="DejaVu Sans"/>
              </a:rPr>
              <a:t>	</a:t>
            </a:r>
            <a:r>
              <a:rPr b="0" lang="ru-RU" sz="3600" spc="-35" strike="noStrike">
                <a:solidFill>
                  <a:srgbClr val="1d2e5f"/>
                </a:solidFill>
                <a:latin typeface="Arial"/>
                <a:ea typeface="DejaVu Sans"/>
              </a:rPr>
              <a:t>ц</a:t>
            </a:r>
            <a:r>
              <a:rPr b="0" lang="ru-RU" sz="3600" spc="-1" strike="noStrike">
                <a:solidFill>
                  <a:srgbClr val="1d2e5f"/>
                </a:solidFill>
                <a:latin typeface="Arial"/>
                <a:ea typeface="DejaVu Sans"/>
              </a:rPr>
              <a:t>е</a:t>
            </a:r>
            <a:r>
              <a:rPr b="0" lang="ru-RU" sz="3600" spc="-1" strike="noStrike">
                <a:solidFill>
                  <a:srgbClr val="1d2e5f"/>
                </a:solidFill>
                <a:latin typeface="Arial"/>
                <a:ea typeface="DejaVu Sans"/>
              </a:rPr>
              <a:t>	</a:t>
            </a:r>
            <a:r>
              <a:rPr b="0" lang="ru-RU" sz="3600" spc="-15" strike="noStrike">
                <a:solidFill>
                  <a:srgbClr val="1d2e5f"/>
                </a:solidFill>
                <a:latin typeface="Arial"/>
                <a:ea typeface="DejaVu Sans"/>
              </a:rPr>
              <a:t>с</a:t>
            </a:r>
            <a:r>
              <a:rPr b="0" lang="ru-RU" sz="3600" spc="-1" strike="noStrike">
                <a:solidFill>
                  <a:srgbClr val="1d2e5f"/>
                </a:solidFill>
                <a:latin typeface="Arial"/>
                <a:ea typeface="DejaVu Sans"/>
              </a:rPr>
              <a:t>у</a:t>
            </a:r>
            <a:r>
              <a:rPr b="0" lang="ru-RU" sz="3600" spc="18" strike="noStrike">
                <a:solidFill>
                  <a:srgbClr val="1d2e5f"/>
                </a:solidFill>
                <a:latin typeface="Arial"/>
                <a:ea typeface="DejaVu Sans"/>
              </a:rPr>
              <a:t>к</a:t>
            </a:r>
            <a:r>
              <a:rPr b="0" lang="ru-RU" sz="3600" spc="-1" strike="noStrike">
                <a:solidFill>
                  <a:srgbClr val="1d2e5f"/>
                </a:solidFill>
                <a:latin typeface="Arial"/>
                <a:ea typeface="DejaVu Sans"/>
              </a:rPr>
              <a:t>упність</a:t>
            </a:r>
            <a:endParaRPr b="0" lang="ru-RU" sz="3600" spc="-1" strike="noStrike">
              <a:latin typeface="Arial"/>
            </a:endParaRPr>
          </a:p>
        </p:txBody>
      </p:sp>
      <p:sp>
        <p:nvSpPr>
          <p:cNvPr id="165" name="CustomShape 7"/>
          <p:cNvSpPr/>
          <p:nvPr/>
        </p:nvSpPr>
        <p:spPr>
          <a:xfrm>
            <a:off x="512640" y="3588840"/>
            <a:ext cx="3920760" cy="1109880"/>
          </a:xfrm>
          <a:prstGeom prst="rect">
            <a:avLst/>
          </a:prstGeom>
          <a:noFill/>
          <a:ln>
            <a:noFill/>
          </a:ln>
        </p:spPr>
        <p:style>
          <a:lnRef idx="0"/>
          <a:fillRef idx="0"/>
          <a:effectRef idx="0"/>
          <a:fontRef idx="minor"/>
        </p:style>
        <p:txBody>
          <a:bodyPr lIns="0" rIns="0" tIns="12600" bIns="0">
            <a:spAutoFit/>
          </a:bodyPr>
          <a:p>
            <a:pPr marL="12600">
              <a:lnSpc>
                <a:spcPct val="100000"/>
              </a:lnSpc>
              <a:spcBef>
                <a:spcPts val="99"/>
              </a:spcBef>
            </a:pPr>
            <a:r>
              <a:rPr b="1" lang="ru-RU" sz="3600" spc="-1" strike="noStrike">
                <a:solidFill>
                  <a:srgbClr val="c00000"/>
                </a:solidFill>
                <a:latin typeface="Arial"/>
                <a:ea typeface="DejaVu Sans"/>
              </a:rPr>
              <a:t>І</a:t>
            </a:r>
            <a:r>
              <a:rPr b="1" lang="ru-RU" sz="3600" spc="-55" strike="noStrike">
                <a:solidFill>
                  <a:srgbClr val="c00000"/>
                </a:solidFill>
                <a:latin typeface="Arial"/>
                <a:ea typeface="DejaVu Sans"/>
              </a:rPr>
              <a:t>м</a:t>
            </a:r>
            <a:r>
              <a:rPr b="1" lang="ru-RU" sz="3600" spc="-7" strike="noStrike">
                <a:solidFill>
                  <a:srgbClr val="c00000"/>
                </a:solidFill>
                <a:latin typeface="Arial"/>
                <a:ea typeface="DejaVu Sans"/>
              </a:rPr>
              <a:t>унни</a:t>
            </a:r>
            <a:r>
              <a:rPr b="1" lang="ru-RU" sz="3600" spc="-1" strike="noStrike">
                <a:solidFill>
                  <a:srgbClr val="c00000"/>
                </a:solidFill>
                <a:latin typeface="Arial"/>
                <a:ea typeface="DejaVu Sans"/>
              </a:rPr>
              <a:t>й</a:t>
            </a:r>
            <a:r>
              <a:rPr b="1" lang="ru-RU" sz="3600" spc="-1" strike="noStrike">
                <a:solidFill>
                  <a:srgbClr val="c00000"/>
                </a:solidFill>
                <a:latin typeface="Arial"/>
                <a:ea typeface="DejaVu Sans"/>
              </a:rPr>
              <a:t>	</a:t>
            </a:r>
            <a:r>
              <a:rPr b="1" lang="ru-RU" sz="3600" spc="-7" strike="noStrike">
                <a:solidFill>
                  <a:srgbClr val="c00000"/>
                </a:solidFill>
                <a:latin typeface="Arial"/>
                <a:ea typeface="DejaVu Sans"/>
              </a:rPr>
              <a:t>ста</a:t>
            </a:r>
            <a:r>
              <a:rPr b="1" lang="ru-RU" sz="3600" spc="77" strike="noStrike">
                <a:solidFill>
                  <a:srgbClr val="c00000"/>
                </a:solidFill>
                <a:latin typeface="Arial"/>
                <a:ea typeface="DejaVu Sans"/>
              </a:rPr>
              <a:t>т</a:t>
            </a:r>
            <a:r>
              <a:rPr b="1" lang="ru-RU" sz="3600" spc="-86" strike="noStrike">
                <a:solidFill>
                  <a:srgbClr val="c00000"/>
                </a:solidFill>
                <a:latin typeface="Arial"/>
                <a:ea typeface="DejaVu Sans"/>
              </a:rPr>
              <a:t>у</a:t>
            </a:r>
            <a:r>
              <a:rPr b="1" lang="ru-RU" sz="3600" spc="-1" strike="noStrike">
                <a:solidFill>
                  <a:srgbClr val="c00000"/>
                </a:solidFill>
                <a:latin typeface="Arial"/>
                <a:ea typeface="DejaVu Sans"/>
              </a:rPr>
              <a:t>с</a:t>
            </a:r>
            <a:endParaRPr b="0" lang="ru-RU" sz="3600" spc="-1" strike="noStrike">
              <a:latin typeface="Arial"/>
            </a:endParaRPr>
          </a:p>
          <a:p>
            <a:pPr marL="12600">
              <a:lnSpc>
                <a:spcPct val="100000"/>
              </a:lnSpc>
            </a:pPr>
            <a:r>
              <a:rPr b="0" lang="ru-RU" sz="3600" spc="-7" strike="noStrike">
                <a:solidFill>
                  <a:srgbClr val="1d2e5f"/>
                </a:solidFill>
                <a:latin typeface="Arial"/>
                <a:ea typeface="DejaVu Sans"/>
              </a:rPr>
              <a:t>кількісних</a:t>
            </a:r>
            <a:r>
              <a:rPr b="0" lang="ru-RU" sz="3600" spc="-7" strike="noStrike">
                <a:solidFill>
                  <a:srgbClr val="1d2e5f"/>
                </a:solidFill>
                <a:latin typeface="Arial"/>
                <a:ea typeface="DejaVu Sans"/>
              </a:rPr>
              <a:t>	</a:t>
            </a:r>
            <a:r>
              <a:rPr b="0" lang="ru-RU" sz="3600" spc="-1" strike="noStrike">
                <a:solidFill>
                  <a:srgbClr val="1d2e5f"/>
                </a:solidFill>
                <a:latin typeface="Arial"/>
                <a:ea typeface="DejaVu Sans"/>
              </a:rPr>
              <a:t>і</a:t>
            </a:r>
            <a:endParaRPr b="0" lang="ru-RU" sz="3600" spc="-1" strike="noStrike">
              <a:latin typeface="Arial"/>
            </a:endParaRPr>
          </a:p>
        </p:txBody>
      </p:sp>
      <p:sp>
        <p:nvSpPr>
          <p:cNvPr id="166" name="CustomShape 8"/>
          <p:cNvSpPr/>
          <p:nvPr/>
        </p:nvSpPr>
        <p:spPr>
          <a:xfrm>
            <a:off x="4242600" y="4137120"/>
            <a:ext cx="1538280" cy="560880"/>
          </a:xfrm>
          <a:prstGeom prst="rect">
            <a:avLst/>
          </a:prstGeom>
          <a:noFill/>
          <a:ln>
            <a:noFill/>
          </a:ln>
        </p:spPr>
        <p:style>
          <a:lnRef idx="0"/>
          <a:fillRef idx="0"/>
          <a:effectRef idx="0"/>
          <a:fontRef idx="minor"/>
        </p:style>
        <p:txBody>
          <a:bodyPr lIns="0" rIns="0" tIns="12600" bIns="0">
            <a:spAutoFit/>
          </a:bodyPr>
          <a:p>
            <a:pPr marL="12600">
              <a:lnSpc>
                <a:spcPct val="100000"/>
              </a:lnSpc>
              <a:spcBef>
                <a:spcPts val="99"/>
              </a:spcBef>
            </a:pPr>
            <a:r>
              <a:rPr b="0" lang="ru-RU" sz="3600" spc="-1" strike="noStrike">
                <a:solidFill>
                  <a:srgbClr val="1d2e5f"/>
                </a:solidFill>
                <a:latin typeface="Arial"/>
                <a:ea typeface="DejaVu Sans"/>
              </a:rPr>
              <a:t>я</a:t>
            </a:r>
            <a:r>
              <a:rPr b="0" lang="ru-RU" sz="3600" spc="-15" strike="noStrike">
                <a:solidFill>
                  <a:srgbClr val="1d2e5f"/>
                </a:solidFill>
                <a:latin typeface="Arial"/>
                <a:ea typeface="DejaVu Sans"/>
              </a:rPr>
              <a:t>к</a:t>
            </a:r>
            <a:r>
              <a:rPr b="0" lang="ru-RU" sz="3600" spc="-7" strike="noStrike">
                <a:solidFill>
                  <a:srgbClr val="1d2e5f"/>
                </a:solidFill>
                <a:latin typeface="Arial"/>
                <a:ea typeface="DejaVu Sans"/>
              </a:rPr>
              <a:t>існих</a:t>
            </a:r>
            <a:endParaRPr b="0" lang="ru-RU" sz="3600" spc="-1" strike="noStrike">
              <a:latin typeface="Arial"/>
            </a:endParaRPr>
          </a:p>
        </p:txBody>
      </p:sp>
      <p:sp>
        <p:nvSpPr>
          <p:cNvPr id="167" name="CustomShape 9"/>
          <p:cNvSpPr/>
          <p:nvPr/>
        </p:nvSpPr>
        <p:spPr>
          <a:xfrm>
            <a:off x="6533640" y="4137120"/>
            <a:ext cx="2643120" cy="560880"/>
          </a:xfrm>
          <a:prstGeom prst="rect">
            <a:avLst/>
          </a:prstGeom>
          <a:noFill/>
          <a:ln>
            <a:noFill/>
          </a:ln>
        </p:spPr>
        <p:style>
          <a:lnRef idx="0"/>
          <a:fillRef idx="0"/>
          <a:effectRef idx="0"/>
          <a:fontRef idx="minor"/>
        </p:style>
        <p:txBody>
          <a:bodyPr lIns="0" rIns="0" tIns="12600" bIns="0">
            <a:spAutoFit/>
          </a:bodyPr>
          <a:p>
            <a:pPr marL="12600">
              <a:lnSpc>
                <a:spcPct val="100000"/>
              </a:lnSpc>
              <a:spcBef>
                <a:spcPts val="99"/>
              </a:spcBef>
            </a:pPr>
            <a:r>
              <a:rPr b="0" lang="ru-RU" sz="3600" spc="-41" strike="noStrike">
                <a:solidFill>
                  <a:srgbClr val="1d2e5f"/>
                </a:solidFill>
                <a:latin typeface="Arial"/>
                <a:ea typeface="DejaVu Sans"/>
              </a:rPr>
              <a:t>о</a:t>
            </a:r>
            <a:r>
              <a:rPr b="0" lang="ru-RU" sz="3600" spc="-7" strike="noStrike">
                <a:solidFill>
                  <a:srgbClr val="1d2e5f"/>
                </a:solidFill>
                <a:latin typeface="Arial"/>
                <a:ea typeface="DejaVu Sans"/>
              </a:rPr>
              <a:t>з</a:t>
            </a:r>
            <a:r>
              <a:rPr b="0" lang="ru-RU" sz="3600" spc="-21" strike="noStrike">
                <a:solidFill>
                  <a:srgbClr val="1d2e5f"/>
                </a:solidFill>
                <a:latin typeface="Arial"/>
                <a:ea typeface="DejaVu Sans"/>
              </a:rPr>
              <a:t>н</a:t>
            </a:r>
            <a:r>
              <a:rPr b="0" lang="ru-RU" sz="3600" spc="-7" strike="noStrike">
                <a:solidFill>
                  <a:srgbClr val="1d2e5f"/>
                </a:solidFill>
                <a:latin typeface="Arial"/>
                <a:ea typeface="DejaVu Sans"/>
              </a:rPr>
              <a:t>ак</a:t>
            </a:r>
            <a:r>
              <a:rPr b="0" lang="ru-RU" sz="3600" spc="-1" strike="noStrike">
                <a:solidFill>
                  <a:srgbClr val="1d2e5f"/>
                </a:solidFill>
                <a:latin typeface="Arial"/>
                <a:ea typeface="DejaVu Sans"/>
              </a:rPr>
              <a:t>,</a:t>
            </a:r>
            <a:r>
              <a:rPr b="0" lang="ru-RU" sz="3600" spc="-1" strike="noStrike">
                <a:solidFill>
                  <a:srgbClr val="1d2e5f"/>
                </a:solidFill>
                <a:latin typeface="Arial"/>
                <a:ea typeface="DejaVu Sans"/>
              </a:rPr>
              <a:t>	</a:t>
            </a:r>
            <a:r>
              <a:rPr b="0" lang="ru-RU" sz="3600" spc="-1" strike="noStrike">
                <a:solidFill>
                  <a:srgbClr val="1d2e5f"/>
                </a:solidFill>
                <a:latin typeface="Arial"/>
                <a:ea typeface="DejaVu Sans"/>
              </a:rPr>
              <a:t>  які</a:t>
            </a:r>
            <a:endParaRPr b="0" lang="ru-RU" sz="3600" spc="-1" strike="noStrike">
              <a:latin typeface="Arial"/>
            </a:endParaRPr>
          </a:p>
        </p:txBody>
      </p:sp>
      <p:sp>
        <p:nvSpPr>
          <p:cNvPr id="168" name="CustomShape 10"/>
          <p:cNvSpPr/>
          <p:nvPr/>
        </p:nvSpPr>
        <p:spPr>
          <a:xfrm>
            <a:off x="512640" y="4686480"/>
            <a:ext cx="4422960" cy="561240"/>
          </a:xfrm>
          <a:prstGeom prst="rect">
            <a:avLst/>
          </a:prstGeom>
          <a:noFill/>
          <a:ln>
            <a:noFill/>
          </a:ln>
        </p:spPr>
        <p:style>
          <a:lnRef idx="0"/>
          <a:fillRef idx="0"/>
          <a:effectRef idx="0"/>
          <a:fontRef idx="minor"/>
        </p:style>
        <p:txBody>
          <a:bodyPr lIns="0" rIns="0" tIns="12600" bIns="0">
            <a:spAutoFit/>
          </a:bodyPr>
          <a:p>
            <a:pPr marL="12600">
              <a:lnSpc>
                <a:spcPct val="100000"/>
              </a:lnSpc>
              <a:spcBef>
                <a:spcPts val="99"/>
              </a:spcBef>
            </a:pPr>
            <a:r>
              <a:rPr b="0" lang="ru-RU" sz="3600" spc="-7" strike="noStrike">
                <a:solidFill>
                  <a:srgbClr val="1d2e5f"/>
                </a:solidFill>
                <a:latin typeface="Arial"/>
                <a:ea typeface="DejaVu Sans"/>
              </a:rPr>
              <a:t>відобража</a:t>
            </a:r>
            <a:r>
              <a:rPr b="0" lang="ru-RU" sz="3600" spc="-86" strike="noStrike">
                <a:solidFill>
                  <a:srgbClr val="1d2e5f"/>
                </a:solidFill>
                <a:latin typeface="Arial"/>
                <a:ea typeface="DejaVu Sans"/>
              </a:rPr>
              <a:t>ю</a:t>
            </a:r>
            <a:r>
              <a:rPr b="0" lang="ru-RU" sz="3600" spc="-1" strike="noStrike">
                <a:solidFill>
                  <a:srgbClr val="1d2e5f"/>
                </a:solidFill>
                <a:latin typeface="Arial"/>
                <a:ea typeface="DejaVu Sans"/>
              </a:rPr>
              <a:t>ть</a:t>
            </a:r>
            <a:r>
              <a:rPr b="0" lang="ru-RU" sz="3600" spc="-1" strike="noStrike">
                <a:solidFill>
                  <a:srgbClr val="1d2e5f"/>
                </a:solidFill>
                <a:latin typeface="Arial"/>
                <a:ea typeface="DejaVu Sans"/>
              </a:rPr>
              <a:t>	</a:t>
            </a:r>
            <a:r>
              <a:rPr b="0" lang="ru-RU" sz="3600" spc="-1" strike="noStrike">
                <a:solidFill>
                  <a:srgbClr val="1d2e5f"/>
                </a:solidFill>
                <a:latin typeface="Arial"/>
                <a:ea typeface="DejaVu Sans"/>
              </a:rPr>
              <a:t>с</a:t>
            </a:r>
            <a:r>
              <a:rPr b="0" lang="ru-RU" sz="3600" spc="-41" strike="noStrike">
                <a:solidFill>
                  <a:srgbClr val="1d2e5f"/>
                </a:solidFill>
                <a:latin typeface="Arial"/>
                <a:ea typeface="DejaVu Sans"/>
              </a:rPr>
              <a:t>т</a:t>
            </a:r>
            <a:r>
              <a:rPr b="0" lang="ru-RU" sz="3600" spc="4" strike="noStrike">
                <a:solidFill>
                  <a:srgbClr val="1d2e5f"/>
                </a:solidFill>
                <a:latin typeface="Arial"/>
                <a:ea typeface="DejaVu Sans"/>
              </a:rPr>
              <a:t>а</a:t>
            </a:r>
            <a:r>
              <a:rPr b="0" lang="ru-RU" sz="3600" spc="-1" strike="noStrike">
                <a:solidFill>
                  <a:srgbClr val="1d2e5f"/>
                </a:solidFill>
                <a:latin typeface="Arial"/>
                <a:ea typeface="DejaVu Sans"/>
              </a:rPr>
              <a:t>н</a:t>
            </a:r>
            <a:endParaRPr b="0" lang="ru-RU" sz="3600" spc="-1" strike="noStrike">
              <a:latin typeface="Arial"/>
            </a:endParaRPr>
          </a:p>
        </p:txBody>
      </p:sp>
      <p:sp>
        <p:nvSpPr>
          <p:cNvPr id="169" name="CustomShape 11"/>
          <p:cNvSpPr/>
          <p:nvPr/>
        </p:nvSpPr>
        <p:spPr>
          <a:xfrm>
            <a:off x="5393160" y="4686480"/>
            <a:ext cx="1560240" cy="560880"/>
          </a:xfrm>
          <a:prstGeom prst="rect">
            <a:avLst/>
          </a:prstGeom>
          <a:noFill/>
          <a:ln>
            <a:noFill/>
          </a:ln>
        </p:spPr>
        <p:style>
          <a:lnRef idx="0"/>
          <a:fillRef idx="0"/>
          <a:effectRef idx="0"/>
          <a:fontRef idx="minor"/>
        </p:style>
        <p:txBody>
          <a:bodyPr lIns="0" rIns="0" tIns="12600" bIns="0">
            <a:spAutoFit/>
          </a:bodyPr>
          <a:p>
            <a:pPr marL="12600">
              <a:lnSpc>
                <a:spcPct val="100000"/>
              </a:lnSpc>
              <a:spcBef>
                <a:spcPts val="99"/>
              </a:spcBef>
            </a:pPr>
            <a:r>
              <a:rPr b="0" lang="ru-RU" sz="3600" spc="-1" strike="noStrike">
                <a:solidFill>
                  <a:srgbClr val="1d2e5f"/>
                </a:solidFill>
                <a:latin typeface="Arial"/>
                <a:ea typeface="DejaVu Sans"/>
              </a:rPr>
              <a:t>імунної</a:t>
            </a:r>
            <a:endParaRPr b="0" lang="ru-RU" sz="3600" spc="-1" strike="noStrike">
              <a:latin typeface="Arial"/>
            </a:endParaRPr>
          </a:p>
        </p:txBody>
      </p:sp>
      <p:sp>
        <p:nvSpPr>
          <p:cNvPr id="170" name="CustomShape 12"/>
          <p:cNvSpPr/>
          <p:nvPr/>
        </p:nvSpPr>
        <p:spPr>
          <a:xfrm>
            <a:off x="7411320" y="4686480"/>
            <a:ext cx="1766160" cy="560880"/>
          </a:xfrm>
          <a:prstGeom prst="rect">
            <a:avLst/>
          </a:prstGeom>
          <a:noFill/>
          <a:ln>
            <a:noFill/>
          </a:ln>
        </p:spPr>
        <p:style>
          <a:lnRef idx="0"/>
          <a:fillRef idx="0"/>
          <a:effectRef idx="0"/>
          <a:fontRef idx="minor"/>
        </p:style>
        <p:txBody>
          <a:bodyPr lIns="0" rIns="0" tIns="12600" bIns="0">
            <a:spAutoFit/>
          </a:bodyPr>
          <a:p>
            <a:pPr marL="12600">
              <a:lnSpc>
                <a:spcPct val="100000"/>
              </a:lnSpc>
              <a:spcBef>
                <a:spcPts val="99"/>
              </a:spcBef>
            </a:pPr>
            <a:r>
              <a:rPr b="0" lang="ru-RU" sz="3600" spc="-1" strike="noStrike">
                <a:solidFill>
                  <a:srgbClr val="1d2e5f"/>
                </a:solidFill>
                <a:latin typeface="Arial"/>
                <a:ea typeface="DejaVu Sans"/>
              </a:rPr>
              <a:t>сис</a:t>
            </a:r>
            <a:r>
              <a:rPr b="0" lang="ru-RU" sz="3600" spc="-41" strike="noStrike">
                <a:solidFill>
                  <a:srgbClr val="1d2e5f"/>
                </a:solidFill>
                <a:latin typeface="Arial"/>
                <a:ea typeface="DejaVu Sans"/>
              </a:rPr>
              <a:t>т</a:t>
            </a:r>
            <a:r>
              <a:rPr b="0" lang="ru-RU" sz="3600" spc="-7" strike="noStrike">
                <a:solidFill>
                  <a:srgbClr val="1d2e5f"/>
                </a:solidFill>
                <a:latin typeface="Arial"/>
                <a:ea typeface="DejaVu Sans"/>
              </a:rPr>
              <a:t>еми</a:t>
            </a:r>
            <a:endParaRPr b="0" lang="ru-RU" sz="3600" spc="-1" strike="noStrike">
              <a:latin typeface="Arial"/>
            </a:endParaRPr>
          </a:p>
        </p:txBody>
      </p:sp>
      <p:sp>
        <p:nvSpPr>
          <p:cNvPr id="171" name="CustomShape 13"/>
          <p:cNvSpPr/>
          <p:nvPr/>
        </p:nvSpPr>
        <p:spPr>
          <a:xfrm>
            <a:off x="512640" y="5235120"/>
            <a:ext cx="5270760" cy="560880"/>
          </a:xfrm>
          <a:prstGeom prst="rect">
            <a:avLst/>
          </a:prstGeom>
          <a:noFill/>
          <a:ln>
            <a:noFill/>
          </a:ln>
        </p:spPr>
        <p:style>
          <a:lnRef idx="0"/>
          <a:fillRef idx="0"/>
          <a:effectRef idx="0"/>
          <a:fontRef idx="minor"/>
        </p:style>
        <p:txBody>
          <a:bodyPr lIns="0" rIns="0" tIns="12600" bIns="0">
            <a:spAutoFit/>
          </a:bodyPr>
          <a:p>
            <a:pPr marL="12600">
              <a:lnSpc>
                <a:spcPct val="100000"/>
              </a:lnSpc>
              <a:spcBef>
                <a:spcPts val="99"/>
              </a:spcBef>
            </a:pPr>
            <a:r>
              <a:rPr b="0" lang="ru-RU" sz="3600" spc="-21" strike="noStrike">
                <a:solidFill>
                  <a:srgbClr val="1d2e5f"/>
                </a:solidFill>
                <a:latin typeface="Arial"/>
                <a:ea typeface="DejaVu Sans"/>
              </a:rPr>
              <a:t>людини</a:t>
            </a:r>
            <a:r>
              <a:rPr b="0" lang="ru-RU" sz="3600" spc="-21" strike="noStrike">
                <a:solidFill>
                  <a:srgbClr val="1d2e5f"/>
                </a:solidFill>
                <a:latin typeface="Arial"/>
                <a:ea typeface="DejaVu Sans"/>
              </a:rPr>
              <a:t>	</a:t>
            </a:r>
            <a:r>
              <a:rPr b="0" lang="ru-RU" sz="3600" spc="-1" strike="noStrike">
                <a:solidFill>
                  <a:srgbClr val="1d2e5f"/>
                </a:solidFill>
                <a:latin typeface="Arial"/>
                <a:ea typeface="DejaVu Sans"/>
              </a:rPr>
              <a:t>в</a:t>
            </a:r>
            <a:r>
              <a:rPr b="0" lang="ru-RU" sz="3600" spc="-1" strike="noStrike">
                <a:solidFill>
                  <a:srgbClr val="1d2e5f"/>
                </a:solidFill>
                <a:latin typeface="Arial"/>
                <a:ea typeface="DejaVu Sans"/>
              </a:rPr>
              <a:t>	</a:t>
            </a:r>
            <a:r>
              <a:rPr b="0" lang="ru-RU" sz="3600" spc="-15" strike="noStrike">
                <a:solidFill>
                  <a:srgbClr val="1d2e5f"/>
                </a:solidFill>
                <a:latin typeface="Arial"/>
                <a:ea typeface="DejaVu Sans"/>
              </a:rPr>
              <a:t>конкретний</a:t>
            </a:r>
            <a:endParaRPr b="0" lang="ru-RU" sz="3600" spc="-1" strike="noStrike">
              <a:latin typeface="Arial"/>
            </a:endParaRPr>
          </a:p>
        </p:txBody>
      </p:sp>
      <p:sp>
        <p:nvSpPr>
          <p:cNvPr id="172" name="CustomShape 14"/>
          <p:cNvSpPr/>
          <p:nvPr/>
        </p:nvSpPr>
        <p:spPr>
          <a:xfrm>
            <a:off x="6257520" y="5235120"/>
            <a:ext cx="2921040" cy="561240"/>
          </a:xfrm>
          <a:prstGeom prst="rect">
            <a:avLst/>
          </a:prstGeom>
          <a:noFill/>
          <a:ln>
            <a:noFill/>
          </a:ln>
        </p:spPr>
        <p:style>
          <a:lnRef idx="0"/>
          <a:fillRef idx="0"/>
          <a:effectRef idx="0"/>
          <a:fontRef idx="minor"/>
        </p:style>
        <p:txBody>
          <a:bodyPr lIns="0" rIns="0" tIns="12600" bIns="0">
            <a:spAutoFit/>
          </a:bodyPr>
          <a:p>
            <a:pPr marL="12600">
              <a:lnSpc>
                <a:spcPct val="100000"/>
              </a:lnSpc>
              <a:spcBef>
                <a:spcPts val="99"/>
              </a:spcBef>
            </a:pPr>
            <a:r>
              <a:rPr b="0" lang="ru-RU" sz="3600" spc="-1" strike="noStrike">
                <a:solidFill>
                  <a:srgbClr val="1d2e5f"/>
                </a:solidFill>
                <a:latin typeface="Arial"/>
                <a:ea typeface="DejaVu Sans"/>
              </a:rPr>
              <a:t>пері</a:t>
            </a:r>
            <a:r>
              <a:rPr b="0" lang="ru-RU" sz="3600" spc="-80" strike="noStrike">
                <a:solidFill>
                  <a:srgbClr val="1d2e5f"/>
                </a:solidFill>
                <a:latin typeface="Arial"/>
                <a:ea typeface="DejaVu Sans"/>
              </a:rPr>
              <a:t>о</a:t>
            </a:r>
            <a:r>
              <a:rPr b="0" lang="ru-RU" sz="3600" spc="-1" strike="noStrike">
                <a:solidFill>
                  <a:srgbClr val="1d2e5f"/>
                </a:solidFill>
                <a:latin typeface="Arial"/>
                <a:ea typeface="DejaVu Sans"/>
              </a:rPr>
              <a:t>д</a:t>
            </a:r>
            <a:r>
              <a:rPr b="0" lang="ru-RU" sz="3600" spc="-1" strike="noStrike">
                <a:solidFill>
                  <a:srgbClr val="1d2e5f"/>
                </a:solidFill>
                <a:latin typeface="Arial"/>
                <a:ea typeface="DejaVu Sans"/>
              </a:rPr>
              <a:t>	</a:t>
            </a:r>
            <a:r>
              <a:rPr b="0" lang="ru-RU" sz="3600" spc="-1" strike="noStrike">
                <a:solidFill>
                  <a:srgbClr val="1d2e5f"/>
                </a:solidFill>
                <a:latin typeface="Arial"/>
                <a:ea typeface="DejaVu Sans"/>
              </a:rPr>
              <a:t>час</a:t>
            </a:r>
            <a:r>
              <a:rPr b="0" lang="ru-RU" sz="3600" spc="-361" strike="noStrike">
                <a:solidFill>
                  <a:srgbClr val="1d2e5f"/>
                </a:solidFill>
                <a:latin typeface="Arial"/>
                <a:ea typeface="DejaVu Sans"/>
              </a:rPr>
              <a:t>у</a:t>
            </a:r>
            <a:r>
              <a:rPr b="0" lang="ru-RU" sz="3600" spc="-1" strike="noStrike">
                <a:solidFill>
                  <a:srgbClr val="1d2e5f"/>
                </a:solidFill>
                <a:latin typeface="Arial"/>
                <a:ea typeface="DejaVu Sans"/>
              </a:rPr>
              <a:t>.</a:t>
            </a:r>
            <a:endParaRPr b="0" lang="ru-RU" sz="3600" spc="-1" strike="noStrike">
              <a:latin typeface="Arial"/>
            </a:endParaRPr>
          </a:p>
        </p:txBody>
      </p:sp>
      <p:sp>
        <p:nvSpPr>
          <p:cNvPr id="173" name="CustomShape 15"/>
          <p:cNvSpPr/>
          <p:nvPr/>
        </p:nvSpPr>
        <p:spPr>
          <a:xfrm>
            <a:off x="512640" y="5783400"/>
            <a:ext cx="8668440" cy="3304080"/>
          </a:xfrm>
          <a:prstGeom prst="rect">
            <a:avLst/>
          </a:prstGeom>
          <a:noFill/>
          <a:ln>
            <a:noFill/>
          </a:ln>
        </p:spPr>
        <p:style>
          <a:lnRef idx="0"/>
          <a:fillRef idx="0"/>
          <a:effectRef idx="0"/>
          <a:fontRef idx="minor"/>
        </p:style>
        <p:txBody>
          <a:bodyPr lIns="0" rIns="0" tIns="12600" bIns="0">
            <a:spAutoFit/>
          </a:bodyPr>
          <a:p>
            <a:pPr marL="12600" algn="just">
              <a:lnSpc>
                <a:spcPct val="100000"/>
              </a:lnSpc>
              <a:spcBef>
                <a:spcPts val="99"/>
              </a:spcBef>
            </a:pPr>
            <a:r>
              <a:rPr b="0" lang="ru-RU" sz="3600" spc="-1" strike="noStrike">
                <a:solidFill>
                  <a:srgbClr val="1d2e5f"/>
                </a:solidFill>
                <a:latin typeface="Arial"/>
                <a:ea typeface="DejaVu Sans"/>
              </a:rPr>
              <a:t>Імунний </a:t>
            </a:r>
            <a:r>
              <a:rPr b="0" lang="ru-RU" sz="3600" spc="-26" strike="noStrike">
                <a:solidFill>
                  <a:srgbClr val="1d2e5f"/>
                </a:solidFill>
                <a:latin typeface="Arial"/>
                <a:ea typeface="DejaVu Sans"/>
              </a:rPr>
              <a:t>статус </a:t>
            </a:r>
            <a:r>
              <a:rPr b="0" lang="ru-RU" sz="3600" spc="-7" strike="noStrike">
                <a:solidFill>
                  <a:srgbClr val="1d2e5f"/>
                </a:solidFill>
                <a:latin typeface="Arial"/>
                <a:ea typeface="DejaVu Sans"/>
              </a:rPr>
              <a:t>постійно змінюється </a:t>
            </a:r>
            <a:r>
              <a:rPr b="0" lang="ru-RU" sz="3600" spc="-1" strike="noStrike">
                <a:solidFill>
                  <a:srgbClr val="1d2e5f"/>
                </a:solidFill>
                <a:latin typeface="Arial"/>
                <a:ea typeface="DejaVu Sans"/>
              </a:rPr>
              <a:t>під  </a:t>
            </a:r>
            <a:r>
              <a:rPr b="0" lang="ru-RU" sz="3600" spc="-15" strike="noStrike">
                <a:solidFill>
                  <a:srgbClr val="1d2e5f"/>
                </a:solidFill>
                <a:latin typeface="Arial"/>
                <a:ea typeface="DejaVu Sans"/>
              </a:rPr>
              <a:t>впливом </a:t>
            </a:r>
            <a:r>
              <a:rPr b="0" lang="ru-RU" sz="3600" spc="-1" strike="noStrike">
                <a:solidFill>
                  <a:srgbClr val="1d2e5f"/>
                </a:solidFill>
                <a:latin typeface="Arial"/>
                <a:ea typeface="DejaVu Sans"/>
              </a:rPr>
              <a:t>внутрішніх </a:t>
            </a:r>
            <a:r>
              <a:rPr b="0" lang="ru-RU" sz="3600" spc="-26" strike="noStrike">
                <a:solidFill>
                  <a:srgbClr val="1d2e5f"/>
                </a:solidFill>
                <a:latin typeface="Arial"/>
                <a:ea typeface="DejaVu Sans"/>
              </a:rPr>
              <a:t>та </a:t>
            </a:r>
            <a:r>
              <a:rPr b="0" lang="ru-RU" sz="3600" spc="-12" strike="noStrike">
                <a:solidFill>
                  <a:srgbClr val="1d2e5f"/>
                </a:solidFill>
                <a:latin typeface="Arial"/>
                <a:ea typeface="DejaVu Sans"/>
              </a:rPr>
              <a:t>зовнішніх  </a:t>
            </a:r>
            <a:r>
              <a:rPr b="0" lang="ru-RU" sz="3600" spc="-7" strike="noStrike">
                <a:solidFill>
                  <a:srgbClr val="1d2e5f"/>
                </a:solidFill>
                <a:latin typeface="Arial"/>
                <a:ea typeface="DejaVu Sans"/>
              </a:rPr>
              <a:t>чинників, тому </a:t>
            </a:r>
            <a:r>
              <a:rPr b="0" lang="ru-RU" sz="3600" spc="-26" strike="noStrike">
                <a:solidFill>
                  <a:srgbClr val="1d2e5f"/>
                </a:solidFill>
                <a:latin typeface="Arial"/>
                <a:ea typeface="DejaVu Sans"/>
              </a:rPr>
              <a:t>його </a:t>
            </a:r>
            <a:r>
              <a:rPr b="0" lang="ru-RU" sz="3600" spc="-15" strike="noStrike">
                <a:solidFill>
                  <a:srgbClr val="1d2e5f"/>
                </a:solidFill>
                <a:latin typeface="Arial"/>
                <a:ea typeface="DejaVu Sans"/>
              </a:rPr>
              <a:t>необхідно </a:t>
            </a:r>
            <a:r>
              <a:rPr b="0" lang="ru-RU" sz="3600" spc="-21" strike="noStrike">
                <a:solidFill>
                  <a:srgbClr val="1d2e5f"/>
                </a:solidFill>
                <a:latin typeface="Arial"/>
                <a:ea typeface="DejaVu Sans"/>
              </a:rPr>
              <a:t>оцінювати  </a:t>
            </a:r>
            <a:r>
              <a:rPr b="0" lang="ru-RU" sz="3600" spc="-1" strike="noStrike">
                <a:solidFill>
                  <a:srgbClr val="1d2e5f"/>
                </a:solidFill>
                <a:latin typeface="Arial"/>
                <a:ea typeface="DejaVu Sans"/>
              </a:rPr>
              <a:t>за клінічної </a:t>
            </a:r>
            <a:r>
              <a:rPr b="0" lang="ru-RU" sz="3600" spc="-7" strike="noStrike">
                <a:solidFill>
                  <a:srgbClr val="1d2e5f"/>
                </a:solidFill>
                <a:latin typeface="Arial"/>
                <a:ea typeface="DejaVu Sans"/>
              </a:rPr>
              <a:t>картиною </a:t>
            </a:r>
            <a:r>
              <a:rPr b="0" lang="ru-RU" sz="3600" spc="-1" strike="noStrike">
                <a:solidFill>
                  <a:srgbClr val="1d2e5f"/>
                </a:solidFill>
                <a:latin typeface="Arial"/>
                <a:ea typeface="DejaVu Sans"/>
              </a:rPr>
              <a:t>на даний момент  </a:t>
            </a:r>
            <a:r>
              <a:rPr b="0" lang="ru-RU" sz="3600" spc="-26" strike="noStrike">
                <a:solidFill>
                  <a:srgbClr val="1d2e5f"/>
                </a:solidFill>
                <a:latin typeface="Arial"/>
                <a:ea typeface="DejaVu Sans"/>
              </a:rPr>
              <a:t>та </a:t>
            </a:r>
            <a:r>
              <a:rPr b="1" i="1" lang="ru-RU" sz="3600" spc="-1" strike="noStrike">
                <a:solidFill>
                  <a:srgbClr val="c00000"/>
                </a:solidFill>
                <a:latin typeface="Arial"/>
                <a:ea typeface="DejaVu Sans"/>
              </a:rPr>
              <a:t>за показниками </a:t>
            </a:r>
            <a:r>
              <a:rPr b="1" i="1" lang="ru-RU" sz="3600" spc="-7" strike="noStrike">
                <a:solidFill>
                  <a:srgbClr val="c00000"/>
                </a:solidFill>
                <a:latin typeface="Arial"/>
                <a:ea typeface="DejaVu Sans"/>
              </a:rPr>
              <a:t>імунограми до </a:t>
            </a:r>
            <a:r>
              <a:rPr b="1" i="1" lang="ru-RU" sz="3600" spc="-1" strike="noStrike">
                <a:solidFill>
                  <a:srgbClr val="c00000"/>
                </a:solidFill>
                <a:latin typeface="Arial"/>
                <a:ea typeface="DejaVu Sans"/>
              </a:rPr>
              <a:t>та  після </a:t>
            </a:r>
            <a:r>
              <a:rPr b="1" i="1" lang="ru-RU" sz="3600" spc="-7" strike="noStrike">
                <a:solidFill>
                  <a:srgbClr val="c00000"/>
                </a:solidFill>
                <a:latin typeface="Arial"/>
                <a:ea typeface="DejaVu Sans"/>
              </a:rPr>
              <a:t>лікування </a:t>
            </a:r>
            <a:r>
              <a:rPr b="1" i="1" lang="ru-RU" sz="3600" spc="-1" strike="noStrike">
                <a:solidFill>
                  <a:srgbClr val="c00000"/>
                </a:solidFill>
                <a:latin typeface="Arial"/>
                <a:ea typeface="DejaVu Sans"/>
              </a:rPr>
              <a:t>в</a:t>
            </a:r>
            <a:r>
              <a:rPr b="1" i="1" lang="ru-RU" sz="3600" spc="-7" strike="noStrike">
                <a:solidFill>
                  <a:srgbClr val="c00000"/>
                </a:solidFill>
                <a:latin typeface="Arial"/>
                <a:ea typeface="DejaVu Sans"/>
              </a:rPr>
              <a:t> динаміці</a:t>
            </a:r>
            <a:r>
              <a:rPr b="1" i="1" lang="ru-RU" sz="3600" spc="-7" strike="noStrike">
                <a:solidFill>
                  <a:srgbClr val="92741c"/>
                </a:solidFill>
                <a:latin typeface="Arial"/>
                <a:ea typeface="DejaVu Sans"/>
              </a:rPr>
              <a:t>.</a:t>
            </a:r>
            <a:endParaRPr b="0" lang="ru-RU" sz="3600" spc="-1" strike="noStrike">
              <a:latin typeface="Arial"/>
            </a:endParaRPr>
          </a:p>
        </p:txBody>
      </p:sp>
      <p:sp>
        <p:nvSpPr>
          <p:cNvPr id="174" name="CustomShape 16"/>
          <p:cNvSpPr/>
          <p:nvPr/>
        </p:nvSpPr>
        <p:spPr>
          <a:xfrm>
            <a:off x="9526680" y="556200"/>
            <a:ext cx="3095640" cy="3095640"/>
          </a:xfrm>
          <a:prstGeom prst="rect">
            <a:avLst/>
          </a:prstGeom>
          <a:blipFill rotWithShape="0">
            <a:blip r:embed="rId1"/>
            <a:stretch>
              <a:fillRect/>
            </a:stretch>
          </a:blipFill>
          <a:ln>
            <a:noFill/>
          </a:ln>
        </p:spPr>
        <p:style>
          <a:lnRef idx="0"/>
          <a:fillRef idx="0"/>
          <a:effectRef idx="0"/>
          <a:fontRef idx="minor"/>
        </p:style>
      </p:sp>
      <p:sp>
        <p:nvSpPr>
          <p:cNvPr id="175" name="CustomShape 17"/>
          <p:cNvSpPr/>
          <p:nvPr/>
        </p:nvSpPr>
        <p:spPr>
          <a:xfrm>
            <a:off x="9526680" y="4047840"/>
            <a:ext cx="3150720" cy="2736000"/>
          </a:xfrm>
          <a:prstGeom prst="rect">
            <a:avLst/>
          </a:prstGeom>
          <a:blipFill rotWithShape="0">
            <a:blip r:embed="rId2"/>
            <a:stretch>
              <a:fillRect/>
            </a:stretch>
          </a:blipFill>
          <a:ln>
            <a:noFill/>
          </a:ln>
        </p:spPr>
        <p:style>
          <a:lnRef idx="0"/>
          <a:fillRef idx="0"/>
          <a:effectRef idx="0"/>
          <a:fontRef idx="minor"/>
        </p:style>
      </p:sp>
      <p:sp>
        <p:nvSpPr>
          <p:cNvPr id="176" name="CustomShape 18"/>
          <p:cNvSpPr/>
          <p:nvPr/>
        </p:nvSpPr>
        <p:spPr>
          <a:xfrm>
            <a:off x="9342000" y="7179480"/>
            <a:ext cx="3464640" cy="2030400"/>
          </a:xfrm>
          <a:prstGeom prst="rect">
            <a:avLst/>
          </a:prstGeom>
          <a:blipFill rotWithShape="0">
            <a:blip r:embed="rId3"/>
            <a:stretch>
              <a:fillRect/>
            </a:stretch>
          </a:blipFill>
          <a:ln>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CustomShape 1"/>
          <p:cNvSpPr/>
          <p:nvPr/>
        </p:nvSpPr>
        <p:spPr>
          <a:xfrm>
            <a:off x="288000" y="288000"/>
            <a:ext cx="12383640" cy="20397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ru-RU" sz="3200" spc="-1" strike="noStrike">
                <a:solidFill>
                  <a:srgbClr val="ff0000"/>
                </a:solidFill>
                <a:latin typeface="Times New Roman"/>
                <a:ea typeface="Times New Roman"/>
              </a:rPr>
              <a:t>Можливості і обмеження iмунологiчних методiв. Імуноферментний метод і імунохімічні тести. Імуноблоттінг, методи мультикомплексного аналізу, ПЛР </a:t>
            </a:r>
            <a:endParaRPr b="0" lang="ru-RU" sz="3200" spc="-1" strike="noStrike">
              <a:latin typeface="Arial"/>
            </a:endParaRPr>
          </a:p>
          <a:p>
            <a:pPr algn="ctr">
              <a:lnSpc>
                <a:spcPct val="100000"/>
              </a:lnSpc>
            </a:pPr>
            <a:r>
              <a:rPr b="1" lang="ru-RU" sz="3200" spc="-1" strike="noStrike">
                <a:solidFill>
                  <a:srgbClr val="800080"/>
                </a:solidFill>
                <a:latin typeface="Times New Roman"/>
                <a:ea typeface="Times New Roman"/>
              </a:rPr>
              <a:t>(опис методів див. Лекцію №1). </a:t>
            </a:r>
            <a:endParaRPr b="0" lang="ru-RU" sz="3200" spc="-1" strike="noStrike">
              <a:latin typeface="Arial"/>
            </a:endParaRPr>
          </a:p>
        </p:txBody>
      </p:sp>
      <p:sp>
        <p:nvSpPr>
          <p:cNvPr id="178" name="CustomShape 2"/>
          <p:cNvSpPr/>
          <p:nvPr/>
        </p:nvSpPr>
        <p:spPr>
          <a:xfrm>
            <a:off x="271440" y="2614680"/>
            <a:ext cx="12328200" cy="667332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400" spc="-1" strike="noStrike">
                <a:solidFill>
                  <a:srgbClr val="000000"/>
                </a:solidFill>
                <a:latin typeface="Arial"/>
                <a:ea typeface="Microsoft YaHei"/>
              </a:rPr>
              <a:t>Привертає увагу той факт, що дослідження імунної системи дитини проводиться за тими ж параметрами і тими ж методами, що і у дорослих. </a:t>
            </a:r>
            <a:endParaRPr b="0" lang="ru-RU" sz="2400" spc="-1" strike="noStrike">
              <a:latin typeface="Arial"/>
            </a:endParaRPr>
          </a:p>
          <a:p>
            <a:pPr algn="just">
              <a:lnSpc>
                <a:spcPct val="100000"/>
              </a:lnSpc>
            </a:pPr>
            <a:r>
              <a:rPr b="1" lang="ru-RU" sz="2400" spc="-1" strike="noStrike">
                <a:solidFill>
                  <a:srgbClr val="000000"/>
                </a:solidFill>
                <a:latin typeface="Arial"/>
                <a:ea typeface="Microsoft YaHei"/>
              </a:rPr>
              <a:t>При цьому особливості, що виявляються, зводяться врешті-решт до кількісних відмінностей (рівень імуноглобулінів, число розеткоутворюючих клітин, інтенсивність захоплення нейтрофілами мікробів, рівень ферментних систем, що забезпечують функціональну активність клітин і т. д.).</a:t>
            </a:r>
            <a:endParaRPr b="0" lang="ru-RU" sz="2400" spc="-1" strike="noStrike">
              <a:latin typeface="Arial"/>
            </a:endParaRPr>
          </a:p>
          <a:p>
            <a:pPr algn="just">
              <a:lnSpc>
                <a:spcPct val="100000"/>
              </a:lnSpc>
            </a:pPr>
            <a:r>
              <a:rPr b="1" lang="ru-RU" sz="2400" spc="-1" strike="noStrike">
                <a:solidFill>
                  <a:srgbClr val="000000"/>
                </a:solidFill>
                <a:latin typeface="Arial"/>
                <a:ea typeface="Microsoft YaHei"/>
              </a:rPr>
              <a:t>В даний час визнають, що якісні відмінності імунних механізмів дитини (мається на увазі наявність особливих клітинних і молекулярних структур) в порівнянні з такими дорослих індивідуумів (якщо вони і є) або лежать за межами чутливості сучасних методів, або не є вирішальними у реактивності дитини. </a:t>
            </a:r>
            <a:endParaRPr b="0" lang="ru-RU" sz="2400" spc="-1" strike="noStrike">
              <a:latin typeface="Arial"/>
            </a:endParaRPr>
          </a:p>
          <a:p>
            <a:pPr algn="just">
              <a:lnSpc>
                <a:spcPct val="100000"/>
              </a:lnSpc>
            </a:pPr>
            <a:r>
              <a:rPr b="1" lang="ru-RU" sz="2400" spc="-1" strike="noStrike">
                <a:solidFill>
                  <a:srgbClr val="00a933"/>
                </a:solidFill>
                <a:latin typeface="Arial"/>
                <a:ea typeface="Microsoft YaHei"/>
              </a:rPr>
              <a:t>Проте розбіжності у кількісних співвідношеннях окремих імунологічних механізмів зумовлюють якісно різну реактивність. </a:t>
            </a:r>
            <a:endParaRPr b="0" lang="ru-RU" sz="2400" spc="-1" strike="noStrike">
              <a:latin typeface="Arial"/>
            </a:endParaRPr>
          </a:p>
          <a:p>
            <a:pPr algn="just">
              <a:lnSpc>
                <a:spcPct val="100000"/>
              </a:lnSpc>
            </a:pPr>
            <a:r>
              <a:rPr b="1" lang="ru-RU" sz="2400" spc="-1" strike="noStrike">
                <a:solidFill>
                  <a:srgbClr val="000000"/>
                </a:solidFill>
                <a:latin typeface="Arial"/>
                <a:ea typeface="Microsoft YaHei"/>
              </a:rPr>
              <a:t>Наприклад, слабо розвинена система секреторних імуноглобулінів дихального та шлунково-кишкового трактів визначає підвищену ранимість, чутливість до респіраторних та шлунково-кишкових захворювань. Останнє особливо виразно проявляється при штучному вигодовуванні, коли організм дитини не отримує пасивного захисту секреторним lgA.</a:t>
            </a:r>
            <a:endParaRPr b="0" lang="ru-RU" sz="2400" spc="-1" strike="noStrike">
              <a:latin typeface="Arial"/>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CustomShape 1"/>
          <p:cNvSpPr/>
          <p:nvPr/>
        </p:nvSpPr>
        <p:spPr>
          <a:xfrm>
            <a:off x="417600" y="216000"/>
            <a:ext cx="12398040" cy="92944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i="1" lang="ru-RU" sz="2800" spc="-1" strike="noStrike">
                <a:solidFill>
                  <a:srgbClr val="000000"/>
                </a:solidFill>
                <a:latin typeface="Arial"/>
                <a:ea typeface="DejaVu Sans"/>
              </a:rPr>
              <a:t>Методи оцінки імунного статусу організму</a:t>
            </a:r>
            <a:endParaRPr b="0" lang="ru-RU" sz="2800" spc="-1" strike="noStrike">
              <a:latin typeface="Arial"/>
            </a:endParaRPr>
          </a:p>
          <a:p>
            <a:pPr algn="just">
              <a:lnSpc>
                <a:spcPct val="100000"/>
              </a:lnSpc>
            </a:pPr>
            <a:r>
              <a:rPr b="0" lang="ru-RU" sz="2400" spc="-1" strike="noStrike">
                <a:solidFill>
                  <a:srgbClr val="000000"/>
                </a:solidFill>
                <a:latin typeface="Arial"/>
                <a:ea typeface="DejaVu Sans"/>
              </a:rPr>
              <a:t>В даний час в клінічній та експериментальній імунології існує багато методів, що дозволяють оцінити функціональний стан усіх ланок імунітету. </a:t>
            </a:r>
            <a:endParaRPr b="0" lang="ru-RU" sz="2400" spc="-1" strike="noStrike">
              <a:latin typeface="Arial"/>
            </a:endParaRPr>
          </a:p>
          <a:p>
            <a:pPr algn="just">
              <a:lnSpc>
                <a:spcPct val="100000"/>
              </a:lnSpc>
            </a:pPr>
            <a:r>
              <a:rPr b="0" lang="ru-RU" sz="2400" spc="-1" strike="noStrike">
                <a:solidFill>
                  <a:srgbClr val="000000"/>
                </a:solidFill>
                <a:latin typeface="Arial"/>
                <a:ea typeface="DejaVu Sans"/>
              </a:rPr>
              <a:t>Застосування всіх їх у педіатричній практиці неможливе і недоцільне,</a:t>
            </a:r>
            <a:endParaRPr b="0" lang="ru-RU" sz="2400" spc="-1" strike="noStrike">
              <a:latin typeface="Arial"/>
            </a:endParaRPr>
          </a:p>
          <a:p>
            <a:pPr algn="just">
              <a:lnSpc>
                <a:spcPct val="100000"/>
              </a:lnSpc>
            </a:pPr>
            <a:r>
              <a:rPr b="1" i="1" lang="ru-RU" sz="2400" spc="-1" strike="noStrike">
                <a:solidFill>
                  <a:srgbClr val="800080"/>
                </a:solidFill>
                <a:latin typeface="Arial"/>
                <a:ea typeface="DejaVu Sans"/>
              </a:rPr>
              <a:t>Комплекс найбільш інформативних та доступних для клінічних лабораторій методів, що дозволяють оцінити функціональний стан захисних сил дитячого організму включає:</a:t>
            </a:r>
            <a:endParaRPr b="0" lang="ru-RU" sz="2400" spc="-1" strike="noStrike">
              <a:latin typeface="Arial"/>
            </a:endParaRPr>
          </a:p>
          <a:p>
            <a:pPr algn="just">
              <a:lnSpc>
                <a:spcPct val="100000"/>
              </a:lnSpc>
            </a:pPr>
            <a:r>
              <a:rPr b="1" i="1" lang="ru-RU" sz="2400" spc="-1" strike="noStrike">
                <a:solidFill>
                  <a:srgbClr val="800080"/>
                </a:solidFill>
                <a:latin typeface="Arial"/>
                <a:ea typeface="DejaVu Sans"/>
              </a:rPr>
              <a:t>І. Оцінка неспецифічних факторів захисту</a:t>
            </a:r>
            <a:r>
              <a:rPr b="0" i="1" lang="ru-RU" sz="2400" spc="-1" strike="noStrike">
                <a:solidFill>
                  <a:srgbClr val="800080"/>
                </a:solidFill>
                <a:latin typeface="Arial"/>
                <a:ea typeface="DejaVu Sans"/>
              </a:rPr>
              <a:t>:</a:t>
            </a:r>
            <a:endParaRPr b="0" lang="ru-RU" sz="2400" spc="-1" strike="noStrike">
              <a:latin typeface="Arial"/>
            </a:endParaRPr>
          </a:p>
          <a:p>
            <a:pPr algn="just">
              <a:lnSpc>
                <a:spcPct val="100000"/>
              </a:lnSpc>
            </a:pPr>
            <a:r>
              <a:rPr b="0" lang="ru-RU" sz="2400" spc="-1" strike="noStrike">
                <a:solidFill>
                  <a:srgbClr val="000000"/>
                </a:solidFill>
                <a:latin typeface="Arial"/>
                <a:ea typeface="DejaVu Sans"/>
              </a:rPr>
              <a:t>1) визначення бактерицидної активності сироватки крові (БАСК);</a:t>
            </a:r>
            <a:endParaRPr b="0" lang="ru-RU" sz="2400" spc="-1" strike="noStrike">
              <a:latin typeface="Arial"/>
            </a:endParaRPr>
          </a:p>
          <a:p>
            <a:pPr algn="just">
              <a:lnSpc>
                <a:spcPct val="100000"/>
              </a:lnSpc>
            </a:pPr>
            <a:r>
              <a:rPr b="0" lang="ru-RU" sz="2400" spc="-1" strike="noStrike">
                <a:solidFill>
                  <a:srgbClr val="000000"/>
                </a:solidFill>
                <a:latin typeface="Arial"/>
                <a:ea typeface="DejaVu Sans"/>
              </a:rPr>
              <a:t>2) визначення рівня лізоциму у біологічних рідинах;</a:t>
            </a:r>
            <a:endParaRPr b="0" lang="ru-RU" sz="2400" spc="-1" strike="noStrike">
              <a:latin typeface="Arial"/>
            </a:endParaRPr>
          </a:p>
          <a:p>
            <a:pPr algn="just">
              <a:lnSpc>
                <a:spcPct val="100000"/>
              </a:lnSpc>
            </a:pPr>
            <a:r>
              <a:rPr b="0" lang="ru-RU" sz="2400" spc="-1" strike="noStrike">
                <a:solidFill>
                  <a:srgbClr val="000000"/>
                </a:solidFill>
                <a:latin typeface="Arial"/>
                <a:ea typeface="DejaVu Sans"/>
              </a:rPr>
              <a:t>З) визначення рівня комплементу у крові.</a:t>
            </a:r>
            <a:endParaRPr b="0" lang="ru-RU" sz="2400" spc="-1" strike="noStrike">
              <a:latin typeface="Arial"/>
            </a:endParaRPr>
          </a:p>
          <a:p>
            <a:pPr algn="just">
              <a:lnSpc>
                <a:spcPct val="100000"/>
              </a:lnSpc>
            </a:pPr>
            <a:r>
              <a:rPr b="1" i="1" lang="ru-RU" sz="2400" spc="-1" strike="noStrike">
                <a:solidFill>
                  <a:srgbClr val="800080"/>
                </a:solidFill>
                <a:latin typeface="Arial"/>
                <a:ea typeface="DejaVu Sans"/>
              </a:rPr>
              <a:t>ІІ. Оцінка функціонального стану фагоцитуючих клітин:</a:t>
            </a:r>
            <a:endParaRPr b="0" lang="ru-RU" sz="2400" spc="-1" strike="noStrike">
              <a:latin typeface="Arial"/>
            </a:endParaRPr>
          </a:p>
          <a:p>
            <a:pPr algn="just">
              <a:lnSpc>
                <a:spcPct val="100000"/>
              </a:lnSpc>
            </a:pPr>
            <a:r>
              <a:rPr b="0" lang="ru-RU" sz="2400" spc="-1" strike="noStrike">
                <a:solidFill>
                  <a:srgbClr val="000000"/>
                </a:solidFill>
                <a:latin typeface="Arial"/>
                <a:ea typeface="DejaVu Sans"/>
              </a:rPr>
              <a:t>1) визначення фагоцитарної активності нейтрофілів (ФЧ, ФІ);</a:t>
            </a:r>
            <a:endParaRPr b="0" lang="ru-RU" sz="2400" spc="-1" strike="noStrike">
              <a:latin typeface="Arial"/>
            </a:endParaRPr>
          </a:p>
          <a:p>
            <a:pPr algn="just">
              <a:lnSpc>
                <a:spcPct val="100000"/>
              </a:lnSpc>
            </a:pPr>
            <a:r>
              <a:rPr b="0" lang="ru-RU" sz="2400" spc="-1" strike="noStrike">
                <a:solidFill>
                  <a:srgbClr val="000000"/>
                </a:solidFill>
                <a:latin typeface="Arial"/>
                <a:ea typeface="DejaVu Sans"/>
              </a:rPr>
              <a:t>2) НСТ-тест;</a:t>
            </a:r>
            <a:endParaRPr b="0" lang="ru-RU" sz="2400" spc="-1" strike="noStrike">
              <a:latin typeface="Arial"/>
            </a:endParaRPr>
          </a:p>
          <a:p>
            <a:pPr algn="just">
              <a:lnSpc>
                <a:spcPct val="100000"/>
              </a:lnSpc>
            </a:pPr>
            <a:r>
              <a:rPr b="0" lang="ru-RU" sz="2400" spc="-1" strike="noStrike">
                <a:solidFill>
                  <a:srgbClr val="000000"/>
                </a:solidFill>
                <a:latin typeface="Arial"/>
                <a:ea typeface="DejaVu Sans"/>
              </a:rPr>
              <a:t>З) метод "шкірне вікно".</a:t>
            </a:r>
            <a:endParaRPr b="0" lang="ru-RU" sz="2400" spc="-1" strike="noStrike">
              <a:latin typeface="Arial"/>
            </a:endParaRPr>
          </a:p>
          <a:p>
            <a:pPr algn="just">
              <a:lnSpc>
                <a:spcPct val="100000"/>
              </a:lnSpc>
            </a:pPr>
            <a:r>
              <a:rPr b="1" i="1" lang="ru-RU" sz="2400" spc="-1" strike="noStrike">
                <a:solidFill>
                  <a:srgbClr val="800080"/>
                </a:solidFill>
                <a:latin typeface="Arial"/>
                <a:ea typeface="DejaVu Sans"/>
              </a:rPr>
              <a:t>ІІІ.</a:t>
            </a:r>
            <a:r>
              <a:rPr b="1" lang="ru-RU" sz="2400" spc="-1" strike="noStrike">
                <a:solidFill>
                  <a:srgbClr val="800080"/>
                </a:solidFill>
                <a:latin typeface="Arial"/>
                <a:ea typeface="DejaVu Sans"/>
              </a:rPr>
              <a:t> Оцінка стану Т-системи імунітету:</a:t>
            </a:r>
            <a:endParaRPr b="0" lang="ru-RU" sz="2400" spc="-1" strike="noStrike">
              <a:latin typeface="Arial"/>
            </a:endParaRPr>
          </a:p>
          <a:p>
            <a:pPr algn="just">
              <a:lnSpc>
                <a:spcPct val="100000"/>
              </a:lnSpc>
            </a:pPr>
            <a:r>
              <a:rPr b="0" lang="ru-RU" sz="2400" spc="-1" strike="noStrike">
                <a:solidFill>
                  <a:srgbClr val="000000"/>
                </a:solidFill>
                <a:latin typeface="Arial"/>
                <a:ea typeface="DejaVu Sans"/>
              </a:rPr>
              <a:t>1) визначення кількості лімфоцитів у периферичній крові;</a:t>
            </a:r>
            <a:endParaRPr b="0" lang="ru-RU" sz="2400" spc="-1" strike="noStrike">
              <a:latin typeface="Arial"/>
            </a:endParaRPr>
          </a:p>
          <a:p>
            <a:pPr algn="just">
              <a:lnSpc>
                <a:spcPct val="100000"/>
              </a:lnSpc>
            </a:pPr>
            <a:r>
              <a:rPr b="0" lang="ru-RU" sz="2400" spc="-1" strike="noStrike">
                <a:solidFill>
                  <a:srgbClr val="000000"/>
                </a:solidFill>
                <a:latin typeface="Arial"/>
                <a:ea typeface="DejaVu Sans"/>
              </a:rPr>
              <a:t>2) реакція спонтанного розеткоутворення (Е-РУК-СП);</a:t>
            </a:r>
            <a:endParaRPr b="0" lang="ru-RU" sz="2400" spc="-1" strike="noStrike">
              <a:latin typeface="Arial"/>
            </a:endParaRPr>
          </a:p>
          <a:p>
            <a:pPr algn="just">
              <a:lnSpc>
                <a:spcPct val="100000"/>
              </a:lnSpc>
            </a:pPr>
            <a:r>
              <a:rPr b="0" lang="ru-RU" sz="2400" spc="-1" strike="noStrike">
                <a:solidFill>
                  <a:srgbClr val="000000"/>
                </a:solidFill>
                <a:latin typeface="Arial"/>
                <a:ea typeface="DejaVu Sans"/>
              </a:rPr>
              <a:t>3) РБТЛ на ФГА;</a:t>
            </a:r>
            <a:endParaRPr b="0" lang="ru-RU" sz="2400" spc="-1" strike="noStrike">
              <a:latin typeface="Arial"/>
            </a:endParaRPr>
          </a:p>
          <a:p>
            <a:pPr algn="just">
              <a:lnSpc>
                <a:spcPct val="100000"/>
              </a:lnSpc>
            </a:pPr>
            <a:r>
              <a:rPr b="0" lang="ru-RU" sz="2400" spc="-1" strike="noStrike">
                <a:solidFill>
                  <a:srgbClr val="000000"/>
                </a:solidFill>
                <a:latin typeface="Arial"/>
                <a:ea typeface="DejaVu Sans"/>
              </a:rPr>
              <a:t>4) визначення субпопуляцій Т-лімфоцитів (хелпери, супресори).</a:t>
            </a:r>
            <a:endParaRPr b="0" lang="ru-RU" sz="2400" spc="-1" strike="noStrike">
              <a:latin typeface="Arial"/>
            </a:endParaRPr>
          </a:p>
          <a:p>
            <a:pPr algn="just">
              <a:lnSpc>
                <a:spcPct val="100000"/>
              </a:lnSpc>
            </a:pPr>
            <a:r>
              <a:rPr b="1" i="1" lang="ru-RU" sz="2400" spc="-1" strike="noStrike">
                <a:solidFill>
                  <a:srgbClr val="800080"/>
                </a:solidFill>
                <a:latin typeface="Arial"/>
                <a:ea typeface="DejaVu Sans"/>
              </a:rPr>
              <a:t>IV. Оцінка стану В-системи імунітету:</a:t>
            </a:r>
            <a:endParaRPr b="0" lang="ru-RU" sz="2400" spc="-1" strike="noStrike">
              <a:latin typeface="Arial"/>
            </a:endParaRPr>
          </a:p>
          <a:p>
            <a:pPr algn="just">
              <a:lnSpc>
                <a:spcPct val="100000"/>
              </a:lnSpc>
            </a:pPr>
            <a:r>
              <a:rPr b="0" lang="ru-RU" sz="2400" spc="-1" strike="noStrike">
                <a:solidFill>
                  <a:srgbClr val="000000"/>
                </a:solidFill>
                <a:latin typeface="Arial"/>
                <a:ea typeface="DejaVu Sans"/>
              </a:rPr>
              <a:t>1) визначення рівнів імуноглобулінів у сироватці крові;</a:t>
            </a:r>
            <a:endParaRPr b="0" lang="ru-RU" sz="2400" spc="-1" strike="noStrike">
              <a:latin typeface="Arial"/>
            </a:endParaRPr>
          </a:p>
          <a:p>
            <a:pPr algn="just">
              <a:lnSpc>
                <a:spcPct val="100000"/>
              </a:lnSpc>
            </a:pPr>
            <a:r>
              <a:rPr b="0" lang="ru-RU" sz="2400" spc="-1" strike="noStrike">
                <a:solidFill>
                  <a:srgbClr val="000000"/>
                </a:solidFill>
                <a:latin typeface="Arial"/>
                <a:ea typeface="DejaVu Sans"/>
              </a:rPr>
              <a:t>2) визначення рівнів імуноглобулінів у секретах;</a:t>
            </a:r>
            <a:endParaRPr b="0" lang="ru-RU" sz="2400" spc="-1" strike="noStrike">
              <a:latin typeface="Arial"/>
            </a:endParaRPr>
          </a:p>
          <a:p>
            <a:pPr algn="just">
              <a:lnSpc>
                <a:spcPct val="100000"/>
              </a:lnSpc>
            </a:pPr>
            <a:r>
              <a:rPr b="0" lang="ru-RU" sz="2400" spc="-1" strike="noStrike">
                <a:solidFill>
                  <a:srgbClr val="000000"/>
                </a:solidFill>
                <a:latin typeface="Arial"/>
                <a:ea typeface="DejaVu Sans"/>
              </a:rPr>
              <a:t>3) визначення В-розеткоутворювальних клітин;</a:t>
            </a:r>
            <a:endParaRPr b="0" lang="ru-RU" sz="2400" spc="-1" strike="noStrike">
              <a:latin typeface="Arial"/>
            </a:endParaRPr>
          </a:p>
          <a:p>
            <a:pPr algn="just">
              <a:lnSpc>
                <a:spcPct val="100000"/>
              </a:lnSpc>
            </a:pPr>
            <a:r>
              <a:rPr b="0" lang="ru-RU" sz="2400" spc="-1" strike="noStrike">
                <a:solidFill>
                  <a:srgbClr val="000000"/>
                </a:solidFill>
                <a:latin typeface="Arial"/>
                <a:ea typeface="DejaVu Sans"/>
              </a:rPr>
              <a:t>4) визначення ЦІК.</a:t>
            </a:r>
            <a:endParaRPr b="0" lang="ru-RU" sz="2400" spc="-1" strike="noStrike">
              <a:latin typeface="Arial"/>
            </a:endParaRPr>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CustomShape 1"/>
          <p:cNvSpPr/>
          <p:nvPr/>
        </p:nvSpPr>
        <p:spPr>
          <a:xfrm>
            <a:off x="360000" y="432000"/>
            <a:ext cx="12302280" cy="889704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400" spc="-1" strike="noStrike">
                <a:solidFill>
                  <a:srgbClr val="000000"/>
                </a:solidFill>
                <a:latin typeface="Times New Roman"/>
                <a:ea typeface="DejaVu Sans"/>
              </a:rPr>
              <a:t>Всі перелічені параметри Т-і В-систем імунітету, а також фактори неспецифічного захисту характеризують лише функціональний стан з відповідних систем, їх потенційну здатність (або нездатність) вступати в реакцію з антигенним матеріалом, формувати адекватну (або неадекватну) імунну відповідь, тобто визначають </a:t>
            </a:r>
            <a:r>
              <a:rPr b="1" i="1" lang="ru-RU" sz="2400" spc="-1" strike="noStrike">
                <a:solidFill>
                  <a:srgbClr val="ff0000"/>
                </a:solidFill>
                <a:latin typeface="Times New Roman"/>
                <a:ea typeface="DejaVu Sans"/>
              </a:rPr>
              <a:t>імунологічний статус організму</a:t>
            </a:r>
            <a:r>
              <a:rPr b="1" lang="ru-RU" sz="2400" spc="-1" strike="noStrike">
                <a:solidFill>
                  <a:srgbClr val="ff0000"/>
                </a:solidFill>
                <a:latin typeface="Times New Roman"/>
                <a:ea typeface="DejaVu Sans"/>
              </a:rPr>
              <a:t>.</a:t>
            </a:r>
            <a:endParaRPr b="0" lang="ru-RU" sz="2400" spc="-1" strike="noStrike">
              <a:latin typeface="Arial"/>
            </a:endParaRPr>
          </a:p>
          <a:p>
            <a:pPr algn="just">
              <a:lnSpc>
                <a:spcPct val="100000"/>
              </a:lnSpc>
            </a:pPr>
            <a:r>
              <a:rPr b="1" lang="ru-RU" sz="2400" spc="-1" strike="noStrike">
                <a:solidFill>
                  <a:srgbClr val="000000"/>
                </a:solidFill>
                <a:latin typeface="Times New Roman"/>
                <a:ea typeface="DejaVu Sans"/>
              </a:rPr>
              <a:t>Імунологічна реактивність на конкретний антиген, її рівень виявляються</a:t>
            </a:r>
            <a:r>
              <a:rPr b="1" lang="ru-RU" sz="2400" spc="-1" strike="noStrike">
                <a:solidFill>
                  <a:srgbClr val="ff0000"/>
                </a:solidFill>
                <a:latin typeface="Times New Roman"/>
                <a:ea typeface="DejaVu Sans"/>
              </a:rPr>
              <a:t> </a:t>
            </a:r>
            <a:r>
              <a:rPr b="1" i="1" lang="ru-RU" sz="2400" spc="-1" strike="noStrike" u="sng">
                <a:solidFill>
                  <a:srgbClr val="ff0000"/>
                </a:solidFill>
                <a:uFillTx/>
                <a:latin typeface="Times New Roman"/>
                <a:ea typeface="DejaVu Sans"/>
              </a:rPr>
              <a:t>методами специфічної імунодіагностики</a:t>
            </a:r>
            <a:r>
              <a:rPr b="1" lang="ru-RU" sz="2400" spc="-1" strike="noStrike">
                <a:solidFill>
                  <a:srgbClr val="ff0000"/>
                </a:solidFill>
                <a:latin typeface="Times New Roman"/>
                <a:ea typeface="DejaVu Sans"/>
              </a:rPr>
              <a:t>, </a:t>
            </a:r>
            <a:r>
              <a:rPr b="1" lang="ru-RU" sz="2400" spc="-1" strike="noStrike">
                <a:solidFill>
                  <a:srgbClr val="000000"/>
                </a:solidFill>
                <a:latin typeface="Times New Roman"/>
                <a:ea typeface="DejaVu Sans"/>
              </a:rPr>
              <a:t>що встановлюють наявність в організмі специфічних антитіл до конкретного антигену або сенсибілізованих лімфоїдних клітин. Такими методами, зокрема, є:</a:t>
            </a:r>
            <a:endParaRPr b="0" lang="ru-RU" sz="2400" spc="-1" strike="noStrike">
              <a:latin typeface="Arial"/>
            </a:endParaRPr>
          </a:p>
          <a:p>
            <a:pPr algn="just">
              <a:lnSpc>
                <a:spcPct val="100000"/>
              </a:lnSpc>
            </a:pPr>
            <a:r>
              <a:rPr b="1" i="1" lang="ru-RU" sz="2400" spc="-1" strike="noStrike">
                <a:solidFill>
                  <a:srgbClr val="800080"/>
                </a:solidFill>
                <a:latin typeface="Times New Roman"/>
                <a:ea typeface="DejaVu Sans"/>
              </a:rPr>
              <a:t>1) визначення антитіл у реакції пасивної гемаглютинації (РПГА) або за допомогою імуноферментного аналізу (ІФА);</a:t>
            </a:r>
            <a:endParaRPr b="0" lang="ru-RU" sz="2400" spc="-1" strike="noStrike">
              <a:latin typeface="Arial"/>
            </a:endParaRPr>
          </a:p>
          <a:p>
            <a:pPr algn="just">
              <a:lnSpc>
                <a:spcPct val="100000"/>
              </a:lnSpc>
            </a:pPr>
            <a:r>
              <a:rPr b="1" i="1" lang="ru-RU" sz="2400" spc="-1" strike="noStrike">
                <a:solidFill>
                  <a:srgbClr val="800080"/>
                </a:solidFill>
                <a:latin typeface="Times New Roman"/>
                <a:ea typeface="DejaVu Sans"/>
              </a:rPr>
              <a:t>2) показник ушкодження нейтрофілів;</a:t>
            </a:r>
            <a:endParaRPr b="0" lang="ru-RU" sz="2400" spc="-1" strike="noStrike">
              <a:latin typeface="Arial"/>
            </a:endParaRPr>
          </a:p>
          <a:p>
            <a:pPr algn="just">
              <a:lnSpc>
                <a:spcPct val="100000"/>
              </a:lnSpc>
            </a:pPr>
            <a:r>
              <a:rPr b="1" i="1" lang="ru-RU" sz="2400" spc="-1" strike="noStrike">
                <a:solidFill>
                  <a:srgbClr val="800080"/>
                </a:solidFill>
                <a:latin typeface="Times New Roman"/>
                <a:ea typeface="DejaVu Sans"/>
              </a:rPr>
              <a:t>З) реакція гальмування міграції лейкоцитів (РГМЛ);</a:t>
            </a:r>
            <a:endParaRPr b="0" lang="ru-RU" sz="2400" spc="-1" strike="noStrike">
              <a:latin typeface="Arial"/>
            </a:endParaRPr>
          </a:p>
          <a:p>
            <a:pPr algn="just">
              <a:lnSpc>
                <a:spcPct val="100000"/>
              </a:lnSpc>
            </a:pPr>
            <a:r>
              <a:rPr b="1" i="1" lang="ru-RU" sz="2400" spc="-1" strike="noStrike">
                <a:solidFill>
                  <a:srgbClr val="800080"/>
                </a:solidFill>
                <a:latin typeface="Times New Roman"/>
                <a:ea typeface="DejaVu Sans"/>
              </a:rPr>
              <a:t>4) реакція бласттрансформації лімфоцитів.</a:t>
            </a:r>
            <a:endParaRPr b="0" lang="ru-RU" sz="2400" spc="-1" strike="noStrike">
              <a:latin typeface="Arial"/>
            </a:endParaRPr>
          </a:p>
          <a:p>
            <a:pPr algn="just">
              <a:lnSpc>
                <a:spcPct val="100000"/>
              </a:lnSpc>
            </a:pPr>
            <a:r>
              <a:rPr b="1" lang="ru-RU" sz="2200" spc="-1" strike="noStrike">
                <a:solidFill>
                  <a:srgbClr val="000000"/>
                </a:solidFill>
                <a:latin typeface="Times New Roman"/>
                <a:ea typeface="DejaVu Sans"/>
              </a:rPr>
              <a:t>Інформативність наведених вище методів різна і залежить насамперед від мети дослідження. Якщо метою імунодіагностики є встановлення ІДС, досліджують кількісні параметри відповідної ланки. При з'ясуванні етіологічного фактора захворювання слід титрувати сироватку з підозрюваним антигеном у РПГА або ІФА, якщо йдеться про стафілокок – у реакції нейтралізації. Для захворювань алергічної природи найбільш інформативними є РГМЛ, визначення lgE. При цих захворюваннях визначення причинно-значимого алергену широко використовуються провокаційні тести in vivo (шкірна, кон'юнктивна проба тощо).</a:t>
            </a:r>
            <a:endParaRPr b="0" lang="ru-RU" sz="2200" spc="-1" strike="noStrike">
              <a:latin typeface="Arial"/>
            </a:endParaRPr>
          </a:p>
          <a:p>
            <a:pPr algn="just">
              <a:lnSpc>
                <a:spcPct val="100000"/>
              </a:lnSpc>
            </a:pPr>
            <a:r>
              <a:rPr b="1" lang="ru-RU" sz="2200" spc="-1" strike="noStrike">
                <a:solidFill>
                  <a:srgbClr val="800080"/>
                </a:solidFill>
                <a:latin typeface="Times New Roman"/>
                <a:ea typeface="Microsoft YaHei"/>
              </a:rPr>
              <a:t>Розроблено </a:t>
            </a:r>
            <a:r>
              <a:rPr b="1" lang="ru-RU" sz="2200" spc="-1" strike="noStrike" u="sng">
                <a:solidFill>
                  <a:srgbClr val="800080"/>
                </a:solidFill>
                <a:uFillTx/>
                <a:latin typeface="Times New Roman"/>
                <a:ea typeface="Microsoft YaHei"/>
              </a:rPr>
              <a:t>метод діагностики алергічних захворювань, заснований на реєстрації в динаміці фазових станів рецепторів В-лімфоцитів</a:t>
            </a:r>
            <a:r>
              <a:rPr b="1" lang="ru-RU" sz="2200" spc="-1" strike="noStrike">
                <a:solidFill>
                  <a:srgbClr val="800080"/>
                </a:solidFill>
                <a:latin typeface="Times New Roman"/>
                <a:ea typeface="Microsoft YaHei"/>
              </a:rPr>
              <a:t>: «ринг»-, «петч»-, «кеппінг»-ендоцитоз. </a:t>
            </a:r>
            <a:r>
              <a:rPr b="1" lang="ru-RU" sz="2200" spc="-1" strike="noStrike">
                <a:solidFill>
                  <a:srgbClr val="000000"/>
                </a:solidFill>
                <a:latin typeface="Times New Roman"/>
                <a:ea typeface="Microsoft YaHei"/>
              </a:rPr>
              <a:t>Виявилося, що шляхи складання рецепторів у здорових дітей та дітей із запальними захворюваннями неалергічної природи та у дітей з алергічними захворюваннями істотно різняться.</a:t>
            </a:r>
            <a:endParaRPr b="0" lang="ru-RU" sz="2200" spc="-1" strike="noStrike">
              <a:latin typeface="Arial"/>
            </a:endParaRPr>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CustomShape 1"/>
          <p:cNvSpPr/>
          <p:nvPr/>
        </p:nvSpPr>
        <p:spPr>
          <a:xfrm>
            <a:off x="341280" y="430200"/>
            <a:ext cx="12402000" cy="800964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600" spc="-1" strike="noStrike">
                <a:solidFill>
                  <a:srgbClr val="000000"/>
                </a:solidFill>
                <a:latin typeface="Arial"/>
                <a:ea typeface="DejaVu Sans"/>
              </a:rPr>
              <a:t>Ці відмінності параметровані, запроваджено відповідний коефіцієнт. </a:t>
            </a:r>
            <a:endParaRPr b="0" lang="ru-RU" sz="2600" spc="-1" strike="noStrike">
              <a:latin typeface="Arial"/>
            </a:endParaRPr>
          </a:p>
          <a:p>
            <a:pPr algn="just">
              <a:lnSpc>
                <a:spcPct val="100000"/>
              </a:lnSpc>
            </a:pPr>
            <a:r>
              <a:rPr b="1" lang="ru-RU" sz="2600" spc="-1" strike="noStrike">
                <a:solidFill>
                  <a:srgbClr val="000000"/>
                </a:solidFill>
                <a:latin typeface="Arial"/>
                <a:ea typeface="DejaVu Sans"/>
              </a:rPr>
              <a:t>Крім діагностики алергічного процесу, метод дозволяє оцінювати ступінь поширеності процесу та ефективність терапії, у тому числі </a:t>
            </a:r>
            <a:r>
              <a:rPr b="1" i="1" lang="ru-RU" sz="2600" spc="-1" strike="noStrike">
                <a:solidFill>
                  <a:srgbClr val="000000"/>
                </a:solidFill>
                <a:latin typeface="Arial"/>
                <a:ea typeface="DejaVu Sans"/>
              </a:rPr>
              <a:t>специфічної гіпосенсибілізації.</a:t>
            </a:r>
            <a:endParaRPr b="0" lang="ru-RU" sz="2600" spc="-1" strike="noStrike">
              <a:latin typeface="Arial"/>
            </a:endParaRPr>
          </a:p>
          <a:p>
            <a:pPr algn="just">
              <a:lnSpc>
                <a:spcPct val="100000"/>
              </a:lnSpc>
            </a:pPr>
            <a:endParaRPr b="0" lang="ru-RU" sz="2600" spc="-1" strike="noStrike">
              <a:latin typeface="Arial"/>
            </a:endParaRPr>
          </a:p>
          <a:p>
            <a:pPr algn="just">
              <a:lnSpc>
                <a:spcPct val="100000"/>
              </a:lnSpc>
            </a:pPr>
            <a:r>
              <a:rPr b="1" lang="ru-RU" sz="2600" spc="-1" strike="noStrike">
                <a:solidFill>
                  <a:srgbClr val="000000"/>
                </a:solidFill>
                <a:latin typeface="Arial"/>
                <a:ea typeface="DejaVu Sans"/>
              </a:rPr>
              <a:t>Враховуючи існування багатьох методів дослідження імунної системи та неможливість одночасного їх використання, важливою  є розробка двох програм імунологічного обстеження хворих:</a:t>
            </a:r>
            <a:endParaRPr b="0" lang="ru-RU" sz="2600" spc="-1" strike="noStrike">
              <a:latin typeface="Arial"/>
            </a:endParaRPr>
          </a:p>
          <a:p>
            <a:pPr algn="just">
              <a:lnSpc>
                <a:spcPct val="100000"/>
              </a:lnSpc>
            </a:pPr>
            <a:r>
              <a:rPr b="1" lang="ru-RU" sz="2600" spc="-1" strike="noStrike">
                <a:solidFill>
                  <a:srgbClr val="ff0000"/>
                </a:solidFill>
                <a:latin typeface="Arial"/>
                <a:ea typeface="DejaVu Sans"/>
              </a:rPr>
              <a:t>1. Програма первинного обстеження </a:t>
            </a:r>
            <a:r>
              <a:rPr b="1" lang="ru-RU" sz="2600" spc="-1" strike="noStrike">
                <a:solidFill>
                  <a:srgbClr val="000000"/>
                </a:solidFill>
                <a:latin typeface="Arial"/>
                <a:ea typeface="DejaVu Sans"/>
              </a:rPr>
              <a:t>передбачає використання мінімальної кількості найбільш інформативних методів, що інтегрально характеризують стан основних ланок імунітету.</a:t>
            </a:r>
            <a:endParaRPr b="0" lang="ru-RU" sz="2600" spc="-1" strike="noStrike">
              <a:latin typeface="Arial"/>
            </a:endParaRPr>
          </a:p>
          <a:p>
            <a:pPr algn="just">
              <a:lnSpc>
                <a:spcPct val="100000"/>
              </a:lnSpc>
            </a:pPr>
            <a:r>
              <a:rPr b="1" lang="ru-RU" sz="2600" spc="-1" strike="noStrike">
                <a:solidFill>
                  <a:srgbClr val="000000"/>
                </a:solidFill>
                <a:latin typeface="Arial"/>
                <a:ea typeface="DejaVu Sans"/>
              </a:rPr>
              <a:t>До неї входять: </a:t>
            </a:r>
            <a:endParaRPr b="0" lang="ru-RU" sz="2600" spc="-1" strike="noStrike">
              <a:latin typeface="Arial"/>
            </a:endParaRPr>
          </a:p>
          <a:p>
            <a:pPr marL="216000" indent="-215280" algn="just">
              <a:lnSpc>
                <a:spcPct val="100000"/>
              </a:lnSpc>
              <a:buClr>
                <a:srgbClr val="000000"/>
              </a:buClr>
              <a:buSzPct val="45000"/>
              <a:buFont typeface="Wingdings" charset="2"/>
              <a:buChar char=""/>
            </a:pPr>
            <a:r>
              <a:rPr b="1" lang="ru-RU" sz="2600" spc="-1" strike="noStrike">
                <a:solidFill>
                  <a:srgbClr val="000000"/>
                </a:solidFill>
                <a:latin typeface="Arial"/>
                <a:ea typeface="DejaVu Sans"/>
              </a:rPr>
              <a:t>визначення бактеріальної активності сироватки крові, </a:t>
            </a:r>
            <a:endParaRPr b="0" lang="ru-RU" sz="2600" spc="-1" strike="noStrike">
              <a:latin typeface="Arial"/>
            </a:endParaRPr>
          </a:p>
          <a:p>
            <a:pPr marL="216000" indent="-215280" algn="just">
              <a:lnSpc>
                <a:spcPct val="100000"/>
              </a:lnSpc>
              <a:buClr>
                <a:srgbClr val="000000"/>
              </a:buClr>
              <a:buSzPct val="45000"/>
              <a:buFont typeface="Wingdings" charset="2"/>
              <a:buChar char=""/>
            </a:pPr>
            <a:r>
              <a:rPr b="1" lang="ru-RU" sz="2600" spc="-1" strike="noStrike">
                <a:solidFill>
                  <a:srgbClr val="000000"/>
                </a:solidFill>
                <a:latin typeface="Arial"/>
                <a:ea typeface="DejaVu Sans"/>
              </a:rPr>
              <a:t>рівня сироваткових та секреторних імуноглобулінів, </a:t>
            </a:r>
            <a:endParaRPr b="0" lang="ru-RU" sz="2600" spc="-1" strike="noStrike">
              <a:latin typeface="Arial"/>
            </a:endParaRPr>
          </a:p>
          <a:p>
            <a:pPr marL="216000" indent="-215280" algn="just">
              <a:lnSpc>
                <a:spcPct val="100000"/>
              </a:lnSpc>
              <a:buClr>
                <a:srgbClr val="000000"/>
              </a:buClr>
              <a:buSzPct val="45000"/>
              <a:buFont typeface="Wingdings" charset="2"/>
              <a:buChar char=""/>
            </a:pPr>
            <a:r>
              <a:rPr b="1" lang="ru-RU" sz="2600" spc="-1" strike="noStrike">
                <a:solidFill>
                  <a:srgbClr val="000000"/>
                </a:solidFill>
                <a:latin typeface="Arial"/>
                <a:ea typeface="DejaVu Sans"/>
              </a:rPr>
              <a:t>числа лейкоцитів та нейтрофілів, </a:t>
            </a:r>
            <a:endParaRPr b="0" lang="ru-RU" sz="2600" spc="-1" strike="noStrike">
              <a:latin typeface="Arial"/>
            </a:endParaRPr>
          </a:p>
          <a:p>
            <a:pPr marL="216000" indent="-215280" algn="just">
              <a:lnSpc>
                <a:spcPct val="100000"/>
              </a:lnSpc>
              <a:buClr>
                <a:srgbClr val="000000"/>
              </a:buClr>
              <a:buSzPct val="45000"/>
              <a:buFont typeface="Wingdings" charset="2"/>
              <a:buChar char=""/>
            </a:pPr>
            <a:r>
              <a:rPr b="1" lang="ru-RU" sz="2600" spc="-1" strike="noStrike">
                <a:solidFill>
                  <a:srgbClr val="000000"/>
                </a:solidFill>
                <a:latin typeface="Arial"/>
                <a:ea typeface="DejaVu Sans"/>
              </a:rPr>
              <a:t>спонтанних, В- та теофілінчутливих РУК (комплекс методів дозволяє визначати загальну кількість Т- та В-лімфоцитів, регуляторних субпопуляцій)</a:t>
            </a:r>
            <a:endParaRPr b="0" lang="ru-RU" sz="2600" spc="-1" strike="noStrike">
              <a:latin typeface="Arial"/>
            </a:endParaRPr>
          </a:p>
          <a:p>
            <a:pPr marL="216000" indent="-215280" algn="just">
              <a:lnSpc>
                <a:spcPct val="100000"/>
              </a:lnSpc>
              <a:buClr>
                <a:srgbClr val="000000"/>
              </a:buClr>
              <a:buSzPct val="45000"/>
              <a:buFont typeface="Wingdings" charset="2"/>
              <a:buChar char=""/>
            </a:pPr>
            <a:r>
              <a:rPr b="1" lang="ru-RU" sz="2600" spc="-1" strike="noStrike">
                <a:solidFill>
                  <a:srgbClr val="000000"/>
                </a:solidFill>
                <a:latin typeface="Arial"/>
                <a:ea typeface="DejaVu Sans"/>
              </a:rPr>
              <a:t>фагоцитарну активність нейтрофілів.</a:t>
            </a:r>
            <a:endParaRPr b="0" lang="ru-RU" sz="2600" spc="-1" strike="noStrike">
              <a:latin typeface="Arial"/>
            </a:endParaRPr>
          </a:p>
          <a:p>
            <a:pPr algn="just">
              <a:lnSpc>
                <a:spcPct val="100000"/>
              </a:lnSpc>
            </a:pPr>
            <a:r>
              <a:rPr b="1" lang="ru-RU" sz="2600" spc="-1" strike="noStrike">
                <a:solidFill>
                  <a:srgbClr val="ff0000"/>
                </a:solidFill>
                <a:latin typeface="Arial"/>
                <a:ea typeface="DejaVu Sans"/>
              </a:rPr>
              <a:t>2. Більше поглиблена програма використовується за показаннями.</a:t>
            </a:r>
            <a:endParaRPr b="0" lang="ru-RU" sz="2600" spc="-1" strike="noStrike">
              <a:latin typeface="Arial"/>
            </a:endParaRPr>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CustomShape 1"/>
          <p:cNvSpPr/>
          <p:nvPr/>
        </p:nvSpPr>
        <p:spPr>
          <a:xfrm>
            <a:off x="385920" y="388080"/>
            <a:ext cx="12310200" cy="561240"/>
          </a:xfrm>
          <a:prstGeom prst="rect">
            <a:avLst/>
          </a:prstGeom>
          <a:noFill/>
          <a:ln>
            <a:noFill/>
          </a:ln>
        </p:spPr>
        <p:style>
          <a:lnRef idx="0"/>
          <a:fillRef idx="0"/>
          <a:effectRef idx="0"/>
          <a:fontRef idx="minor"/>
        </p:style>
        <p:txBody>
          <a:bodyPr lIns="0" rIns="0" tIns="12600" bIns="0">
            <a:spAutoFit/>
          </a:bodyPr>
          <a:p>
            <a:pPr marL="12600">
              <a:lnSpc>
                <a:spcPct val="100000"/>
              </a:lnSpc>
              <a:spcBef>
                <a:spcPts val="99"/>
              </a:spcBef>
            </a:pPr>
            <a:r>
              <a:rPr b="1" lang="ru-RU" sz="3600" spc="-26" strike="noStrike">
                <a:solidFill>
                  <a:srgbClr val="c00000"/>
                </a:solidFill>
                <a:latin typeface="Arial"/>
                <a:ea typeface="DejaVu Sans"/>
              </a:rPr>
              <a:t>МЕТОДИ </a:t>
            </a:r>
            <a:r>
              <a:rPr b="1" lang="ru-RU" sz="3600" spc="-12" strike="noStrike">
                <a:solidFill>
                  <a:srgbClr val="c00000"/>
                </a:solidFill>
                <a:latin typeface="Arial"/>
                <a:ea typeface="DejaVu Sans"/>
              </a:rPr>
              <a:t>ДОСЛІДЖЕНЬ ІМУНОЛОГІЧНИХ</a:t>
            </a:r>
            <a:r>
              <a:rPr b="1" lang="ru-RU" sz="3600" spc="-26" strike="noStrike">
                <a:solidFill>
                  <a:srgbClr val="c00000"/>
                </a:solidFill>
                <a:latin typeface="Arial"/>
                <a:ea typeface="DejaVu Sans"/>
              </a:rPr>
              <a:t> </a:t>
            </a:r>
            <a:r>
              <a:rPr b="1" lang="ru-RU" sz="3600" spc="-1" strike="noStrike">
                <a:solidFill>
                  <a:srgbClr val="c00000"/>
                </a:solidFill>
                <a:latin typeface="Arial"/>
                <a:ea typeface="DejaVu Sans"/>
              </a:rPr>
              <a:t>ПОКАЗНИКІВ</a:t>
            </a:r>
            <a:endParaRPr b="0" lang="ru-RU" sz="3600" spc="-1" strike="noStrike">
              <a:latin typeface="Arial"/>
            </a:endParaRPr>
          </a:p>
        </p:txBody>
      </p:sp>
      <p:sp>
        <p:nvSpPr>
          <p:cNvPr id="183" name="CustomShape 2"/>
          <p:cNvSpPr/>
          <p:nvPr/>
        </p:nvSpPr>
        <p:spPr>
          <a:xfrm>
            <a:off x="467280" y="1441440"/>
            <a:ext cx="12144600" cy="3913200"/>
          </a:xfrm>
          <a:prstGeom prst="rect">
            <a:avLst/>
          </a:prstGeom>
          <a:noFill/>
          <a:ln>
            <a:noFill/>
          </a:ln>
        </p:spPr>
        <p:style>
          <a:lnRef idx="0"/>
          <a:fillRef idx="0"/>
          <a:effectRef idx="0"/>
          <a:fontRef idx="minor"/>
        </p:style>
        <p:txBody>
          <a:bodyPr lIns="0" rIns="0" tIns="13320" bIns="0">
            <a:spAutoFit/>
          </a:bodyPr>
          <a:p>
            <a:pPr marL="1049040" algn="ctr">
              <a:lnSpc>
                <a:spcPct val="100000"/>
              </a:lnSpc>
              <a:spcBef>
                <a:spcPts val="105"/>
              </a:spcBef>
            </a:pPr>
            <a:r>
              <a:rPr b="0" lang="ru-RU" sz="3200" spc="-1" strike="noStrike">
                <a:solidFill>
                  <a:srgbClr val="2c4790"/>
                </a:solidFill>
                <a:latin typeface="Arial"/>
                <a:ea typeface="DejaVu Sans"/>
              </a:rPr>
              <a:t>Основними </a:t>
            </a:r>
            <a:r>
              <a:rPr b="0" lang="ru-RU" sz="3200" spc="-21" strike="noStrike">
                <a:solidFill>
                  <a:srgbClr val="2c4790"/>
                </a:solidFill>
                <a:latin typeface="Arial"/>
                <a:ea typeface="DejaVu Sans"/>
              </a:rPr>
              <a:t>методиками, </a:t>
            </a:r>
            <a:r>
              <a:rPr b="0" lang="ru-RU" sz="3200" spc="-1" strike="noStrike">
                <a:solidFill>
                  <a:srgbClr val="2c4790"/>
                </a:solidFill>
                <a:latin typeface="Arial"/>
                <a:ea typeface="DejaVu Sans"/>
              </a:rPr>
              <a:t>якими </a:t>
            </a:r>
            <a:r>
              <a:rPr b="0" lang="ru-RU" sz="3200" spc="-7" strike="noStrike">
                <a:solidFill>
                  <a:srgbClr val="2c4790"/>
                </a:solidFill>
                <a:latin typeface="Arial"/>
                <a:ea typeface="DejaVu Sans"/>
              </a:rPr>
              <a:t>користуються</a:t>
            </a:r>
            <a:r>
              <a:rPr b="0" lang="ru-RU" sz="3200" spc="-60" strike="noStrike">
                <a:solidFill>
                  <a:srgbClr val="2c4790"/>
                </a:solidFill>
                <a:latin typeface="Arial"/>
                <a:ea typeface="DejaVu Sans"/>
              </a:rPr>
              <a:t> </a:t>
            </a:r>
            <a:r>
              <a:rPr b="0" lang="ru-RU" sz="3200" spc="-1" strike="noStrike">
                <a:solidFill>
                  <a:srgbClr val="2c4790"/>
                </a:solidFill>
                <a:latin typeface="Arial"/>
                <a:ea typeface="DejaVu Sans"/>
              </a:rPr>
              <a:t>сучасні  </a:t>
            </a:r>
            <a:r>
              <a:rPr b="0" lang="ru-RU" sz="3200" spc="-7" strike="noStrike">
                <a:solidFill>
                  <a:srgbClr val="2c4790"/>
                </a:solidFill>
                <a:latin typeface="Arial"/>
                <a:ea typeface="DejaVu Sans"/>
              </a:rPr>
              <a:t>імунологічні </a:t>
            </a:r>
            <a:r>
              <a:rPr b="0" lang="ru-RU" sz="3200" spc="-15" strike="noStrike">
                <a:solidFill>
                  <a:srgbClr val="2c4790"/>
                </a:solidFill>
                <a:latin typeface="Arial"/>
                <a:ea typeface="DejaVu Sans"/>
              </a:rPr>
              <a:t>лабораторії, </a:t>
            </a:r>
            <a:r>
              <a:rPr b="0" lang="ru-RU" sz="3200" spc="-1" strike="noStrike">
                <a:solidFill>
                  <a:srgbClr val="2c4790"/>
                </a:solidFill>
                <a:latin typeface="Arial"/>
                <a:ea typeface="DejaVu Sans"/>
              </a:rPr>
              <a:t>є </a:t>
            </a:r>
            <a:r>
              <a:rPr b="1" i="1" lang="ru-RU" sz="3200" spc="-26" strike="noStrike">
                <a:solidFill>
                  <a:srgbClr val="2c4790"/>
                </a:solidFill>
                <a:latin typeface="Arial"/>
                <a:ea typeface="DejaVu Sans"/>
              </a:rPr>
              <a:t>проточна</a:t>
            </a:r>
            <a:r>
              <a:rPr b="1" i="1" lang="ru-RU" sz="3200" spc="-97" strike="noStrike">
                <a:solidFill>
                  <a:srgbClr val="2c4790"/>
                </a:solidFill>
                <a:latin typeface="Arial"/>
                <a:ea typeface="DejaVu Sans"/>
              </a:rPr>
              <a:t> </a:t>
            </a:r>
            <a:r>
              <a:rPr b="1" i="1" lang="ru-RU" sz="3200" spc="-7" strike="noStrike">
                <a:solidFill>
                  <a:srgbClr val="2c4790"/>
                </a:solidFill>
                <a:latin typeface="Arial"/>
                <a:ea typeface="DejaVu Sans"/>
              </a:rPr>
              <a:t>цитометрія</a:t>
            </a:r>
            <a:endParaRPr b="0" lang="ru-RU" sz="3200" spc="-1" strike="noStrike">
              <a:latin typeface="Arial"/>
            </a:endParaRPr>
          </a:p>
          <a:p>
            <a:pPr marL="254520" indent="-360" algn="ctr">
              <a:lnSpc>
                <a:spcPct val="100000"/>
              </a:lnSpc>
            </a:pPr>
            <a:r>
              <a:rPr b="1" i="1" lang="ru-RU" sz="3200" spc="-12" strike="noStrike">
                <a:solidFill>
                  <a:srgbClr val="2c4790"/>
                </a:solidFill>
                <a:latin typeface="Arial"/>
                <a:ea typeface="DejaVu Sans"/>
              </a:rPr>
              <a:t>(цитофлуориметрія), </a:t>
            </a:r>
            <a:r>
              <a:rPr b="1" i="1" lang="ru-RU" sz="3200" spc="-7" strike="noStrike">
                <a:solidFill>
                  <a:srgbClr val="2c4790"/>
                </a:solidFill>
                <a:latin typeface="Arial"/>
                <a:ea typeface="DejaVu Sans"/>
              </a:rPr>
              <a:t>імуноферментний </a:t>
            </a:r>
            <a:r>
              <a:rPr b="1" i="1" lang="ru-RU" sz="3200" spc="-1" strike="noStrike">
                <a:solidFill>
                  <a:srgbClr val="2c4790"/>
                </a:solidFill>
                <a:latin typeface="Arial"/>
                <a:ea typeface="DejaVu Sans"/>
              </a:rPr>
              <a:t>аналіз </a:t>
            </a:r>
            <a:r>
              <a:rPr b="1" i="1" lang="ru-RU" sz="3200" spc="-7" strike="noStrike">
                <a:solidFill>
                  <a:srgbClr val="2c4790"/>
                </a:solidFill>
                <a:latin typeface="Arial"/>
                <a:ea typeface="DejaVu Sans"/>
              </a:rPr>
              <a:t>(в </a:t>
            </a:r>
            <a:r>
              <a:rPr b="1" i="1" lang="ru-RU" sz="3200" spc="-12" strike="noStrike">
                <a:solidFill>
                  <a:srgbClr val="2c4790"/>
                </a:solidFill>
                <a:latin typeface="Arial"/>
                <a:ea typeface="DejaVu Sans"/>
              </a:rPr>
              <a:t>тому  </a:t>
            </a:r>
            <a:r>
              <a:rPr b="1" i="1" lang="ru-RU" sz="3200" spc="-7" strike="noStrike">
                <a:solidFill>
                  <a:srgbClr val="2c4790"/>
                </a:solidFill>
                <a:latin typeface="Arial"/>
                <a:ea typeface="DejaVu Sans"/>
              </a:rPr>
              <a:t>числі </a:t>
            </a:r>
            <a:r>
              <a:rPr b="1" i="1" lang="ru-RU" sz="3200" spc="-12" strike="noStrike">
                <a:solidFill>
                  <a:srgbClr val="2c4790"/>
                </a:solidFill>
                <a:latin typeface="Arial"/>
                <a:ea typeface="DejaVu Sans"/>
              </a:rPr>
              <a:t>імуноблотинг) </a:t>
            </a:r>
            <a:r>
              <a:rPr b="1" i="1" lang="ru-RU" sz="3200" spc="-1" strike="noStrike">
                <a:solidFill>
                  <a:srgbClr val="2c4790"/>
                </a:solidFill>
                <a:latin typeface="Arial"/>
                <a:ea typeface="DejaVu Sans"/>
              </a:rPr>
              <a:t>та </a:t>
            </a:r>
            <a:r>
              <a:rPr b="1" i="1" lang="ru-RU" sz="3200" spc="-7" strike="noStrike">
                <a:solidFill>
                  <a:srgbClr val="2c4790"/>
                </a:solidFill>
                <a:latin typeface="Arial"/>
                <a:ea typeface="DejaVu Sans"/>
              </a:rPr>
              <a:t>полімеразна </a:t>
            </a:r>
            <a:r>
              <a:rPr b="1" i="1" lang="ru-RU" sz="3200" spc="-15" strike="noStrike">
                <a:solidFill>
                  <a:srgbClr val="2c4790"/>
                </a:solidFill>
                <a:latin typeface="Arial"/>
                <a:ea typeface="DejaVu Sans"/>
              </a:rPr>
              <a:t>ланцюгова </a:t>
            </a:r>
            <a:r>
              <a:rPr b="1" i="1" lang="ru-RU" sz="3200" spc="-1" strike="noStrike">
                <a:solidFill>
                  <a:srgbClr val="2c4790"/>
                </a:solidFill>
                <a:latin typeface="Arial"/>
                <a:ea typeface="DejaVu Sans"/>
              </a:rPr>
              <a:t>реакція  (ПЛР)</a:t>
            </a:r>
            <a:r>
              <a:rPr b="0" lang="ru-RU" sz="3200" spc="-1" strike="noStrike">
                <a:solidFill>
                  <a:srgbClr val="2c4790"/>
                </a:solidFill>
                <a:latin typeface="Arial"/>
                <a:ea typeface="DejaVu Sans"/>
              </a:rPr>
              <a:t>.</a:t>
            </a:r>
            <a:endParaRPr b="0" lang="ru-RU" sz="3200" spc="-1" strike="noStrike">
              <a:latin typeface="Arial"/>
            </a:endParaRPr>
          </a:p>
          <a:p>
            <a:pPr marL="12600" indent="2520" algn="ctr">
              <a:lnSpc>
                <a:spcPct val="100000"/>
              </a:lnSpc>
              <a:spcBef>
                <a:spcPts val="6"/>
              </a:spcBef>
            </a:pPr>
            <a:r>
              <a:rPr b="0" lang="ru-RU" sz="3200" spc="-7" strike="noStrike">
                <a:solidFill>
                  <a:srgbClr val="2c4790"/>
                </a:solidFill>
                <a:latin typeface="Arial"/>
                <a:ea typeface="DejaVu Sans"/>
              </a:rPr>
              <a:t>Використання </a:t>
            </a:r>
            <a:r>
              <a:rPr b="0" lang="ru-RU" sz="3200" spc="-1" strike="noStrike">
                <a:solidFill>
                  <a:srgbClr val="2c4790"/>
                </a:solidFill>
                <a:latin typeface="Arial"/>
                <a:ea typeface="DejaVu Sans"/>
              </a:rPr>
              <a:t>цих </a:t>
            </a:r>
            <a:r>
              <a:rPr b="0" lang="ru-RU" sz="3200" spc="-35" strike="noStrike">
                <a:solidFill>
                  <a:srgbClr val="2c4790"/>
                </a:solidFill>
                <a:latin typeface="Arial"/>
                <a:ea typeface="DejaVu Sans"/>
              </a:rPr>
              <a:t>методів </a:t>
            </a:r>
            <a:r>
              <a:rPr b="0" lang="ru-RU" sz="3200" spc="-12" strike="noStrike">
                <a:solidFill>
                  <a:srgbClr val="2c4790"/>
                </a:solidFill>
                <a:latin typeface="Arial"/>
                <a:ea typeface="DejaVu Sans"/>
              </a:rPr>
              <a:t>можливо </a:t>
            </a:r>
            <a:r>
              <a:rPr b="0" lang="ru-RU" sz="3200" spc="-7" strike="noStrike">
                <a:solidFill>
                  <a:srgbClr val="2c4790"/>
                </a:solidFill>
                <a:latin typeface="Arial"/>
                <a:ea typeface="DejaVu Sans"/>
              </a:rPr>
              <a:t>не лише </a:t>
            </a:r>
            <a:r>
              <a:rPr b="0" lang="ru-RU" sz="3200" spc="-1" strike="noStrike">
                <a:solidFill>
                  <a:srgbClr val="2c4790"/>
                </a:solidFill>
                <a:latin typeface="Arial"/>
                <a:ea typeface="DejaVu Sans"/>
              </a:rPr>
              <a:t>в </a:t>
            </a:r>
            <a:r>
              <a:rPr b="0" lang="ru-RU" sz="3200" spc="-7" strike="noStrike">
                <a:solidFill>
                  <a:srgbClr val="2c4790"/>
                </a:solidFill>
                <a:latin typeface="Arial"/>
                <a:ea typeface="DejaVu Sans"/>
              </a:rPr>
              <a:t>діагностиці  імунологічних порушень </a:t>
            </a:r>
            <a:r>
              <a:rPr b="0" lang="ru-RU" sz="3200" spc="-21" strike="noStrike">
                <a:solidFill>
                  <a:srgbClr val="2c4790"/>
                </a:solidFill>
                <a:latin typeface="Arial"/>
                <a:ea typeface="DejaVu Sans"/>
              </a:rPr>
              <a:t>та </a:t>
            </a:r>
            <a:r>
              <a:rPr b="0" lang="ru-RU" sz="3200" spc="-7" strike="noStrike">
                <a:solidFill>
                  <a:srgbClr val="2c4790"/>
                </a:solidFill>
                <a:latin typeface="Arial"/>
                <a:ea typeface="DejaVu Sans"/>
              </a:rPr>
              <a:t>оцінці </a:t>
            </a:r>
            <a:r>
              <a:rPr b="0" lang="ru-RU" sz="3200" spc="-12" strike="noStrike">
                <a:solidFill>
                  <a:srgbClr val="2c4790"/>
                </a:solidFill>
                <a:latin typeface="Arial"/>
                <a:ea typeface="DejaVu Sans"/>
              </a:rPr>
              <a:t>імунного </a:t>
            </a:r>
            <a:r>
              <a:rPr b="0" lang="ru-RU" sz="3200" spc="-21" strike="noStrike">
                <a:solidFill>
                  <a:srgbClr val="2c4790"/>
                </a:solidFill>
                <a:latin typeface="Arial"/>
                <a:ea typeface="DejaVu Sans"/>
              </a:rPr>
              <a:t>статусу </a:t>
            </a:r>
            <a:r>
              <a:rPr b="0" lang="ru-RU" sz="3200" spc="-7" strike="noStrike">
                <a:solidFill>
                  <a:srgbClr val="2c4790"/>
                </a:solidFill>
                <a:latin typeface="Arial"/>
                <a:ea typeface="DejaVu Sans"/>
              </a:rPr>
              <a:t>пацієнтів, </a:t>
            </a:r>
            <a:r>
              <a:rPr b="0" lang="ru-RU" sz="3200" spc="-1" strike="noStrike">
                <a:solidFill>
                  <a:srgbClr val="2c4790"/>
                </a:solidFill>
                <a:latin typeface="Arial"/>
                <a:ea typeface="DejaVu Sans"/>
              </a:rPr>
              <a:t>а й  в </a:t>
            </a:r>
            <a:r>
              <a:rPr b="0" lang="ru-RU" sz="3200" spc="-7" strike="noStrike">
                <a:solidFill>
                  <a:srgbClr val="2c4790"/>
                </a:solidFill>
                <a:latin typeface="Arial"/>
                <a:ea typeface="DejaVu Sans"/>
              </a:rPr>
              <a:t>діагностиці різних</a:t>
            </a:r>
            <a:r>
              <a:rPr b="0" lang="ru-RU" sz="3200" spc="-35" strike="noStrike">
                <a:solidFill>
                  <a:srgbClr val="2c4790"/>
                </a:solidFill>
                <a:latin typeface="Arial"/>
                <a:ea typeface="DejaVu Sans"/>
              </a:rPr>
              <a:t> </a:t>
            </a:r>
            <a:r>
              <a:rPr b="0" lang="ru-RU" sz="3200" spc="-12" strike="noStrike">
                <a:solidFill>
                  <a:srgbClr val="2c4790"/>
                </a:solidFill>
                <a:latin typeface="Arial"/>
                <a:ea typeface="DejaVu Sans"/>
              </a:rPr>
              <a:t>захворювань.</a:t>
            </a:r>
            <a:endParaRPr b="0" lang="ru-RU" sz="3200" spc="-1" strike="noStrike">
              <a:latin typeface="Arial"/>
            </a:endParaRPr>
          </a:p>
        </p:txBody>
      </p:sp>
      <p:sp>
        <p:nvSpPr>
          <p:cNvPr id="184" name="CustomShape 3"/>
          <p:cNvSpPr/>
          <p:nvPr/>
        </p:nvSpPr>
        <p:spPr>
          <a:xfrm>
            <a:off x="0" y="5859720"/>
            <a:ext cx="5189760" cy="2949480"/>
          </a:xfrm>
          <a:prstGeom prst="rect">
            <a:avLst/>
          </a:prstGeom>
          <a:blipFill rotWithShape="0">
            <a:blip r:embed="rId1"/>
            <a:stretch>
              <a:fillRect/>
            </a:stretch>
          </a:blipFill>
          <a:ln>
            <a:noFill/>
          </a:ln>
        </p:spPr>
        <p:style>
          <a:lnRef idx="0"/>
          <a:fillRef idx="0"/>
          <a:effectRef idx="0"/>
          <a:fontRef idx="minor"/>
        </p:style>
      </p:sp>
      <p:sp>
        <p:nvSpPr>
          <p:cNvPr id="185" name="CustomShape 4"/>
          <p:cNvSpPr/>
          <p:nvPr/>
        </p:nvSpPr>
        <p:spPr>
          <a:xfrm>
            <a:off x="5724000" y="5859720"/>
            <a:ext cx="3385080" cy="2949480"/>
          </a:xfrm>
          <a:prstGeom prst="rect">
            <a:avLst/>
          </a:prstGeom>
          <a:blipFill rotWithShape="0">
            <a:blip r:embed="rId2"/>
            <a:stretch>
              <a:fillRect/>
            </a:stretch>
          </a:blipFill>
          <a:ln>
            <a:noFill/>
          </a:ln>
        </p:spPr>
        <p:style>
          <a:lnRef idx="0"/>
          <a:fillRef idx="0"/>
          <a:effectRef idx="0"/>
          <a:fontRef idx="minor"/>
        </p:style>
      </p:sp>
      <p:sp>
        <p:nvSpPr>
          <p:cNvPr id="186" name="CustomShape 5"/>
          <p:cNvSpPr/>
          <p:nvPr/>
        </p:nvSpPr>
        <p:spPr>
          <a:xfrm>
            <a:off x="9644040" y="5884200"/>
            <a:ext cx="3109320" cy="2948040"/>
          </a:xfrm>
          <a:prstGeom prst="rect">
            <a:avLst/>
          </a:prstGeom>
          <a:blipFill rotWithShape="0">
            <a:blip r:embed="rId3"/>
            <a:stretch>
              <a:fillRect/>
            </a:stretch>
          </a:blipFill>
          <a:ln>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CustomShape 1"/>
          <p:cNvSpPr/>
          <p:nvPr/>
        </p:nvSpPr>
        <p:spPr>
          <a:xfrm>
            <a:off x="816840" y="168480"/>
            <a:ext cx="11226960" cy="500040"/>
          </a:xfrm>
          <a:prstGeom prst="rect">
            <a:avLst/>
          </a:prstGeom>
          <a:noFill/>
          <a:ln>
            <a:noFill/>
          </a:ln>
        </p:spPr>
        <p:style>
          <a:lnRef idx="0"/>
          <a:fillRef idx="0"/>
          <a:effectRef idx="0"/>
          <a:fontRef idx="minor"/>
        </p:style>
        <p:txBody>
          <a:bodyPr lIns="0" rIns="0" tIns="12600" bIns="0">
            <a:spAutoFit/>
          </a:bodyPr>
          <a:p>
            <a:pPr marL="12600">
              <a:lnSpc>
                <a:spcPct val="100000"/>
              </a:lnSpc>
              <a:spcBef>
                <a:spcPts val="99"/>
              </a:spcBef>
            </a:pPr>
            <a:r>
              <a:rPr b="1" lang="ru-RU" sz="3200" spc="-21" strike="noStrike">
                <a:solidFill>
                  <a:srgbClr val="c00000"/>
                </a:solidFill>
                <a:latin typeface="Arial"/>
                <a:ea typeface="DejaVu Sans"/>
              </a:rPr>
              <a:t>Методи </a:t>
            </a:r>
            <a:r>
              <a:rPr b="1" lang="ru-RU" sz="3200" spc="-15" strike="noStrike">
                <a:solidFill>
                  <a:srgbClr val="c00000"/>
                </a:solidFill>
                <a:latin typeface="Arial"/>
                <a:ea typeface="DejaVu Sans"/>
              </a:rPr>
              <a:t>імунологічних досліджень </a:t>
            </a:r>
            <a:r>
              <a:rPr b="1" lang="ru-RU" sz="3200" spc="-1" strike="noStrike">
                <a:solidFill>
                  <a:srgbClr val="c00000"/>
                </a:solidFill>
                <a:latin typeface="Arial"/>
                <a:ea typeface="DejaVu Sans"/>
              </a:rPr>
              <a:t>та їх</a:t>
            </a:r>
            <a:r>
              <a:rPr b="1" lang="ru-RU" sz="3200" spc="-35" strike="noStrike">
                <a:solidFill>
                  <a:srgbClr val="c00000"/>
                </a:solidFill>
                <a:latin typeface="Arial"/>
                <a:ea typeface="DejaVu Sans"/>
              </a:rPr>
              <a:t> </a:t>
            </a:r>
            <a:r>
              <a:rPr b="1" lang="ru-RU" sz="3200" spc="-7" strike="noStrike">
                <a:solidFill>
                  <a:srgbClr val="c00000"/>
                </a:solidFill>
                <a:latin typeface="Arial"/>
                <a:ea typeface="DejaVu Sans"/>
              </a:rPr>
              <a:t>характеристика</a:t>
            </a:r>
            <a:endParaRPr b="0" lang="ru-RU" sz="3200" spc="-1" strike="noStrike">
              <a:latin typeface="Arial"/>
            </a:endParaRPr>
          </a:p>
        </p:txBody>
      </p:sp>
      <p:graphicFrame>
        <p:nvGraphicFramePr>
          <p:cNvPr id="188" name="Table 2"/>
          <p:cNvGraphicFramePr/>
          <p:nvPr/>
        </p:nvGraphicFramePr>
        <p:xfrm>
          <a:off x="104760" y="980280"/>
          <a:ext cx="12447000" cy="6932520"/>
        </p:xfrm>
        <a:graphic>
          <a:graphicData uri="http://schemas.openxmlformats.org/drawingml/2006/table">
            <a:tbl>
              <a:tblPr/>
              <a:tblGrid>
                <a:gridCol w="2880000"/>
                <a:gridCol w="6390000"/>
                <a:gridCol w="3177360"/>
              </a:tblGrid>
              <a:tr h="994680">
                <a:tc>
                  <a:txBody>
                    <a:bodyPr>
                      <a:noAutofit/>
                    </a:bodyPr>
                    <a:p>
                      <a:pPr algn="ctr">
                        <a:lnSpc>
                          <a:spcPct val="100000"/>
                        </a:lnSpc>
                        <a:spcBef>
                          <a:spcPts val="34"/>
                        </a:spcBef>
                      </a:pPr>
                      <a:endParaRPr b="0" lang="ru-RU" sz="1800" spc="-1" strike="noStrike">
                        <a:latin typeface="Arial"/>
                      </a:endParaRPr>
                    </a:p>
                    <a:p>
                      <a:pPr marL="370080" algn="ctr">
                        <a:lnSpc>
                          <a:spcPct val="100000"/>
                        </a:lnSpc>
                        <a:spcBef>
                          <a:spcPts val="34"/>
                        </a:spcBef>
                      </a:pPr>
                      <a:r>
                        <a:rPr b="1" lang="ru-RU" sz="1800" spc="-7" strike="noStrike">
                          <a:solidFill>
                            <a:srgbClr val="1d2e5f"/>
                          </a:solidFill>
                          <a:latin typeface="Arial"/>
                        </a:rPr>
                        <a:t>Назва </a:t>
                      </a:r>
                      <a:r>
                        <a:rPr b="1" lang="ru-RU" sz="1800" spc="-21" strike="noStrike">
                          <a:solidFill>
                            <a:srgbClr val="1d2e5f"/>
                          </a:solidFill>
                          <a:latin typeface="Arial"/>
                        </a:rPr>
                        <a:t>методу</a:t>
                      </a:r>
                      <a:endParaRPr b="0" lang="ru-RU" sz="1800" spc="-1" strike="noStrike">
                        <a:latin typeface="Arial"/>
                      </a:endParaRPr>
                    </a:p>
                  </a:txBody>
                  <a:tcPr marL="91440" marR="91440">
                    <a:lnL w="12240">
                      <a:solidFill>
                        <a:srgbClr val="3d382b"/>
                      </a:solidFill>
                    </a:lnL>
                    <a:lnR w="12240">
                      <a:solidFill>
                        <a:srgbClr val="3d382b"/>
                      </a:solidFill>
                    </a:lnR>
                    <a:lnT w="12240">
                      <a:solidFill>
                        <a:srgbClr val="3d382b"/>
                      </a:solidFill>
                    </a:lnT>
                    <a:lnB w="38160">
                      <a:solidFill>
                        <a:srgbClr val="3d382b"/>
                      </a:solidFill>
                    </a:lnB>
                    <a:solidFill>
                      <a:srgbClr val="f1f4f5"/>
                    </a:solidFill>
                  </a:tcPr>
                </a:tc>
                <a:tc>
                  <a:txBody>
                    <a:bodyPr>
                      <a:noAutofit/>
                    </a:bodyPr>
                    <a:p>
                      <a:pPr algn="ctr">
                        <a:lnSpc>
                          <a:spcPct val="100000"/>
                        </a:lnSpc>
                        <a:spcBef>
                          <a:spcPts val="34"/>
                        </a:spcBef>
                      </a:pPr>
                      <a:endParaRPr b="0" lang="ru-RU" sz="1800" spc="-1" strike="noStrike">
                        <a:latin typeface="Arial"/>
                      </a:endParaRPr>
                    </a:p>
                    <a:p>
                      <a:pPr marL="1440" algn="ctr">
                        <a:lnSpc>
                          <a:spcPct val="100000"/>
                        </a:lnSpc>
                        <a:spcBef>
                          <a:spcPts val="34"/>
                        </a:spcBef>
                      </a:pPr>
                      <a:r>
                        <a:rPr b="1" lang="ru-RU" sz="1800" spc="-7" strike="noStrike">
                          <a:solidFill>
                            <a:srgbClr val="1d2e5f"/>
                          </a:solidFill>
                          <a:latin typeface="Arial"/>
                        </a:rPr>
                        <a:t>Принцип</a:t>
                      </a:r>
                      <a:r>
                        <a:rPr b="1" lang="ru-RU" sz="1800" spc="18" strike="noStrike">
                          <a:solidFill>
                            <a:srgbClr val="1d2e5f"/>
                          </a:solidFill>
                          <a:latin typeface="Arial"/>
                        </a:rPr>
                        <a:t> </a:t>
                      </a:r>
                      <a:r>
                        <a:rPr b="1" lang="ru-RU" sz="1800" spc="-26" strike="noStrike">
                          <a:solidFill>
                            <a:srgbClr val="1d2e5f"/>
                          </a:solidFill>
                          <a:latin typeface="Arial"/>
                        </a:rPr>
                        <a:t>методу</a:t>
                      </a:r>
                      <a:endParaRPr b="0" lang="ru-RU" sz="1800" spc="-1" strike="noStrike">
                        <a:latin typeface="Arial"/>
                      </a:endParaRPr>
                    </a:p>
                  </a:txBody>
                  <a:tcPr marL="91440" marR="91440">
                    <a:lnL w="12240">
                      <a:solidFill>
                        <a:srgbClr val="3d382b"/>
                      </a:solidFill>
                    </a:lnL>
                    <a:lnR w="12240">
                      <a:solidFill>
                        <a:srgbClr val="3d382b"/>
                      </a:solidFill>
                    </a:lnR>
                    <a:lnT w="12240">
                      <a:solidFill>
                        <a:srgbClr val="3d382b"/>
                      </a:solidFill>
                    </a:lnT>
                    <a:lnB w="38160">
                      <a:solidFill>
                        <a:srgbClr val="3d382b"/>
                      </a:solidFill>
                    </a:lnB>
                    <a:solidFill>
                      <a:srgbClr val="f1f4f5"/>
                    </a:solidFill>
                  </a:tcPr>
                </a:tc>
                <a:tc>
                  <a:txBody>
                    <a:bodyPr>
                      <a:noAutofit/>
                    </a:bodyPr>
                    <a:p>
                      <a:pPr marL="720" algn="ctr">
                        <a:lnSpc>
                          <a:spcPts val="3285"/>
                        </a:lnSpc>
                      </a:pPr>
                      <a:r>
                        <a:rPr b="1" lang="ru-RU" sz="1800" spc="-21" strike="noStrike">
                          <a:solidFill>
                            <a:srgbClr val="1d2e5f"/>
                          </a:solidFill>
                          <a:latin typeface="Arial"/>
                        </a:rPr>
                        <a:t>Імунологічні</a:t>
                      </a:r>
                      <a:r>
                        <a:rPr b="1" lang="ru-RU" sz="1800" spc="-12" strike="noStrike">
                          <a:solidFill>
                            <a:srgbClr val="1d2e5f"/>
                          </a:solidFill>
                          <a:latin typeface="Arial"/>
                        </a:rPr>
                        <a:t> </a:t>
                      </a:r>
                      <a:r>
                        <a:rPr b="1" lang="ru-RU" sz="1800" spc="-21" strike="noStrike">
                          <a:solidFill>
                            <a:srgbClr val="1d2e5f"/>
                          </a:solidFill>
                          <a:latin typeface="Arial"/>
                        </a:rPr>
                        <a:t>тести</a:t>
                      </a:r>
                      <a:endParaRPr b="0" lang="ru-RU" sz="1800" spc="-1" strike="noStrike">
                        <a:latin typeface="Arial"/>
                      </a:endParaRPr>
                    </a:p>
                    <a:p>
                      <a:pPr marL="720" algn="ctr">
                        <a:lnSpc>
                          <a:spcPts val="3285"/>
                        </a:lnSpc>
                      </a:pPr>
                      <a:r>
                        <a:rPr b="1" lang="ru-RU" sz="1800" spc="-7" strike="noStrike">
                          <a:solidFill>
                            <a:srgbClr val="1d2e5f"/>
                          </a:solidFill>
                          <a:latin typeface="Arial"/>
                        </a:rPr>
                        <a:t>або     </a:t>
                      </a:r>
                      <a:r>
                        <a:rPr b="1" lang="ru-RU" sz="1800" spc="-35" strike="noStrike">
                          <a:solidFill>
                            <a:srgbClr val="1d2e5f"/>
                          </a:solidFill>
                          <a:latin typeface="Arial"/>
                        </a:rPr>
                        <a:t>з</a:t>
                      </a:r>
                      <a:r>
                        <a:rPr b="1" lang="ru-RU" sz="1800" spc="-7" strike="noStrike">
                          <a:solidFill>
                            <a:srgbClr val="1d2e5f"/>
                          </a:solidFill>
                          <a:latin typeface="Arial"/>
                        </a:rPr>
                        <a:t>а</a:t>
                      </a:r>
                      <a:r>
                        <a:rPr b="1" lang="ru-RU" sz="1800" spc="-1" strike="noStrike">
                          <a:solidFill>
                            <a:srgbClr val="1d2e5f"/>
                          </a:solidFill>
                          <a:latin typeface="Arial"/>
                        </a:rPr>
                        <a:t>х</a:t>
                      </a:r>
                      <a:r>
                        <a:rPr b="1" lang="ru-RU" sz="1800" spc="-41" strike="noStrike">
                          <a:solidFill>
                            <a:srgbClr val="1d2e5f"/>
                          </a:solidFill>
                          <a:latin typeface="Arial"/>
                        </a:rPr>
                        <a:t>в</a:t>
                      </a:r>
                      <a:r>
                        <a:rPr b="1" lang="ru-RU" sz="1800" spc="-1" strike="noStrike">
                          <a:solidFill>
                            <a:srgbClr val="1d2e5f"/>
                          </a:solidFill>
                          <a:latin typeface="Arial"/>
                        </a:rPr>
                        <a:t>о</a:t>
                      </a:r>
                      <a:r>
                        <a:rPr b="1" lang="ru-RU" sz="1800" spc="-12" strike="noStrike">
                          <a:solidFill>
                            <a:srgbClr val="1d2e5f"/>
                          </a:solidFill>
                          <a:latin typeface="Arial"/>
                        </a:rPr>
                        <a:t>р</a:t>
                      </a:r>
                      <a:r>
                        <a:rPr b="1" lang="ru-RU" sz="1800" spc="-1" strike="noStrike">
                          <a:solidFill>
                            <a:srgbClr val="1d2e5f"/>
                          </a:solidFill>
                          <a:latin typeface="Arial"/>
                        </a:rPr>
                        <a:t>ю</a:t>
                      </a:r>
                      <a:r>
                        <a:rPr b="1" lang="ru-RU" sz="1800" spc="-41" strike="noStrike">
                          <a:solidFill>
                            <a:srgbClr val="1d2e5f"/>
                          </a:solidFill>
                          <a:latin typeface="Arial"/>
                        </a:rPr>
                        <a:t>в</a:t>
                      </a:r>
                      <a:r>
                        <a:rPr b="1" lang="ru-RU" sz="1800" spc="-7" strike="noStrike">
                          <a:solidFill>
                            <a:srgbClr val="1d2e5f"/>
                          </a:solidFill>
                          <a:latin typeface="Arial"/>
                        </a:rPr>
                        <a:t>а</a:t>
                      </a:r>
                      <a:r>
                        <a:rPr b="1" lang="ru-RU" sz="1800" spc="-1" strike="noStrike">
                          <a:solidFill>
                            <a:srgbClr val="1d2e5f"/>
                          </a:solidFill>
                          <a:latin typeface="Arial"/>
                        </a:rPr>
                        <a:t>ння</a:t>
                      </a:r>
                      <a:endParaRPr b="0" lang="ru-RU" sz="1800" spc="-1" strike="noStrike">
                        <a:latin typeface="Arial"/>
                      </a:endParaRPr>
                    </a:p>
                  </a:txBody>
                  <a:tcPr marL="91440" marR="91440">
                    <a:lnL w="12240">
                      <a:solidFill>
                        <a:srgbClr val="3d382b"/>
                      </a:solidFill>
                    </a:lnL>
                    <a:lnR w="12240">
                      <a:solidFill>
                        <a:srgbClr val="3d382b"/>
                      </a:solidFill>
                    </a:lnR>
                    <a:lnT w="12240">
                      <a:solidFill>
                        <a:srgbClr val="3d382b"/>
                      </a:solidFill>
                    </a:lnT>
                    <a:lnB w="38160">
                      <a:solidFill>
                        <a:srgbClr val="3d382b"/>
                      </a:solidFill>
                    </a:lnB>
                    <a:solidFill>
                      <a:srgbClr val="f1f4f5"/>
                    </a:solidFill>
                  </a:tcPr>
                </a:tc>
              </a:tr>
              <a:tr h="2126520">
                <a:tc>
                  <a:txBody>
                    <a:bodyPr>
                      <a:noAutofit/>
                    </a:bodyPr>
                    <a:p>
                      <a:pPr marL="296640">
                        <a:lnSpc>
                          <a:spcPts val="3203"/>
                        </a:lnSpc>
                      </a:pPr>
                      <a:r>
                        <a:rPr b="1" lang="ru-RU" sz="1800" spc="-15" strike="noStrike">
                          <a:solidFill>
                            <a:srgbClr val="1d2e5f"/>
                          </a:solidFill>
                          <a:latin typeface="Arial"/>
                        </a:rPr>
                        <a:t>Електрофорез</a:t>
                      </a:r>
                      <a:endParaRPr b="0" lang="ru-RU" sz="1800" spc="-1" strike="noStrike">
                        <a:latin typeface="Arial"/>
                      </a:endParaRPr>
                    </a:p>
                  </a:txBody>
                  <a:tcPr marL="91440" marR="91440">
                    <a:lnL w="12240">
                      <a:solidFill>
                        <a:srgbClr val="3d382b"/>
                      </a:solidFill>
                    </a:lnL>
                    <a:lnR w="12240">
                      <a:solidFill>
                        <a:srgbClr val="3d382b"/>
                      </a:solidFill>
                    </a:lnR>
                    <a:lnT w="38160">
                      <a:solidFill>
                        <a:srgbClr val="3d382b"/>
                      </a:solidFill>
                    </a:lnT>
                    <a:lnB w="12240">
                      <a:solidFill>
                        <a:srgbClr val="3d382b"/>
                      </a:solidFill>
                    </a:lnB>
                    <a:solidFill>
                      <a:srgbClr val="f1f4f5"/>
                    </a:solidFill>
                  </a:tcPr>
                </a:tc>
                <a:tc>
                  <a:txBody>
                    <a:bodyPr>
                      <a:noAutofit/>
                    </a:bodyPr>
                    <a:p>
                      <a:pPr marL="20880">
                        <a:lnSpc>
                          <a:spcPts val="3359"/>
                        </a:lnSpc>
                        <a:spcBef>
                          <a:spcPts val="40"/>
                        </a:spcBef>
                      </a:pPr>
                      <a:r>
                        <a:rPr b="0" lang="ru-RU" sz="1800" spc="-7" strike="noStrike">
                          <a:solidFill>
                            <a:srgbClr val="1d2e5f"/>
                          </a:solidFill>
                          <a:latin typeface="Arial"/>
                        </a:rPr>
                        <a:t>Сир</a:t>
                      </a:r>
                      <a:r>
                        <a:rPr b="0" lang="ru-RU" sz="1800" spc="4" strike="noStrike">
                          <a:solidFill>
                            <a:srgbClr val="1d2e5f"/>
                          </a:solidFill>
                          <a:latin typeface="Arial"/>
                        </a:rPr>
                        <a:t>о</a:t>
                      </a:r>
                      <a:r>
                        <a:rPr b="0" lang="ru-RU" sz="1800" spc="-35" strike="noStrike">
                          <a:solidFill>
                            <a:srgbClr val="1d2e5f"/>
                          </a:solidFill>
                          <a:latin typeface="Arial"/>
                        </a:rPr>
                        <a:t>в</a:t>
                      </a:r>
                      <a:r>
                        <a:rPr b="0" lang="ru-RU" sz="1800" spc="-60" strike="noStrike">
                          <a:solidFill>
                            <a:srgbClr val="1d2e5f"/>
                          </a:solidFill>
                          <a:latin typeface="Arial"/>
                        </a:rPr>
                        <a:t>а</a:t>
                      </a:r>
                      <a:r>
                        <a:rPr b="0" lang="ru-RU" sz="1800" spc="-1" strike="noStrike">
                          <a:solidFill>
                            <a:srgbClr val="1d2e5f"/>
                          </a:solidFill>
                          <a:latin typeface="Arial"/>
                        </a:rPr>
                        <a:t>т</a:t>
                      </a:r>
                      <a:r>
                        <a:rPr b="0" lang="ru-RU" sz="1800" spc="63" strike="noStrike">
                          <a:solidFill>
                            <a:srgbClr val="1d2e5f"/>
                          </a:solidFill>
                          <a:latin typeface="Arial"/>
                        </a:rPr>
                        <a:t>к</a:t>
                      </a:r>
                      <a:r>
                        <a:rPr b="0" lang="ru-RU" sz="1800" spc="-1" strike="noStrike">
                          <a:solidFill>
                            <a:srgbClr val="1d2e5f"/>
                          </a:solidFill>
                          <a:latin typeface="Arial"/>
                        </a:rPr>
                        <a:t>а</a:t>
                      </a:r>
                      <a:r>
                        <a:rPr b="0" lang="ru-RU" sz="1800" spc="-1" strike="noStrike">
                          <a:solidFill>
                            <a:srgbClr val="1d2e5f"/>
                          </a:solidFill>
                          <a:latin typeface="Arial"/>
                        </a:rPr>
                        <a:t>	</a:t>
                      </a:r>
                      <a:r>
                        <a:rPr b="0" lang="ru-RU" sz="1800" spc="-1" strike="noStrike">
                          <a:solidFill>
                            <a:srgbClr val="1d2e5f"/>
                          </a:solidFill>
                          <a:latin typeface="Arial"/>
                        </a:rPr>
                        <a:t>	</a:t>
                      </a:r>
                      <a:r>
                        <a:rPr b="0" lang="ru-RU" sz="1800" spc="-1" strike="noStrike">
                          <a:solidFill>
                            <a:srgbClr val="1d2e5f"/>
                          </a:solidFill>
                          <a:latin typeface="Arial"/>
                        </a:rPr>
                        <a:t>кро</a:t>
                      </a:r>
                      <a:r>
                        <a:rPr b="0" lang="ru-RU" sz="1800" spc="-7" strike="noStrike">
                          <a:solidFill>
                            <a:srgbClr val="1d2e5f"/>
                          </a:solidFill>
                          <a:latin typeface="Arial"/>
                        </a:rPr>
                        <a:t>в</a:t>
                      </a:r>
                      <a:r>
                        <a:rPr b="0" lang="ru-RU" sz="1800" spc="-1" strike="noStrike">
                          <a:solidFill>
                            <a:srgbClr val="1d2e5f"/>
                          </a:solidFill>
                          <a:latin typeface="Arial"/>
                        </a:rPr>
                        <a:t>і</a:t>
                      </a:r>
                      <a:r>
                        <a:rPr b="0" lang="ru-RU" sz="1800" spc="-1" strike="noStrike">
                          <a:solidFill>
                            <a:srgbClr val="1d2e5f"/>
                          </a:solidFill>
                          <a:latin typeface="Arial"/>
                        </a:rPr>
                        <a:t>	</a:t>
                      </a:r>
                      <a:r>
                        <a:rPr b="0" lang="ru-RU" sz="1800" spc="-7" strike="noStrike">
                          <a:solidFill>
                            <a:srgbClr val="1d2e5f"/>
                          </a:solidFill>
                          <a:latin typeface="Arial"/>
                        </a:rPr>
                        <a:t>н</a:t>
                      </a:r>
                      <a:r>
                        <a:rPr b="0" lang="ru-RU" sz="1800" spc="-1" strike="noStrike">
                          <a:solidFill>
                            <a:srgbClr val="1d2e5f"/>
                          </a:solidFill>
                          <a:latin typeface="Arial"/>
                        </a:rPr>
                        <a:t>а</a:t>
                      </a:r>
                      <a:r>
                        <a:rPr b="0" lang="ru-RU" sz="1800" spc="-7" strike="noStrike">
                          <a:solidFill>
                            <a:srgbClr val="1d2e5f"/>
                          </a:solidFill>
                          <a:latin typeface="Arial"/>
                        </a:rPr>
                        <a:t>н</a:t>
                      </a:r>
                      <a:r>
                        <a:rPr b="0" lang="ru-RU" sz="1800" spc="-1" strike="noStrike">
                          <a:solidFill>
                            <a:srgbClr val="1d2e5f"/>
                          </a:solidFill>
                          <a:latin typeface="Arial"/>
                        </a:rPr>
                        <a:t>оситься</a:t>
                      </a:r>
                      <a:r>
                        <a:rPr b="0" lang="ru-RU" sz="1800" spc="-1" strike="noStrike">
                          <a:solidFill>
                            <a:srgbClr val="1d2e5f"/>
                          </a:solidFill>
                          <a:latin typeface="Arial"/>
                        </a:rPr>
                        <a:t>	</a:t>
                      </a:r>
                      <a:r>
                        <a:rPr b="0" lang="ru-RU" sz="1800" spc="7" strike="noStrike">
                          <a:solidFill>
                            <a:srgbClr val="1d2e5f"/>
                          </a:solidFill>
                          <a:latin typeface="Arial"/>
                        </a:rPr>
                        <a:t>на  </a:t>
                      </a:r>
                      <a:r>
                        <a:rPr b="0" lang="ru-RU" sz="1800" spc="-7" strike="noStrike">
                          <a:solidFill>
                            <a:srgbClr val="1d2e5f"/>
                          </a:solidFill>
                          <a:latin typeface="Arial"/>
                        </a:rPr>
                        <a:t>а</a:t>
                      </a:r>
                      <a:r>
                        <a:rPr b="0" lang="ru-RU" sz="1800" spc="-60" strike="noStrike">
                          <a:solidFill>
                            <a:srgbClr val="1d2e5f"/>
                          </a:solidFill>
                          <a:latin typeface="Arial"/>
                        </a:rPr>
                        <a:t>г</a:t>
                      </a:r>
                      <a:r>
                        <a:rPr b="0" lang="ru-RU" sz="1800" spc="-7" strike="noStrike">
                          <a:solidFill>
                            <a:srgbClr val="1d2e5f"/>
                          </a:solidFill>
                          <a:latin typeface="Arial"/>
                        </a:rPr>
                        <a:t>а</a:t>
                      </a:r>
                      <a:r>
                        <a:rPr b="0" lang="ru-RU" sz="1800" spc="-1" strike="noStrike">
                          <a:solidFill>
                            <a:srgbClr val="1d2e5f"/>
                          </a:solidFill>
                          <a:latin typeface="Arial"/>
                        </a:rPr>
                        <a:t>р</a:t>
                      </a:r>
                      <a:r>
                        <a:rPr b="0" lang="ru-RU" sz="1800" spc="-21" strike="noStrike">
                          <a:solidFill>
                            <a:srgbClr val="1d2e5f"/>
                          </a:solidFill>
                          <a:latin typeface="Arial"/>
                        </a:rPr>
                        <a:t>о</a:t>
                      </a:r>
                      <a:r>
                        <a:rPr b="0" lang="ru-RU" sz="1800" spc="-7" strike="noStrike">
                          <a:solidFill>
                            <a:srgbClr val="1d2e5f"/>
                          </a:solidFill>
                          <a:latin typeface="Arial"/>
                        </a:rPr>
                        <a:t>зн</a:t>
                      </a:r>
                      <a:r>
                        <a:rPr b="0" lang="ru-RU" sz="1800" spc="4" strike="noStrike">
                          <a:solidFill>
                            <a:srgbClr val="1d2e5f"/>
                          </a:solidFill>
                          <a:latin typeface="Arial"/>
                        </a:rPr>
                        <a:t>и</a:t>
                      </a:r>
                      <a:r>
                        <a:rPr b="0" lang="ru-RU" sz="1800" spc="-1" strike="noStrike">
                          <a:solidFill>
                            <a:srgbClr val="1d2e5f"/>
                          </a:solidFill>
                          <a:latin typeface="Arial"/>
                        </a:rPr>
                        <a:t>й</a:t>
                      </a:r>
                      <a:r>
                        <a:rPr b="0" lang="ru-RU" sz="1800" spc="-1" strike="noStrike">
                          <a:solidFill>
                            <a:srgbClr val="1d2e5f"/>
                          </a:solidFill>
                          <a:latin typeface="Arial"/>
                        </a:rPr>
                        <a:t>	</a:t>
                      </a:r>
                      <a:r>
                        <a:rPr b="0" lang="ru-RU" sz="1800" spc="-66" strike="noStrike">
                          <a:solidFill>
                            <a:srgbClr val="1d2e5f"/>
                          </a:solidFill>
                          <a:latin typeface="Arial"/>
                        </a:rPr>
                        <a:t>г</a:t>
                      </a:r>
                      <a:r>
                        <a:rPr b="0" lang="ru-RU" sz="1800" spc="-92" strike="noStrike">
                          <a:solidFill>
                            <a:srgbClr val="1d2e5f"/>
                          </a:solidFill>
                          <a:latin typeface="Arial"/>
                        </a:rPr>
                        <a:t>е</a:t>
                      </a:r>
                      <a:r>
                        <a:rPr b="0" lang="ru-RU" sz="1800" spc="-1" strike="noStrike">
                          <a:solidFill>
                            <a:srgbClr val="1d2e5f"/>
                          </a:solidFill>
                          <a:latin typeface="Arial"/>
                        </a:rPr>
                        <a:t>ль,</a:t>
                      </a:r>
                      <a:r>
                        <a:rPr b="0" lang="ru-RU" sz="1800" spc="-1" strike="noStrike">
                          <a:solidFill>
                            <a:srgbClr val="1d2e5f"/>
                          </a:solidFill>
                          <a:latin typeface="Arial"/>
                        </a:rPr>
                        <a:t>	</a:t>
                      </a:r>
                      <a:r>
                        <a:rPr b="0" lang="ru-RU" sz="1800" spc="-1" strike="noStrike">
                          <a:solidFill>
                            <a:srgbClr val="1d2e5f"/>
                          </a:solidFill>
                          <a:latin typeface="Arial"/>
                        </a:rPr>
                        <a:t>на</a:t>
                      </a:r>
                      <a:r>
                        <a:rPr b="0" lang="ru-RU" sz="1800" spc="-1" strike="noStrike">
                          <a:solidFill>
                            <a:srgbClr val="1d2e5f"/>
                          </a:solidFill>
                          <a:latin typeface="Arial"/>
                        </a:rPr>
                        <a:t>	</a:t>
                      </a:r>
                      <a:r>
                        <a:rPr b="0" lang="ru-RU" sz="1800" spc="-1" strike="noStrike">
                          <a:solidFill>
                            <a:srgbClr val="1d2e5f"/>
                          </a:solidFill>
                          <a:latin typeface="Arial"/>
                        </a:rPr>
                        <a:t>	</a:t>
                      </a:r>
                      <a:r>
                        <a:rPr b="0" lang="ru-RU" sz="1800" spc="-1" strike="noStrike">
                          <a:solidFill>
                            <a:srgbClr val="1d2e5f"/>
                          </a:solidFill>
                          <a:latin typeface="Arial"/>
                        </a:rPr>
                        <a:t>який</a:t>
                      </a:r>
                      <a:r>
                        <a:rPr b="0" lang="ru-RU" sz="1800" spc="-1" strike="noStrike">
                          <a:solidFill>
                            <a:srgbClr val="1d2e5f"/>
                          </a:solidFill>
                          <a:latin typeface="Arial"/>
                        </a:rPr>
                        <a:t>	</a:t>
                      </a:r>
                      <a:r>
                        <a:rPr b="0" lang="ru-RU" sz="1800" spc="-1" strike="noStrike">
                          <a:solidFill>
                            <a:srgbClr val="1d2e5f"/>
                          </a:solidFill>
                          <a:latin typeface="Arial"/>
                        </a:rPr>
                        <a:t>п</a:t>
                      </a:r>
                      <a:r>
                        <a:rPr b="0" lang="ru-RU" sz="1800" spc="-60" strike="noStrike">
                          <a:solidFill>
                            <a:srgbClr val="1d2e5f"/>
                          </a:solidFill>
                          <a:latin typeface="Arial"/>
                        </a:rPr>
                        <a:t>о</a:t>
                      </a:r>
                      <a:r>
                        <a:rPr b="0" lang="ru-RU" sz="1800" spc="-7" strike="noStrike">
                          <a:solidFill>
                            <a:srgbClr val="1d2e5f"/>
                          </a:solidFill>
                          <a:latin typeface="Arial"/>
                        </a:rPr>
                        <a:t>да</a:t>
                      </a:r>
                      <a:r>
                        <a:rPr b="0" lang="ru-RU" sz="1800" spc="-1" strike="noStrike">
                          <a:solidFill>
                            <a:srgbClr val="1d2e5f"/>
                          </a:solidFill>
                          <a:latin typeface="Arial"/>
                        </a:rPr>
                        <a:t>є</a:t>
                      </a:r>
                      <a:r>
                        <a:rPr b="0" lang="ru-RU" sz="1800" spc="4" strike="noStrike">
                          <a:solidFill>
                            <a:srgbClr val="1d2e5f"/>
                          </a:solidFill>
                          <a:latin typeface="Arial"/>
                        </a:rPr>
                        <a:t>т</a:t>
                      </a:r>
                      <a:r>
                        <a:rPr b="0" lang="ru-RU" sz="1800" spc="-1" strike="noStrike">
                          <a:solidFill>
                            <a:srgbClr val="1d2e5f"/>
                          </a:solidFill>
                          <a:latin typeface="Arial"/>
                        </a:rPr>
                        <a:t>ься</a:t>
                      </a:r>
                      <a:endParaRPr b="0" lang="ru-RU" sz="1800" spc="-1" strike="noStrike">
                        <a:latin typeface="Arial"/>
                      </a:endParaRPr>
                    </a:p>
                    <a:p>
                      <a:pPr marL="20880">
                        <a:lnSpc>
                          <a:spcPts val="3359"/>
                        </a:lnSpc>
                        <a:spcBef>
                          <a:spcPts val="40"/>
                        </a:spcBef>
                      </a:pPr>
                      <a:r>
                        <a:rPr b="0" lang="ru-RU" sz="1800" spc="-1" strike="noStrike">
                          <a:solidFill>
                            <a:srgbClr val="1d2e5f"/>
                          </a:solidFill>
                          <a:latin typeface="Arial"/>
                        </a:rPr>
                        <a:t>ст</a:t>
                      </a:r>
                      <a:r>
                        <a:rPr b="0" lang="ru-RU" sz="1800" spc="-35" strike="noStrike">
                          <a:solidFill>
                            <a:srgbClr val="1d2e5f"/>
                          </a:solidFill>
                          <a:latin typeface="Arial"/>
                        </a:rPr>
                        <a:t>ру</a:t>
                      </a:r>
                      <a:r>
                        <a:rPr b="0" lang="ru-RU" sz="1800" spc="-1" strike="noStrike">
                          <a:solidFill>
                            <a:srgbClr val="1d2e5f"/>
                          </a:solidFill>
                          <a:latin typeface="Arial"/>
                        </a:rPr>
                        <a:t>м.</a:t>
                      </a:r>
                      <a:r>
                        <a:rPr b="0" lang="ru-RU" sz="1800" spc="-1" strike="noStrike">
                          <a:solidFill>
                            <a:srgbClr val="1d2e5f"/>
                          </a:solidFill>
                          <a:latin typeface="Arial"/>
                        </a:rPr>
                        <a:t>	</a:t>
                      </a:r>
                      <a:r>
                        <a:rPr b="0" lang="ru-RU" sz="1800" spc="-7" strike="noStrike">
                          <a:solidFill>
                            <a:srgbClr val="1d2e5f"/>
                          </a:solidFill>
                          <a:latin typeface="Arial"/>
                        </a:rPr>
                        <a:t>Білк</a:t>
                      </a:r>
                      <a:r>
                        <a:rPr b="0" lang="ru-RU" sz="1800" spc="-1" strike="noStrike">
                          <a:solidFill>
                            <a:srgbClr val="1d2e5f"/>
                          </a:solidFill>
                          <a:latin typeface="Arial"/>
                        </a:rPr>
                        <a:t>и</a:t>
                      </a:r>
                      <a:r>
                        <a:rPr b="0" lang="ru-RU" sz="1800" spc="-1" strike="noStrike">
                          <a:solidFill>
                            <a:srgbClr val="1d2e5f"/>
                          </a:solidFill>
                          <a:latin typeface="Arial"/>
                        </a:rPr>
                        <a:t>	</a:t>
                      </a:r>
                      <a:r>
                        <a:rPr b="0" lang="ru-RU" sz="1800" spc="-7" strike="noStrike">
                          <a:solidFill>
                            <a:srgbClr val="1d2e5f"/>
                          </a:solidFill>
                          <a:latin typeface="Arial"/>
                        </a:rPr>
                        <a:t>р</a:t>
                      </a:r>
                      <a:r>
                        <a:rPr b="0" lang="ru-RU" sz="1800" spc="-32" strike="noStrike">
                          <a:solidFill>
                            <a:srgbClr val="1d2e5f"/>
                          </a:solidFill>
                          <a:latin typeface="Arial"/>
                        </a:rPr>
                        <a:t>о</a:t>
                      </a:r>
                      <a:r>
                        <a:rPr b="0" lang="ru-RU" sz="1800" spc="-52" strike="noStrike">
                          <a:solidFill>
                            <a:srgbClr val="1d2e5f"/>
                          </a:solidFill>
                          <a:latin typeface="Arial"/>
                        </a:rPr>
                        <a:t>з</a:t>
                      </a:r>
                      <a:r>
                        <a:rPr b="0" lang="ru-RU" sz="1800" spc="-1" strike="noStrike">
                          <a:solidFill>
                            <a:srgbClr val="1d2e5f"/>
                          </a:solidFill>
                          <a:latin typeface="Arial"/>
                        </a:rPr>
                        <a:t>д</a:t>
                      </a:r>
                      <a:r>
                        <a:rPr b="0" lang="ru-RU" sz="1800" spc="-7" strike="noStrike">
                          <a:solidFill>
                            <a:srgbClr val="1d2e5f"/>
                          </a:solidFill>
                          <a:latin typeface="Arial"/>
                        </a:rPr>
                        <a:t>іля</a:t>
                      </a:r>
                      <a:r>
                        <a:rPr b="0" lang="ru-RU" sz="1800" spc="-60" strike="noStrike">
                          <a:solidFill>
                            <a:srgbClr val="1d2e5f"/>
                          </a:solidFill>
                          <a:latin typeface="Arial"/>
                        </a:rPr>
                        <a:t>ю</a:t>
                      </a:r>
                      <a:r>
                        <a:rPr b="0" lang="ru-RU" sz="1800" spc="4" strike="noStrike">
                          <a:solidFill>
                            <a:srgbClr val="1d2e5f"/>
                          </a:solidFill>
                          <a:latin typeface="Arial"/>
                        </a:rPr>
                        <a:t>т</a:t>
                      </a:r>
                      <a:r>
                        <a:rPr b="0" lang="ru-RU" sz="1800" spc="-1" strike="noStrike">
                          <a:solidFill>
                            <a:srgbClr val="1d2e5f"/>
                          </a:solidFill>
                          <a:latin typeface="Arial"/>
                        </a:rPr>
                        <a:t>ься</a:t>
                      </a:r>
                      <a:r>
                        <a:rPr b="0" lang="ru-RU" sz="1800" spc="-1" strike="noStrike">
                          <a:solidFill>
                            <a:srgbClr val="1d2e5f"/>
                          </a:solidFill>
                          <a:latin typeface="Arial"/>
                        </a:rPr>
                        <a:t>	</a:t>
                      </a:r>
                      <a:r>
                        <a:rPr b="0" lang="ru-RU" sz="1800" spc="-7" strike="noStrike">
                          <a:solidFill>
                            <a:srgbClr val="1d2e5f"/>
                          </a:solidFill>
                          <a:latin typeface="Arial"/>
                        </a:rPr>
                        <a:t>з</a:t>
                      </a:r>
                      <a:r>
                        <a:rPr b="0" lang="ru-RU" sz="1800" spc="-1" strike="noStrike">
                          <a:solidFill>
                            <a:srgbClr val="1d2e5f"/>
                          </a:solidFill>
                          <a:latin typeface="Arial"/>
                        </a:rPr>
                        <a:t>а</a:t>
                      </a:r>
                      <a:r>
                        <a:rPr b="0" lang="ru-RU" sz="1800" spc="-7" strike="noStrike">
                          <a:solidFill>
                            <a:srgbClr val="1d2e5f"/>
                          </a:solidFill>
                          <a:latin typeface="Arial"/>
                        </a:rPr>
                        <a:t>л</a:t>
                      </a:r>
                      <a:r>
                        <a:rPr b="0" lang="ru-RU" sz="1800" spc="-32" strike="noStrike">
                          <a:solidFill>
                            <a:srgbClr val="1d2e5f"/>
                          </a:solidFill>
                          <a:latin typeface="Arial"/>
                        </a:rPr>
                        <a:t>е</a:t>
                      </a:r>
                      <a:r>
                        <a:rPr b="0" lang="ru-RU" sz="1800" spc="-1" strike="noStrike">
                          <a:solidFill>
                            <a:srgbClr val="1d2e5f"/>
                          </a:solidFill>
                          <a:latin typeface="Arial"/>
                        </a:rPr>
                        <a:t>ж</a:t>
                      </a:r>
                      <a:r>
                        <a:rPr b="0" lang="ru-RU" sz="1800" spc="4" strike="noStrike">
                          <a:solidFill>
                            <a:srgbClr val="1d2e5f"/>
                          </a:solidFill>
                          <a:latin typeface="Arial"/>
                        </a:rPr>
                        <a:t>н</a:t>
                      </a:r>
                      <a:r>
                        <a:rPr b="0" lang="ru-RU" sz="1800" spc="-1" strike="noStrike">
                          <a:solidFill>
                            <a:srgbClr val="1d2e5f"/>
                          </a:solidFill>
                          <a:latin typeface="Arial"/>
                        </a:rPr>
                        <a:t>о  </a:t>
                      </a:r>
                      <a:r>
                        <a:rPr b="0" lang="ru-RU" sz="1800" spc="-7" strike="noStrike">
                          <a:solidFill>
                            <a:srgbClr val="1d2e5f"/>
                          </a:solidFill>
                          <a:latin typeface="Arial"/>
                        </a:rPr>
                        <a:t>від </a:t>
                      </a:r>
                      <a:r>
                        <a:rPr b="0" lang="ru-RU" sz="1800" spc="-21" strike="noStrike">
                          <a:solidFill>
                            <a:srgbClr val="1d2e5f"/>
                          </a:solidFill>
                          <a:latin typeface="Arial"/>
                        </a:rPr>
                        <a:t>поверхневого</a:t>
                      </a:r>
                      <a:r>
                        <a:rPr b="0" lang="ru-RU" sz="1800" spc="26" strike="noStrike">
                          <a:solidFill>
                            <a:srgbClr val="1d2e5f"/>
                          </a:solidFill>
                          <a:latin typeface="Arial"/>
                        </a:rPr>
                        <a:t> </a:t>
                      </a:r>
                      <a:r>
                        <a:rPr b="0" lang="ru-RU" sz="1800" spc="-52" strike="noStrike">
                          <a:solidFill>
                            <a:srgbClr val="1d2e5f"/>
                          </a:solidFill>
                          <a:latin typeface="Arial"/>
                        </a:rPr>
                        <a:t>заряду.</a:t>
                      </a:r>
                      <a:endParaRPr b="0" lang="ru-RU" sz="1800" spc="-1" strike="noStrike">
                        <a:latin typeface="Arial"/>
                      </a:endParaRPr>
                    </a:p>
                  </a:txBody>
                  <a:tcPr marL="91440" marR="91440">
                    <a:lnL w="12240">
                      <a:solidFill>
                        <a:srgbClr val="3d382b"/>
                      </a:solidFill>
                    </a:lnL>
                    <a:lnR w="12240">
                      <a:solidFill>
                        <a:srgbClr val="3d382b"/>
                      </a:solidFill>
                    </a:lnR>
                    <a:lnT w="38160">
                      <a:solidFill>
                        <a:srgbClr val="3d382b"/>
                      </a:solidFill>
                    </a:lnT>
                    <a:lnB w="12240">
                      <a:solidFill>
                        <a:srgbClr val="3d382b"/>
                      </a:solidFill>
                    </a:lnB>
                    <a:solidFill>
                      <a:srgbClr val="f1f4f5"/>
                    </a:solidFill>
                  </a:tcPr>
                </a:tc>
                <a:tc>
                  <a:txBody>
                    <a:bodyPr>
                      <a:noAutofit/>
                    </a:bodyPr>
                    <a:p>
                      <a:pPr marL="416520">
                        <a:lnSpc>
                          <a:spcPts val="3203"/>
                        </a:lnSpc>
                      </a:pPr>
                      <a:r>
                        <a:rPr b="0" lang="ru-RU" sz="1800" spc="-15" strike="noStrike">
                          <a:solidFill>
                            <a:srgbClr val="1d2e5f"/>
                          </a:solidFill>
                          <a:latin typeface="Arial"/>
                        </a:rPr>
                        <a:t>Імуноглобуліни</a:t>
                      </a:r>
                      <a:endParaRPr b="0" lang="ru-RU" sz="1800" spc="-1" strike="noStrike">
                        <a:latin typeface="Arial"/>
                      </a:endParaRPr>
                    </a:p>
                  </a:txBody>
                  <a:tcPr marL="91440" marR="91440">
                    <a:lnL w="12240">
                      <a:solidFill>
                        <a:srgbClr val="3d382b"/>
                      </a:solidFill>
                    </a:lnL>
                    <a:lnR w="12240">
                      <a:solidFill>
                        <a:srgbClr val="3d382b"/>
                      </a:solidFill>
                    </a:lnR>
                    <a:lnT w="38160">
                      <a:solidFill>
                        <a:srgbClr val="3d382b"/>
                      </a:solidFill>
                    </a:lnT>
                    <a:lnB w="12240">
                      <a:solidFill>
                        <a:srgbClr val="3d382b"/>
                      </a:solidFill>
                    </a:lnB>
                    <a:solidFill>
                      <a:srgbClr val="f1f4f5"/>
                    </a:solidFill>
                  </a:tcPr>
                </a:tc>
              </a:tr>
              <a:tr h="2295360">
                <a:tc>
                  <a:txBody>
                    <a:bodyPr>
                      <a:noAutofit/>
                    </a:bodyPr>
                    <a:p>
                      <a:pPr marL="1016640" indent="-694080">
                        <a:lnSpc>
                          <a:spcPts val="3280"/>
                        </a:lnSpc>
                        <a:spcBef>
                          <a:spcPts val="99"/>
                        </a:spcBef>
                      </a:pPr>
                      <a:r>
                        <a:rPr b="1" lang="ru-RU" sz="1800" spc="-1" strike="noStrike">
                          <a:solidFill>
                            <a:srgbClr val="1d2e5f"/>
                          </a:solidFill>
                          <a:latin typeface="Arial"/>
                        </a:rPr>
                        <a:t>І</a:t>
                      </a:r>
                      <a:r>
                        <a:rPr b="1" lang="ru-RU" sz="1800" spc="-41" strike="noStrike">
                          <a:solidFill>
                            <a:srgbClr val="1d2e5f"/>
                          </a:solidFill>
                          <a:latin typeface="Arial"/>
                        </a:rPr>
                        <a:t>м</a:t>
                      </a:r>
                      <a:r>
                        <a:rPr b="1" lang="ru-RU" sz="1800" spc="-35" strike="noStrike">
                          <a:solidFill>
                            <a:srgbClr val="1d2e5f"/>
                          </a:solidFill>
                          <a:latin typeface="Arial"/>
                        </a:rPr>
                        <a:t>у</a:t>
                      </a:r>
                      <a:r>
                        <a:rPr b="1" lang="ru-RU" sz="1800" spc="-1" strike="noStrike">
                          <a:solidFill>
                            <a:srgbClr val="1d2e5f"/>
                          </a:solidFill>
                          <a:latin typeface="Arial"/>
                        </a:rPr>
                        <a:t>ное</a:t>
                      </a:r>
                      <a:r>
                        <a:rPr b="1" lang="ru-RU" sz="1800" spc="-35" strike="noStrike">
                          <a:solidFill>
                            <a:srgbClr val="1d2e5f"/>
                          </a:solidFill>
                          <a:latin typeface="Arial"/>
                        </a:rPr>
                        <a:t>л</a:t>
                      </a:r>
                      <a:r>
                        <a:rPr b="1" lang="ru-RU" sz="1800" spc="-7" strike="noStrike">
                          <a:solidFill>
                            <a:srgbClr val="1d2e5f"/>
                          </a:solidFill>
                          <a:latin typeface="Arial"/>
                        </a:rPr>
                        <a:t>е</a:t>
                      </a:r>
                      <a:r>
                        <a:rPr b="1" lang="ru-RU" sz="1800" spc="7" strike="noStrike">
                          <a:solidFill>
                            <a:srgbClr val="1d2e5f"/>
                          </a:solidFill>
                          <a:latin typeface="Arial"/>
                        </a:rPr>
                        <a:t>к</a:t>
                      </a:r>
                      <a:r>
                        <a:rPr b="1" lang="ru-RU" sz="1800" spc="-15" strike="noStrike">
                          <a:solidFill>
                            <a:srgbClr val="1d2e5f"/>
                          </a:solidFill>
                          <a:latin typeface="Arial"/>
                        </a:rPr>
                        <a:t>т</a:t>
                      </a:r>
                      <a:r>
                        <a:rPr b="1" lang="ru-RU" sz="1800" spc="-1" strike="noStrike">
                          <a:solidFill>
                            <a:srgbClr val="1d2e5f"/>
                          </a:solidFill>
                          <a:latin typeface="Arial"/>
                        </a:rPr>
                        <a:t>ро-  </a:t>
                      </a:r>
                      <a:r>
                        <a:rPr b="1" lang="ru-RU" sz="1800" spc="-15" strike="noStrike">
                          <a:solidFill>
                            <a:srgbClr val="1d2e5f"/>
                          </a:solidFill>
                          <a:latin typeface="Arial"/>
                        </a:rPr>
                        <a:t>форез</a:t>
                      </a:r>
                      <a:endParaRPr b="0" lang="ru-RU" sz="1800" spc="-1" strike="noStrike">
                        <a:latin typeface="Arial"/>
                      </a:endParaRPr>
                    </a:p>
                  </a:txBody>
                  <a:tcPr marL="91440" marR="91440">
                    <a:lnL w="12240">
                      <a:solidFill>
                        <a:srgbClr val="3d382b"/>
                      </a:solidFill>
                    </a:lnL>
                    <a:lnR w="12240">
                      <a:solidFill>
                        <a:srgbClr val="3d382b"/>
                      </a:solidFill>
                    </a:lnR>
                    <a:lnT w="12240">
                      <a:solidFill>
                        <a:srgbClr val="3d382b"/>
                      </a:solidFill>
                    </a:lnT>
                    <a:lnB w="12240">
                      <a:solidFill>
                        <a:srgbClr val="3d382b"/>
                      </a:solidFill>
                    </a:lnB>
                    <a:solidFill>
                      <a:srgbClr val="f1f4f5"/>
                    </a:solidFill>
                  </a:tcPr>
                </a:tc>
                <a:tc>
                  <a:txBody>
                    <a:bodyPr>
                      <a:noAutofit/>
                    </a:bodyPr>
                    <a:p>
                      <a:pPr marL="20880" algn="just">
                        <a:lnSpc>
                          <a:spcPts val="3291"/>
                        </a:lnSpc>
                      </a:pPr>
                      <a:r>
                        <a:rPr b="0" lang="ru-RU" sz="1800" spc="-12" strike="noStrike">
                          <a:solidFill>
                            <a:srgbClr val="1d2e5f"/>
                          </a:solidFill>
                          <a:latin typeface="Arial"/>
                        </a:rPr>
                        <a:t>Проводиться</a:t>
                      </a:r>
                      <a:r>
                        <a:rPr b="0" lang="ru-RU" sz="1800" spc="214" strike="noStrike">
                          <a:solidFill>
                            <a:srgbClr val="1d2e5f"/>
                          </a:solidFill>
                          <a:latin typeface="Arial"/>
                        </a:rPr>
                        <a:t> </a:t>
                      </a:r>
                      <a:r>
                        <a:rPr b="0" lang="ru-RU" sz="1800" spc="-15" strike="noStrike">
                          <a:solidFill>
                            <a:srgbClr val="1d2e5f"/>
                          </a:solidFill>
                          <a:latin typeface="Arial"/>
                        </a:rPr>
                        <a:t>так</a:t>
                      </a:r>
                      <a:r>
                        <a:rPr b="0" lang="ru-RU" sz="1800" spc="233" strike="noStrike">
                          <a:solidFill>
                            <a:srgbClr val="1d2e5f"/>
                          </a:solidFill>
                          <a:latin typeface="Arial"/>
                        </a:rPr>
                        <a:t> </a:t>
                      </a:r>
                      <a:r>
                        <a:rPr b="0" lang="ru-RU" sz="1800" spc="-7" strike="noStrike">
                          <a:solidFill>
                            <a:srgbClr val="1d2e5f"/>
                          </a:solidFill>
                          <a:latin typeface="Arial"/>
                        </a:rPr>
                        <a:t>само,</a:t>
                      </a:r>
                      <a:r>
                        <a:rPr b="0" lang="ru-RU" sz="1800" spc="194" strike="noStrike">
                          <a:solidFill>
                            <a:srgbClr val="1d2e5f"/>
                          </a:solidFill>
                          <a:latin typeface="Arial"/>
                        </a:rPr>
                        <a:t> </a:t>
                      </a:r>
                      <a:r>
                        <a:rPr b="0" lang="ru-RU" sz="1800" spc="-7" strike="noStrike">
                          <a:solidFill>
                            <a:srgbClr val="1d2e5f"/>
                          </a:solidFill>
                          <a:latin typeface="Arial"/>
                        </a:rPr>
                        <a:t>як</a:t>
                      </a:r>
                      <a:r>
                        <a:rPr b="0" lang="ru-RU" sz="1800" spc="180" strike="noStrike">
                          <a:solidFill>
                            <a:srgbClr val="1d2e5f"/>
                          </a:solidFill>
                          <a:latin typeface="Arial"/>
                        </a:rPr>
                        <a:t> </a:t>
                      </a:r>
                      <a:r>
                        <a:rPr b="0" lang="ru-RU" sz="1800" spc="-7" strike="noStrike">
                          <a:solidFill>
                            <a:srgbClr val="1d2e5f"/>
                          </a:solidFill>
                          <a:latin typeface="Arial"/>
                        </a:rPr>
                        <a:t>і звичайний </a:t>
                      </a:r>
                      <a:r>
                        <a:rPr b="0" lang="ru-RU" sz="1800" spc="-15" strike="noStrike">
                          <a:solidFill>
                            <a:srgbClr val="1d2e5f"/>
                          </a:solidFill>
                          <a:latin typeface="Arial"/>
                        </a:rPr>
                        <a:t>електрофорез, </a:t>
                      </a:r>
                      <a:r>
                        <a:rPr b="0" lang="ru-RU" sz="1800" spc="-12" strike="noStrike">
                          <a:solidFill>
                            <a:srgbClr val="1d2e5f"/>
                          </a:solidFill>
                          <a:latin typeface="Arial"/>
                        </a:rPr>
                        <a:t>але  паралельно електрофоретичній  </a:t>
                      </a:r>
                      <a:r>
                        <a:rPr b="0" lang="ru-RU" sz="1800" spc="-1" strike="noStrike">
                          <a:solidFill>
                            <a:srgbClr val="1d2e5f"/>
                          </a:solidFill>
                          <a:latin typeface="Arial"/>
                        </a:rPr>
                        <a:t>смужці </a:t>
                      </a:r>
                      <a:r>
                        <a:rPr b="0" lang="ru-RU" sz="1800" spc="-7" strike="noStrike">
                          <a:solidFill>
                            <a:srgbClr val="1d2e5f"/>
                          </a:solidFill>
                          <a:latin typeface="Arial"/>
                        </a:rPr>
                        <a:t>вирізається </a:t>
                      </a:r>
                      <a:r>
                        <a:rPr b="0" lang="ru-RU" sz="1800" spc="-12" strike="noStrike">
                          <a:solidFill>
                            <a:srgbClr val="1d2e5f"/>
                          </a:solidFill>
                          <a:latin typeface="Arial"/>
                        </a:rPr>
                        <a:t>жолоб, </a:t>
                      </a:r>
                      <a:r>
                        <a:rPr b="0" lang="ru-RU" sz="1800" spc="-7" strike="noStrike">
                          <a:solidFill>
                            <a:srgbClr val="1d2e5f"/>
                          </a:solidFill>
                          <a:latin typeface="Arial"/>
                        </a:rPr>
                        <a:t>який  заповнюється антисироваткою, </a:t>
                      </a:r>
                      <a:r>
                        <a:rPr b="0" lang="ru-RU" sz="1800" spc="4" strike="noStrike">
                          <a:solidFill>
                            <a:srgbClr val="1d2e5f"/>
                          </a:solidFill>
                          <a:latin typeface="Arial"/>
                        </a:rPr>
                        <a:t>яка  </a:t>
                      </a:r>
                      <a:r>
                        <a:rPr b="0" lang="ru-RU" sz="1800" spc="-12" strike="noStrike">
                          <a:solidFill>
                            <a:srgbClr val="1d2e5f"/>
                          </a:solidFill>
                          <a:latin typeface="Arial"/>
                        </a:rPr>
                        <a:t>може </a:t>
                      </a:r>
                      <a:r>
                        <a:rPr b="0" lang="ru-RU" sz="1800" spc="-15" strike="noStrike">
                          <a:solidFill>
                            <a:srgbClr val="1d2e5f"/>
                          </a:solidFill>
                          <a:latin typeface="Arial"/>
                        </a:rPr>
                        <a:t>дифундувати </a:t>
                      </a:r>
                      <a:r>
                        <a:rPr b="0" lang="ru-RU" sz="1800" spc="-7" strike="noStrike">
                          <a:solidFill>
                            <a:srgbClr val="1d2e5f"/>
                          </a:solidFill>
                          <a:latin typeface="Arial"/>
                        </a:rPr>
                        <a:t>у бік </a:t>
                      </a:r>
                      <a:r>
                        <a:rPr b="0" lang="ru-RU" sz="1800" spc="-15" strike="noStrike">
                          <a:solidFill>
                            <a:srgbClr val="1d2e5f"/>
                          </a:solidFill>
                          <a:latin typeface="Arial"/>
                        </a:rPr>
                        <a:t>розділених  </a:t>
                      </a:r>
                      <a:r>
                        <a:rPr b="0" lang="ru-RU" sz="1800" spc="-7" strike="noStrike">
                          <a:solidFill>
                            <a:srgbClr val="1d2e5f"/>
                          </a:solidFill>
                          <a:latin typeface="Arial"/>
                        </a:rPr>
                        <a:t>білків</a:t>
                      </a:r>
                      <a:endParaRPr b="0" lang="ru-RU" sz="1800" spc="-1" strike="noStrike">
                        <a:latin typeface="Arial"/>
                      </a:endParaRPr>
                    </a:p>
                  </a:txBody>
                  <a:tcPr marL="91440" marR="91440">
                    <a:lnL w="12240">
                      <a:solidFill>
                        <a:srgbClr val="3d382b"/>
                      </a:solidFill>
                    </a:lnL>
                    <a:lnR w="12240">
                      <a:solidFill>
                        <a:srgbClr val="3d382b"/>
                      </a:solidFill>
                    </a:lnR>
                    <a:lnT w="12240">
                      <a:solidFill>
                        <a:srgbClr val="3d382b"/>
                      </a:solidFill>
                    </a:lnT>
                    <a:lnB w="12240">
                      <a:solidFill>
                        <a:srgbClr val="3d382b"/>
                      </a:solidFill>
                    </a:lnB>
                    <a:solidFill>
                      <a:srgbClr val="f1f4f5"/>
                    </a:solidFill>
                  </a:tcPr>
                </a:tc>
                <a:tc>
                  <a:txBody>
                    <a:bodyPr>
                      <a:noAutofit/>
                    </a:bodyPr>
                    <a:p>
                      <a:pPr algn="ctr">
                        <a:lnSpc>
                          <a:spcPts val="3291"/>
                        </a:lnSpc>
                      </a:pPr>
                      <a:r>
                        <a:rPr b="0" lang="ru-RU" sz="1800" spc="-1" strike="noStrike">
                          <a:solidFill>
                            <a:srgbClr val="1d2e5f"/>
                          </a:solidFill>
                          <a:latin typeface="Arial"/>
                        </a:rPr>
                        <a:t>Моноклональні</a:t>
                      </a:r>
                      <a:endParaRPr b="0" lang="ru-RU" sz="1800" spc="-1" strike="noStrike">
                        <a:latin typeface="Arial"/>
                      </a:endParaRPr>
                    </a:p>
                    <a:p>
                      <a:pPr marL="102240" indent="-1440" algn="ctr">
                        <a:lnSpc>
                          <a:spcPts val="3291"/>
                        </a:lnSpc>
                      </a:pPr>
                      <a:r>
                        <a:rPr b="0" lang="ru-RU" sz="1800" spc="-15" strike="noStrike">
                          <a:solidFill>
                            <a:srgbClr val="1d2e5f"/>
                          </a:solidFill>
                          <a:latin typeface="Arial"/>
                        </a:rPr>
                        <a:t>імуноглобуліни  </a:t>
                      </a:r>
                      <a:r>
                        <a:rPr b="0" lang="ru-RU" sz="1800" spc="-7" strike="noStrike">
                          <a:solidFill>
                            <a:srgbClr val="1d2e5f"/>
                          </a:solidFill>
                          <a:latin typeface="Arial"/>
                        </a:rPr>
                        <a:t>антитіла) – ті, які  </a:t>
                      </a:r>
                      <a:r>
                        <a:rPr b="0" lang="ru-RU" sz="1800" spc="-15" strike="noStrike">
                          <a:solidFill>
                            <a:srgbClr val="1d2e5f"/>
                          </a:solidFill>
                          <a:latin typeface="Arial"/>
                        </a:rPr>
                        <a:t>мають</a:t>
                      </a:r>
                      <a:r>
                        <a:rPr b="0" lang="ru-RU" sz="1800" spc="-52" strike="noStrike">
                          <a:solidFill>
                            <a:srgbClr val="1d2e5f"/>
                          </a:solidFill>
                          <a:latin typeface="Arial"/>
                        </a:rPr>
                        <a:t> </a:t>
                      </a:r>
                      <a:r>
                        <a:rPr b="0" lang="ru-RU" sz="1800" spc="-21" strike="noStrike">
                          <a:solidFill>
                            <a:srgbClr val="1d2e5f"/>
                          </a:solidFill>
                          <a:latin typeface="Arial"/>
                        </a:rPr>
                        <a:t>походження </a:t>
                      </a:r>
                      <a:r>
                        <a:rPr b="0" lang="ru-RU" sz="1800" spc="-12" strike="noStrike">
                          <a:solidFill>
                            <a:srgbClr val="1d2e5f"/>
                          </a:solidFill>
                          <a:latin typeface="Arial"/>
                        </a:rPr>
                        <a:t>від </a:t>
                      </a:r>
                      <a:r>
                        <a:rPr b="0" lang="ru-RU" sz="1800" spc="-15" strike="noStrike">
                          <a:solidFill>
                            <a:srgbClr val="1d2e5f"/>
                          </a:solidFill>
                          <a:latin typeface="Arial"/>
                        </a:rPr>
                        <a:t>одної</a:t>
                      </a:r>
                      <a:endParaRPr b="0" lang="ru-RU" sz="1800" spc="-1" strike="noStrike">
                        <a:latin typeface="Arial"/>
                      </a:endParaRPr>
                    </a:p>
                    <a:p>
                      <a:pPr marL="550440" indent="-1440" algn="ctr">
                        <a:lnSpc>
                          <a:spcPts val="3291"/>
                        </a:lnSpc>
                      </a:pPr>
                      <a:r>
                        <a:rPr b="0" lang="ru-RU" sz="1800" spc="-1" strike="noStrike">
                          <a:solidFill>
                            <a:srgbClr val="1d2e5f"/>
                          </a:solidFill>
                          <a:latin typeface="Arial"/>
                        </a:rPr>
                        <a:t>пл</a:t>
                      </a:r>
                      <a:r>
                        <a:rPr b="0" lang="ru-RU" sz="1800" spc="-35" strike="noStrike">
                          <a:solidFill>
                            <a:srgbClr val="1d2e5f"/>
                          </a:solidFill>
                          <a:latin typeface="Arial"/>
                        </a:rPr>
                        <a:t>а</a:t>
                      </a:r>
                      <a:r>
                        <a:rPr b="0" lang="ru-RU" sz="1800" spc="-7" strike="noStrike">
                          <a:solidFill>
                            <a:srgbClr val="1d2e5f"/>
                          </a:solidFill>
                          <a:latin typeface="Arial"/>
                        </a:rPr>
                        <a:t>зм</a:t>
                      </a:r>
                      <a:r>
                        <a:rPr b="0" lang="ru-RU" sz="1800" spc="-66" strike="noStrike">
                          <a:solidFill>
                            <a:srgbClr val="1d2e5f"/>
                          </a:solidFill>
                          <a:latin typeface="Arial"/>
                        </a:rPr>
                        <a:t>а</a:t>
                      </a:r>
                      <a:r>
                        <a:rPr b="0" lang="ru-RU" sz="1800" spc="-1" strike="noStrike">
                          <a:solidFill>
                            <a:srgbClr val="1d2e5f"/>
                          </a:solidFill>
                          <a:latin typeface="Arial"/>
                        </a:rPr>
                        <a:t>тичної  клітини-</a:t>
                      </a:r>
                      <a:endParaRPr b="0" lang="ru-RU" sz="1800" spc="-1" strike="noStrike">
                        <a:latin typeface="Arial"/>
                      </a:endParaRPr>
                    </a:p>
                    <a:p>
                      <a:pPr marL="550440" indent="-1440" algn="ctr">
                        <a:lnSpc>
                          <a:spcPts val="3291"/>
                        </a:lnSpc>
                      </a:pPr>
                      <a:r>
                        <a:rPr b="0" lang="ru-RU" sz="1800" spc="-7" strike="noStrike">
                          <a:solidFill>
                            <a:srgbClr val="1d2e5f"/>
                          </a:solidFill>
                          <a:latin typeface="Arial"/>
                        </a:rPr>
                        <a:t>попередника</a:t>
                      </a:r>
                      <a:endParaRPr b="0" lang="ru-RU" sz="1800" spc="-1" strike="noStrike">
                        <a:latin typeface="Arial"/>
                      </a:endParaRPr>
                    </a:p>
                  </a:txBody>
                  <a:tcPr marL="91440" marR="91440">
                    <a:lnL w="12240">
                      <a:solidFill>
                        <a:srgbClr val="3d382b"/>
                      </a:solidFill>
                    </a:lnL>
                    <a:lnR w="12240">
                      <a:solidFill>
                        <a:srgbClr val="3d382b"/>
                      </a:solidFill>
                    </a:lnR>
                    <a:lnT w="12240">
                      <a:solidFill>
                        <a:srgbClr val="3d382b"/>
                      </a:solidFill>
                    </a:lnT>
                    <a:lnB w="12240">
                      <a:solidFill>
                        <a:srgbClr val="3d382b"/>
                      </a:solidFill>
                    </a:lnB>
                    <a:solidFill>
                      <a:srgbClr val="f1f4f5"/>
                    </a:solidFill>
                  </a:tcPr>
                </a:tc>
              </a:tr>
              <a:tr h="1516320">
                <a:tc>
                  <a:txBody>
                    <a:bodyPr>
                      <a:noAutofit/>
                    </a:bodyPr>
                    <a:p>
                      <a:pPr marL="329040">
                        <a:lnSpc>
                          <a:spcPts val="3209"/>
                        </a:lnSpc>
                      </a:pPr>
                      <a:r>
                        <a:rPr b="1" lang="ru-RU" sz="1800" spc="-12" strike="noStrike">
                          <a:solidFill>
                            <a:srgbClr val="1d2e5f"/>
                          </a:solidFill>
                          <a:latin typeface="Arial"/>
                        </a:rPr>
                        <a:t>Імунофіксація</a:t>
                      </a:r>
                      <a:endParaRPr b="0" lang="ru-RU" sz="1800" spc="-1" strike="noStrike">
                        <a:latin typeface="Arial"/>
                      </a:endParaRPr>
                    </a:p>
                  </a:txBody>
                  <a:tcPr marL="91440" marR="91440">
                    <a:lnL w="12240">
                      <a:solidFill>
                        <a:srgbClr val="3d382b"/>
                      </a:solidFill>
                    </a:lnL>
                    <a:lnR w="12240">
                      <a:solidFill>
                        <a:srgbClr val="3d382b"/>
                      </a:solidFill>
                    </a:lnR>
                    <a:lnT w="12240">
                      <a:solidFill>
                        <a:srgbClr val="3d382b"/>
                      </a:solidFill>
                    </a:lnT>
                    <a:lnB w="12240">
                      <a:solidFill>
                        <a:srgbClr val="3d382b"/>
                      </a:solidFill>
                    </a:lnB>
                    <a:solidFill>
                      <a:srgbClr val="f1f4f5"/>
                    </a:solidFill>
                  </a:tcPr>
                </a:tc>
                <a:tc>
                  <a:txBody>
                    <a:bodyPr>
                      <a:noAutofit/>
                    </a:bodyPr>
                    <a:p>
                      <a:pPr marL="20880" algn="just">
                        <a:lnSpc>
                          <a:spcPts val="3359"/>
                        </a:lnSpc>
                        <a:spcBef>
                          <a:spcPts val="45"/>
                        </a:spcBef>
                      </a:pPr>
                      <a:r>
                        <a:rPr b="0" lang="ru-RU" sz="1800" spc="-7" strike="noStrike">
                          <a:solidFill>
                            <a:srgbClr val="1d2e5f"/>
                          </a:solidFill>
                          <a:latin typeface="Arial"/>
                        </a:rPr>
                        <a:t>Антисироватка наноситься на білки,  </a:t>
                      </a:r>
                      <a:r>
                        <a:rPr b="0" lang="ru-RU" sz="1800" spc="-15" strike="noStrike">
                          <a:solidFill>
                            <a:srgbClr val="1d2e5f"/>
                          </a:solidFill>
                          <a:latin typeface="Arial"/>
                        </a:rPr>
                        <a:t>розділені </a:t>
                      </a:r>
                      <a:r>
                        <a:rPr b="0" lang="ru-RU" sz="1800" spc="-32" strike="noStrike">
                          <a:solidFill>
                            <a:srgbClr val="1d2e5f"/>
                          </a:solidFill>
                          <a:latin typeface="Arial"/>
                        </a:rPr>
                        <a:t>методом </a:t>
                      </a:r>
                      <a:r>
                        <a:rPr b="0" lang="ru-RU" sz="1800" spc="-35" strike="noStrike">
                          <a:solidFill>
                            <a:srgbClr val="1d2e5f"/>
                          </a:solidFill>
                          <a:latin typeface="Arial"/>
                        </a:rPr>
                        <a:t>електрофорезу, </a:t>
                      </a:r>
                      <a:r>
                        <a:rPr b="0" lang="ru-RU" sz="1800" spc="-7" strike="noStrike">
                          <a:solidFill>
                            <a:srgbClr val="1d2e5f"/>
                          </a:solidFill>
                          <a:latin typeface="Arial"/>
                        </a:rPr>
                        <a:t>а  білки,</a:t>
                      </a:r>
                      <a:r>
                        <a:rPr b="0" lang="ru-RU" sz="1800" spc="384" strike="noStrike">
                          <a:solidFill>
                            <a:srgbClr val="1d2e5f"/>
                          </a:solidFill>
                          <a:latin typeface="Arial"/>
                        </a:rPr>
                        <a:t> </a:t>
                      </a:r>
                      <a:r>
                        <a:rPr b="0" lang="ru-RU" sz="1800" spc="-7" strike="noStrike">
                          <a:solidFill>
                            <a:srgbClr val="1d2e5f"/>
                          </a:solidFill>
                          <a:latin typeface="Arial"/>
                        </a:rPr>
                        <a:t>які</a:t>
                      </a:r>
                      <a:r>
                        <a:rPr b="0" lang="ru-RU" sz="1800" spc="386" strike="noStrike">
                          <a:solidFill>
                            <a:srgbClr val="1d2e5f"/>
                          </a:solidFill>
                          <a:latin typeface="Arial"/>
                        </a:rPr>
                        <a:t> </a:t>
                      </a:r>
                      <a:r>
                        <a:rPr b="0" lang="ru-RU" sz="1800" spc="-7" strike="noStrike">
                          <a:solidFill>
                            <a:srgbClr val="1d2e5f"/>
                          </a:solidFill>
                          <a:latin typeface="Arial"/>
                        </a:rPr>
                        <a:t>не</a:t>
                      </a:r>
                      <a:r>
                        <a:rPr b="0" lang="ru-RU" sz="1800" spc="384" strike="noStrike">
                          <a:solidFill>
                            <a:srgbClr val="1d2e5f"/>
                          </a:solidFill>
                          <a:latin typeface="Arial"/>
                        </a:rPr>
                        <a:t> </a:t>
                      </a:r>
                      <a:r>
                        <a:rPr b="0" lang="ru-RU" sz="1800" spc="-7" strike="noStrike">
                          <a:solidFill>
                            <a:srgbClr val="1d2e5f"/>
                          </a:solidFill>
                          <a:latin typeface="Arial"/>
                        </a:rPr>
                        <a:t>вступили</a:t>
                      </a:r>
                      <a:r>
                        <a:rPr b="0" lang="ru-RU" sz="1800" spc="384" strike="noStrike">
                          <a:solidFill>
                            <a:srgbClr val="1d2e5f"/>
                          </a:solidFill>
                          <a:latin typeface="Arial"/>
                        </a:rPr>
                        <a:t> </a:t>
                      </a:r>
                      <a:r>
                        <a:rPr b="0" lang="ru-RU" sz="1800" spc="-7" strike="noStrike">
                          <a:solidFill>
                            <a:srgbClr val="1d2e5f"/>
                          </a:solidFill>
                          <a:latin typeface="Arial"/>
                        </a:rPr>
                        <a:t>у</a:t>
                      </a:r>
                      <a:r>
                        <a:rPr b="0" lang="ru-RU" sz="1800" spc="392" strike="noStrike">
                          <a:solidFill>
                            <a:srgbClr val="1d2e5f"/>
                          </a:solidFill>
                          <a:latin typeface="Arial"/>
                        </a:rPr>
                        <a:t> </a:t>
                      </a:r>
                      <a:r>
                        <a:rPr b="0" lang="ru-RU" sz="1800" spc="-7" strike="noStrike">
                          <a:solidFill>
                            <a:srgbClr val="1d2e5f"/>
                          </a:solidFill>
                          <a:latin typeface="Arial"/>
                        </a:rPr>
                        <a:t>реакцію,</a:t>
                      </a:r>
                      <a:endParaRPr b="0" lang="ru-RU" sz="1800" spc="-1" strike="noStrike">
                        <a:latin typeface="Arial"/>
                      </a:endParaRPr>
                    </a:p>
                    <a:p>
                      <a:pPr marL="20880" algn="just">
                        <a:lnSpc>
                          <a:spcPts val="3359"/>
                        </a:lnSpc>
                        <a:spcBef>
                          <a:spcPts val="45"/>
                        </a:spcBef>
                      </a:pPr>
                      <a:r>
                        <a:rPr b="0" lang="ru-RU" sz="1800" spc="-15" strike="noStrike">
                          <a:solidFill>
                            <a:srgbClr val="1d2e5f"/>
                          </a:solidFill>
                          <a:latin typeface="Arial"/>
                        </a:rPr>
                        <a:t>змиваються перед фарбуванням  </a:t>
                      </a:r>
                      <a:r>
                        <a:rPr b="0" lang="ru-RU" sz="1800" spc="-12" strike="noStrike">
                          <a:solidFill>
                            <a:srgbClr val="1d2e5f"/>
                          </a:solidFill>
                          <a:latin typeface="Arial"/>
                        </a:rPr>
                        <a:t>білок-зв’язуючим</a:t>
                      </a:r>
                      <a:r>
                        <a:rPr b="0" lang="ru-RU" sz="1800" spc="18" strike="noStrike">
                          <a:solidFill>
                            <a:srgbClr val="1d2e5f"/>
                          </a:solidFill>
                          <a:latin typeface="Arial"/>
                        </a:rPr>
                        <a:t> </a:t>
                      </a:r>
                      <a:r>
                        <a:rPr b="0" lang="ru-RU" sz="1800" spc="-12" strike="noStrike">
                          <a:solidFill>
                            <a:srgbClr val="1d2e5f"/>
                          </a:solidFill>
                          <a:latin typeface="Arial"/>
                        </a:rPr>
                        <a:t>барвником</a:t>
                      </a:r>
                      <a:endParaRPr b="0" lang="ru-RU" sz="1800" spc="-1" strike="noStrike">
                        <a:latin typeface="Arial"/>
                      </a:endParaRPr>
                    </a:p>
                  </a:txBody>
                  <a:tcPr marL="91440" marR="91440">
                    <a:lnL w="12240">
                      <a:solidFill>
                        <a:srgbClr val="3d382b"/>
                      </a:solidFill>
                    </a:lnL>
                    <a:lnR w="12240">
                      <a:solidFill>
                        <a:srgbClr val="3d382b"/>
                      </a:solidFill>
                    </a:lnR>
                    <a:lnT w="12240">
                      <a:solidFill>
                        <a:srgbClr val="3d382b"/>
                      </a:solidFill>
                    </a:lnT>
                    <a:lnB w="12240">
                      <a:solidFill>
                        <a:srgbClr val="3d382b"/>
                      </a:solidFill>
                    </a:lnB>
                    <a:solidFill>
                      <a:srgbClr val="f1f4f5"/>
                    </a:solidFill>
                  </a:tcPr>
                </a:tc>
                <a:tc>
                  <a:txBody>
                    <a:bodyPr>
                      <a:noAutofit/>
                    </a:bodyPr>
                    <a:p>
                      <a:pPr marL="425520" indent="-21960">
                        <a:lnSpc>
                          <a:spcPts val="3280"/>
                        </a:lnSpc>
                        <a:spcBef>
                          <a:spcPts val="111"/>
                        </a:spcBef>
                      </a:pPr>
                      <a:r>
                        <a:rPr b="0" lang="ru-RU" sz="1800" spc="24" strike="noStrike">
                          <a:solidFill>
                            <a:srgbClr val="1d2e5f"/>
                          </a:solidFill>
                          <a:latin typeface="Arial"/>
                        </a:rPr>
                        <a:t>М</a:t>
                      </a:r>
                      <a:r>
                        <a:rPr b="0" lang="ru-RU" sz="1800" spc="-7" strike="noStrike">
                          <a:solidFill>
                            <a:srgbClr val="1d2e5f"/>
                          </a:solidFill>
                          <a:latin typeface="Arial"/>
                        </a:rPr>
                        <a:t>о</a:t>
                      </a:r>
                      <a:r>
                        <a:rPr b="0" lang="ru-RU" sz="1800" spc="-1" strike="noStrike">
                          <a:solidFill>
                            <a:srgbClr val="1d2e5f"/>
                          </a:solidFill>
                          <a:latin typeface="Arial"/>
                        </a:rPr>
                        <a:t>н</a:t>
                      </a:r>
                      <a:r>
                        <a:rPr b="0" lang="ru-RU" sz="1800" spc="-7" strike="noStrike">
                          <a:solidFill>
                            <a:srgbClr val="1d2e5f"/>
                          </a:solidFill>
                          <a:latin typeface="Arial"/>
                        </a:rPr>
                        <a:t>о</a:t>
                      </a:r>
                      <a:r>
                        <a:rPr b="0" lang="ru-RU" sz="1800" spc="26" strike="noStrike">
                          <a:solidFill>
                            <a:srgbClr val="1d2e5f"/>
                          </a:solidFill>
                          <a:latin typeface="Arial"/>
                        </a:rPr>
                        <a:t>кл</a:t>
                      </a:r>
                      <a:r>
                        <a:rPr b="0" lang="ru-RU" sz="1800" spc="-7" strike="noStrike">
                          <a:solidFill>
                            <a:srgbClr val="1d2e5f"/>
                          </a:solidFill>
                          <a:latin typeface="Arial"/>
                        </a:rPr>
                        <a:t>о</a:t>
                      </a:r>
                      <a:r>
                        <a:rPr b="0" lang="ru-RU" sz="1800" spc="-1" strike="noStrike">
                          <a:solidFill>
                            <a:srgbClr val="1d2e5f"/>
                          </a:solidFill>
                          <a:latin typeface="Arial"/>
                        </a:rPr>
                        <a:t>н</a:t>
                      </a:r>
                      <a:r>
                        <a:rPr b="0" lang="ru-RU" sz="1800" spc="-7" strike="noStrike">
                          <a:solidFill>
                            <a:srgbClr val="1d2e5f"/>
                          </a:solidFill>
                          <a:latin typeface="Arial"/>
                        </a:rPr>
                        <a:t>альні  </a:t>
                      </a:r>
                      <a:r>
                        <a:rPr b="0" lang="ru-RU" sz="1800" spc="-15" strike="noStrike">
                          <a:solidFill>
                            <a:srgbClr val="1d2e5f"/>
                          </a:solidFill>
                          <a:latin typeface="Arial"/>
                        </a:rPr>
                        <a:t>імуноглобуліни</a:t>
                      </a:r>
                      <a:endParaRPr b="0" lang="ru-RU" sz="1800" spc="-1" strike="noStrike">
                        <a:latin typeface="Arial"/>
                      </a:endParaRPr>
                    </a:p>
                  </a:txBody>
                  <a:tcPr marL="91440" marR="91440">
                    <a:lnL w="12240">
                      <a:solidFill>
                        <a:srgbClr val="3d382b"/>
                      </a:solidFill>
                    </a:lnL>
                    <a:lnR w="12240">
                      <a:solidFill>
                        <a:srgbClr val="3d382b"/>
                      </a:solidFill>
                    </a:lnR>
                    <a:lnT w="12240">
                      <a:solidFill>
                        <a:srgbClr val="3d382b"/>
                      </a:solidFill>
                    </a:lnT>
                    <a:lnB w="12240">
                      <a:solidFill>
                        <a:srgbClr val="3d382b"/>
                      </a:solidFill>
                    </a:lnB>
                    <a:solidFill>
                      <a:srgbClr val="f1f4f5"/>
                    </a:solidFill>
                  </a:tcPr>
                </a:tc>
              </a:tr>
            </a:tbl>
          </a:graphicData>
        </a:graphic>
      </p:graphicFrame>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CustomShape 1"/>
          <p:cNvSpPr/>
          <p:nvPr/>
        </p:nvSpPr>
        <p:spPr>
          <a:xfrm>
            <a:off x="531360" y="402480"/>
            <a:ext cx="11923920" cy="91695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i="1" lang="ru-RU" sz="2400" spc="-1" strike="noStrike">
                <a:solidFill>
                  <a:srgbClr val="800080"/>
                </a:solidFill>
                <a:latin typeface="Arial"/>
                <a:ea typeface="DejaVu Sans"/>
              </a:rPr>
              <a:t>Розглянемо кілька конкретних ситуацій. </a:t>
            </a:r>
            <a:endParaRPr b="0" lang="ru-RU" sz="24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000000"/>
                </a:solidFill>
                <a:latin typeface="Arial"/>
                <a:ea typeface="DejaVu Sans"/>
              </a:rPr>
              <a:t>Насамперед </a:t>
            </a:r>
            <a:r>
              <a:rPr b="1" lang="ru-RU" sz="2200" spc="-1" strike="noStrike" u="sng">
                <a:solidFill>
                  <a:srgbClr val="000000"/>
                </a:solidFill>
                <a:uFillTx/>
                <a:latin typeface="Arial"/>
                <a:ea typeface="DejaVu Sans"/>
              </a:rPr>
              <a:t>далеко не в кожному випадку зниження тих чи інших імунологічних показників має розцінюватись як ІДС</a:t>
            </a:r>
            <a:r>
              <a:rPr b="1" lang="ru-RU" sz="2200" spc="-1" strike="noStrike">
                <a:solidFill>
                  <a:srgbClr val="000000"/>
                </a:solidFill>
                <a:latin typeface="Arial"/>
                <a:ea typeface="DejaVu Sans"/>
              </a:rPr>
              <a:t>. Лікарі, як правило, не знають преморбідного імунологічного фону і спостерігають статус, що вже змінився під впливом. Зниження показників у гострій стадії захворювання розглядається як наявність у даного хворого на ІДС того чи іншого ступеня, яка і зумовила можливість розвитку захворювання. Спеціально проведені дослідження (були зняті імунологічні параметри у дітей у міжепідемічний період і потім у період спалахів ГРВІ у хворих та незахворілих дітей) показали, що </a:t>
            </a:r>
            <a:r>
              <a:rPr b="1" lang="ru-RU" sz="2200" spc="-1" strike="noStrike" u="sng">
                <a:solidFill>
                  <a:srgbClr val="000000"/>
                </a:solidFill>
                <a:uFillTx/>
                <a:latin typeface="Arial"/>
                <a:ea typeface="DejaVu Sans"/>
              </a:rPr>
              <a:t>зниження в гострому періоді ГРВІ деяких імунологічних показників не передує захворюванню, але є його наслідком, результатом споживання імунних факторів у процесі боротьби організму з інфекційним початком.</a:t>
            </a:r>
            <a:r>
              <a:rPr b="1" lang="ru-RU" sz="2200" spc="-1" strike="noStrike">
                <a:solidFill>
                  <a:srgbClr val="000000"/>
                </a:solidFill>
                <a:latin typeface="Arial"/>
                <a:ea typeface="DejaVu Sans"/>
              </a:rPr>
              <a:t> Встановлено також, що Т-клітини після контакту з антигеном на деякий час йдуть з циркуляції в периферичні лімфоїдні органи. Природно, що в цей період, що відповідає початку захворювання, </a:t>
            </a:r>
            <a:r>
              <a:rPr b="1" lang="ru-RU" sz="2200" spc="-1" strike="noStrike" u="sng">
                <a:solidFill>
                  <a:srgbClr val="000000"/>
                </a:solidFill>
                <a:uFillTx/>
                <a:latin typeface="Arial"/>
                <a:ea typeface="DejaVu Sans"/>
              </a:rPr>
              <a:t>кількість Т-лімфоцитів у крові знижена.</a:t>
            </a:r>
            <a:r>
              <a:rPr b="1" lang="ru-RU" sz="2200" spc="-1" strike="noStrike">
                <a:solidFill>
                  <a:srgbClr val="000000"/>
                </a:solidFill>
                <a:latin typeface="Arial"/>
                <a:ea typeface="DejaVu Sans"/>
              </a:rPr>
              <a:t> Крім того, коливання в ту чи іншу сторону деяких імунологічних параметрів можуть бути наслідком не прямої їхньої участі у боротьбі з інфекційним початком, а </a:t>
            </a:r>
            <a:r>
              <a:rPr b="1" i="1" lang="ru-RU" sz="2200" spc="-1" strike="noStrike" u="sng">
                <a:solidFill>
                  <a:srgbClr val="00a933"/>
                </a:solidFill>
                <a:uFillTx/>
                <a:latin typeface="Arial"/>
                <a:ea typeface="DejaVu Sans"/>
              </a:rPr>
              <a:t>компенсаторною реакцією.</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000000"/>
                </a:solidFill>
                <a:latin typeface="Arial"/>
                <a:ea typeface="DejaVu Sans"/>
              </a:rPr>
              <a:t>Потрібно мати на увазі, що </a:t>
            </a:r>
            <a:r>
              <a:rPr b="1" lang="ru-RU" sz="2200" spc="-1" strike="noStrike" u="sng">
                <a:solidFill>
                  <a:srgbClr val="000000"/>
                </a:solidFill>
                <a:uFillTx/>
                <a:latin typeface="Arial"/>
                <a:ea typeface="DejaVu Sans"/>
              </a:rPr>
              <a:t>нерідко при явних клінічних ознаках імунного дефіциту (наприклад, діти, що часто хворіють) методами, що є в розпорядженні імунологічної лабораторії, функціональної неповноцінності імунної системи виявити не вдається,</a:t>
            </a:r>
            <a:r>
              <a:rPr b="1" lang="ru-RU" sz="2200" spc="-1" strike="noStrike">
                <a:solidFill>
                  <a:srgbClr val="000000"/>
                </a:solidFill>
                <a:latin typeface="Arial"/>
                <a:ea typeface="DejaVu Sans"/>
              </a:rPr>
              <a:t> так як всі досліджувані параметри лежать в межах допустимих коливань. Чи означає це, що ми маємо відкинути діагноз ІДС? Ні, не означає. </a:t>
            </a:r>
            <a:r>
              <a:rPr b="1" lang="ru-RU" sz="2200" spc="-1" strike="noStrike" u="sng">
                <a:solidFill>
                  <a:srgbClr val="000000"/>
                </a:solidFill>
                <a:uFillTx/>
                <a:latin typeface="Arial"/>
                <a:ea typeface="DejaVu Sans"/>
              </a:rPr>
              <a:t>Бо сам факт повторних захворювань, що чергуються одне за одним, безумовно, свідчить про те, що імунна система організму не справляється зі своєю функцією</a:t>
            </a:r>
            <a:r>
              <a:rPr b="1" lang="ru-RU" sz="2200" spc="-1" strike="noStrike">
                <a:solidFill>
                  <a:srgbClr val="000000"/>
                </a:solidFill>
                <a:latin typeface="Arial"/>
                <a:ea typeface="DejaVu Sans"/>
              </a:rPr>
              <a:t>. У цьому випадку на підставі клінічних даних має бути констатовано наявність ІДС незалежно від того, які показники різних ланок імунітету ми отримуємо під час лабораторних досліджень.</a:t>
            </a:r>
            <a:endParaRPr b="0" lang="ru-RU" sz="2200" spc="-1" strike="noStrike">
              <a:latin typeface="Arial"/>
            </a:endParaRPr>
          </a:p>
        </p:txBody>
      </p:sp>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89" name="Table 1"/>
          <p:cNvGraphicFramePr/>
          <p:nvPr/>
        </p:nvGraphicFramePr>
        <p:xfrm>
          <a:off x="333720" y="537840"/>
          <a:ext cx="12439800" cy="7619400"/>
        </p:xfrm>
        <a:graphic>
          <a:graphicData uri="http://schemas.openxmlformats.org/drawingml/2006/table">
            <a:tbl>
              <a:tblPr/>
              <a:tblGrid>
                <a:gridCol w="3696480"/>
                <a:gridCol w="5455800"/>
                <a:gridCol w="3287880"/>
              </a:tblGrid>
              <a:tr h="4458960">
                <a:tc>
                  <a:txBody>
                    <a:bodyPr>
                      <a:noAutofit/>
                    </a:bodyPr>
                    <a:p>
                      <a:pPr marL="271800" algn="ctr">
                        <a:lnSpc>
                          <a:spcPts val="3359"/>
                        </a:lnSpc>
                        <a:spcBef>
                          <a:spcPts val="34"/>
                        </a:spcBef>
                      </a:pPr>
                      <a:r>
                        <a:rPr b="1" lang="ru-RU" sz="1800" spc="-1" strike="noStrike">
                          <a:solidFill>
                            <a:srgbClr val="1d2e5f"/>
                          </a:solidFill>
                          <a:latin typeface="Arial"/>
                        </a:rPr>
                        <a:t>І</a:t>
                      </a:r>
                      <a:r>
                        <a:rPr b="1" lang="ru-RU" sz="1800" spc="-41" strike="noStrike">
                          <a:solidFill>
                            <a:srgbClr val="1d2e5f"/>
                          </a:solidFill>
                          <a:latin typeface="Arial"/>
                        </a:rPr>
                        <a:t>м</a:t>
                      </a:r>
                      <a:r>
                        <a:rPr b="1" lang="ru-RU" sz="1800" spc="-35" strike="noStrike">
                          <a:solidFill>
                            <a:srgbClr val="1d2e5f"/>
                          </a:solidFill>
                          <a:latin typeface="Arial"/>
                        </a:rPr>
                        <a:t>у</a:t>
                      </a:r>
                      <a:r>
                        <a:rPr b="1" lang="ru-RU" sz="1800" spc="-1" strike="noStrike">
                          <a:solidFill>
                            <a:srgbClr val="1d2e5f"/>
                          </a:solidFill>
                          <a:latin typeface="Arial"/>
                        </a:rPr>
                        <a:t>но</a:t>
                      </a:r>
                      <a:r>
                        <a:rPr b="1" lang="ru-RU" sz="1800" spc="-41" strike="noStrike">
                          <a:solidFill>
                            <a:srgbClr val="1d2e5f"/>
                          </a:solidFill>
                          <a:latin typeface="Arial"/>
                        </a:rPr>
                        <a:t>ф</a:t>
                      </a:r>
                      <a:r>
                        <a:rPr b="1" lang="ru-RU" sz="1800" spc="-7" strike="noStrike">
                          <a:solidFill>
                            <a:srgbClr val="1d2e5f"/>
                          </a:solidFill>
                          <a:latin typeface="Arial"/>
                        </a:rPr>
                        <a:t>е</a:t>
                      </a:r>
                      <a:r>
                        <a:rPr b="1" lang="ru-RU" sz="1800" spc="-26" strike="noStrike">
                          <a:solidFill>
                            <a:srgbClr val="1d2e5f"/>
                          </a:solidFill>
                          <a:latin typeface="Arial"/>
                        </a:rPr>
                        <a:t>р</a:t>
                      </a:r>
                      <a:r>
                        <a:rPr b="1" lang="ru-RU" sz="1800" spc="-1" strike="noStrike">
                          <a:solidFill>
                            <a:srgbClr val="1d2e5f"/>
                          </a:solidFill>
                          <a:latin typeface="Arial"/>
                        </a:rPr>
                        <a:t>ме</a:t>
                      </a:r>
                      <a:r>
                        <a:rPr b="1" lang="ru-RU" sz="1800" spc="4" strike="noStrike">
                          <a:solidFill>
                            <a:srgbClr val="1d2e5f"/>
                          </a:solidFill>
                          <a:latin typeface="Arial"/>
                        </a:rPr>
                        <a:t>н</a:t>
                      </a:r>
                      <a:r>
                        <a:rPr b="1" lang="ru-RU" sz="1800" spc="-15" strike="noStrike">
                          <a:solidFill>
                            <a:srgbClr val="1d2e5f"/>
                          </a:solidFill>
                          <a:latin typeface="Arial"/>
                        </a:rPr>
                        <a:t>т</a:t>
                      </a:r>
                      <a:r>
                        <a:rPr b="1" lang="ru-RU" sz="1800" spc="4" strike="noStrike">
                          <a:solidFill>
                            <a:srgbClr val="1d2e5f"/>
                          </a:solidFill>
                          <a:latin typeface="Arial"/>
                        </a:rPr>
                        <a:t>н</a:t>
                      </a:r>
                      <a:r>
                        <a:rPr b="1" lang="ru-RU" sz="1800" spc="-1" strike="noStrike">
                          <a:solidFill>
                            <a:srgbClr val="1d2e5f"/>
                          </a:solidFill>
                          <a:latin typeface="Arial"/>
                        </a:rPr>
                        <a:t>ий  </a:t>
                      </a:r>
                      <a:r>
                        <a:rPr b="1" lang="ru-RU" sz="1800" spc="-7" strike="noStrike">
                          <a:solidFill>
                            <a:srgbClr val="1d2e5f"/>
                          </a:solidFill>
                          <a:latin typeface="Arial"/>
                        </a:rPr>
                        <a:t>аналіз</a:t>
                      </a:r>
                      <a:r>
                        <a:rPr b="1" lang="ru-RU" sz="1800" spc="-21" strike="noStrike">
                          <a:solidFill>
                            <a:srgbClr val="1d2e5f"/>
                          </a:solidFill>
                          <a:latin typeface="Arial"/>
                        </a:rPr>
                        <a:t> </a:t>
                      </a:r>
                      <a:r>
                        <a:rPr b="1" lang="ru-RU" sz="1800" spc="-15" strike="noStrike">
                          <a:solidFill>
                            <a:srgbClr val="1d2e5f"/>
                          </a:solidFill>
                          <a:latin typeface="Arial"/>
                        </a:rPr>
                        <a:t>(ІФА),</a:t>
                      </a:r>
                      <a:endParaRPr b="0" lang="ru-RU" sz="1800" spc="-1" strike="noStrike">
                        <a:latin typeface="Arial"/>
                      </a:endParaRPr>
                    </a:p>
                    <a:p>
                      <a:pPr marL="271800" algn="ctr">
                        <a:lnSpc>
                          <a:spcPts val="3359"/>
                        </a:lnSpc>
                        <a:spcBef>
                          <a:spcPts val="34"/>
                        </a:spcBef>
                      </a:pPr>
                      <a:r>
                        <a:rPr b="1" lang="ru-RU" sz="1800" spc="-21" strike="noStrike">
                          <a:solidFill>
                            <a:srgbClr val="1d2e5f"/>
                          </a:solidFill>
                          <a:latin typeface="Arial"/>
                        </a:rPr>
                        <a:t>англ.</a:t>
                      </a:r>
                      <a:r>
                        <a:rPr b="1" lang="ru-RU" sz="1800" spc="-35" strike="noStrike">
                          <a:solidFill>
                            <a:srgbClr val="1d2e5f"/>
                          </a:solidFill>
                          <a:latin typeface="Arial"/>
                        </a:rPr>
                        <a:t> </a:t>
                      </a:r>
                      <a:r>
                        <a:rPr b="1" lang="ru-RU" sz="1800" spc="-7" strike="noStrike">
                          <a:solidFill>
                            <a:srgbClr val="1d2e5f"/>
                          </a:solidFill>
                          <a:latin typeface="Arial"/>
                        </a:rPr>
                        <a:t>enzyme-linked</a:t>
                      </a:r>
                      <a:endParaRPr b="0" lang="ru-RU" sz="1800" spc="-1" strike="noStrike">
                        <a:latin typeface="Arial"/>
                      </a:endParaRPr>
                    </a:p>
                    <a:p>
                      <a:pPr marL="271800" algn="ctr">
                        <a:lnSpc>
                          <a:spcPts val="3359"/>
                        </a:lnSpc>
                        <a:spcBef>
                          <a:spcPts val="34"/>
                        </a:spcBef>
                      </a:pPr>
                      <a:r>
                        <a:rPr b="1" lang="ru-RU" sz="1800" spc="-7" strike="noStrike">
                          <a:solidFill>
                            <a:srgbClr val="1d2e5f"/>
                          </a:solidFill>
                          <a:latin typeface="Arial"/>
                        </a:rPr>
                        <a:t>immuno</a:t>
                      </a:r>
                      <a:r>
                        <a:rPr b="1" lang="ru-RU" sz="1800" spc="-52" strike="noStrike">
                          <a:solidFill>
                            <a:srgbClr val="1d2e5f"/>
                          </a:solidFill>
                          <a:latin typeface="Arial"/>
                        </a:rPr>
                        <a:t> </a:t>
                      </a:r>
                      <a:r>
                        <a:rPr b="1" lang="ru-RU" sz="1800" spc="-7" strike="noStrike">
                          <a:solidFill>
                            <a:srgbClr val="1d2e5f"/>
                          </a:solidFill>
                          <a:latin typeface="Arial"/>
                        </a:rPr>
                        <a:t>sorbent  </a:t>
                      </a:r>
                      <a:r>
                        <a:rPr b="1" lang="ru-RU" sz="1800" spc="-41" strike="noStrike">
                          <a:solidFill>
                            <a:srgbClr val="1d2e5f"/>
                          </a:solidFill>
                          <a:latin typeface="Arial"/>
                        </a:rPr>
                        <a:t>assay,</a:t>
                      </a:r>
                      <a:r>
                        <a:rPr b="1" lang="ru-RU" sz="1800" spc="4" strike="noStrike">
                          <a:solidFill>
                            <a:srgbClr val="1d2e5f"/>
                          </a:solidFill>
                          <a:latin typeface="Arial"/>
                        </a:rPr>
                        <a:t> </a:t>
                      </a:r>
                      <a:r>
                        <a:rPr b="1" lang="ru-RU" sz="1800" spc="-7" strike="noStrike">
                          <a:solidFill>
                            <a:srgbClr val="1d2e5f"/>
                          </a:solidFill>
                          <a:latin typeface="Arial"/>
                        </a:rPr>
                        <a:t>ELISA</a:t>
                      </a:r>
                      <a:endParaRPr b="0" lang="ru-RU" sz="1800" spc="-1" strike="noStrike">
                        <a:latin typeface="Arial"/>
                      </a:endParaRPr>
                    </a:p>
                  </a:txBody>
                  <a:tcPr marL="91440" marR="91440">
                    <a:lnL w="12240">
                      <a:solidFill>
                        <a:srgbClr val="3d382b"/>
                      </a:solidFill>
                    </a:lnL>
                    <a:lnR w="12240">
                      <a:solidFill>
                        <a:srgbClr val="3d382b"/>
                      </a:solidFill>
                    </a:lnR>
                    <a:lnT w="12240">
                      <a:solidFill>
                        <a:srgbClr val="3d382b"/>
                      </a:solidFill>
                    </a:lnT>
                    <a:lnB w="38160">
                      <a:solidFill>
                        <a:srgbClr val="3d382b"/>
                      </a:solidFill>
                    </a:lnB>
                    <a:solidFill>
                      <a:srgbClr val="f1f4f5"/>
                    </a:solidFill>
                  </a:tcPr>
                </a:tc>
                <a:tc>
                  <a:txBody>
                    <a:bodyPr>
                      <a:noAutofit/>
                    </a:bodyPr>
                    <a:p>
                      <a:pPr marL="22320" algn="just">
                        <a:lnSpc>
                          <a:spcPts val="3121"/>
                        </a:lnSpc>
                        <a:spcBef>
                          <a:spcPts val="34"/>
                        </a:spcBef>
                      </a:pPr>
                      <a:r>
                        <a:rPr b="0" lang="ru-RU" sz="1800" spc="-7" strike="noStrike">
                          <a:solidFill>
                            <a:srgbClr val="1d2e5f"/>
                          </a:solidFill>
                          <a:latin typeface="Arial"/>
                        </a:rPr>
                        <a:t>Основний </a:t>
                      </a:r>
                      <a:r>
                        <a:rPr b="0" lang="ru-RU" sz="1800" spc="-1" strike="noStrike">
                          <a:solidFill>
                            <a:srgbClr val="1d2e5f"/>
                          </a:solidFill>
                          <a:latin typeface="Arial"/>
                        </a:rPr>
                        <a:t>принцип – </a:t>
                      </a:r>
                      <a:r>
                        <a:rPr b="0" lang="ru-RU" sz="1800" spc="-7" strike="noStrike">
                          <a:solidFill>
                            <a:srgbClr val="1d2e5f"/>
                          </a:solidFill>
                          <a:latin typeface="Arial"/>
                        </a:rPr>
                        <a:t>реакція  антиген-антитіло.    </a:t>
                      </a:r>
                      <a:r>
                        <a:rPr b="0" lang="ru-RU" sz="1800" spc="-12" strike="noStrike">
                          <a:solidFill>
                            <a:srgbClr val="1d2e5f"/>
                          </a:solidFill>
                          <a:latin typeface="Arial"/>
                        </a:rPr>
                        <a:t>Якщо   </a:t>
                      </a:r>
                      <a:r>
                        <a:rPr b="0" lang="ru-RU" sz="1800" spc="273" strike="noStrike">
                          <a:solidFill>
                            <a:srgbClr val="1d2e5f"/>
                          </a:solidFill>
                          <a:latin typeface="Arial"/>
                        </a:rPr>
                        <a:t> </a:t>
                      </a:r>
                      <a:r>
                        <a:rPr b="0" lang="ru-RU" sz="1800" spc="-15" strike="noStrike">
                          <a:solidFill>
                            <a:srgbClr val="1d2e5f"/>
                          </a:solidFill>
                          <a:latin typeface="Arial"/>
                        </a:rPr>
                        <a:t>антиген</a:t>
                      </a:r>
                      <a:endParaRPr b="0" lang="ru-RU" sz="1800" spc="-1" strike="noStrike">
                        <a:latin typeface="Arial"/>
                      </a:endParaRPr>
                    </a:p>
                    <a:p>
                      <a:pPr marL="22320" algn="just">
                        <a:lnSpc>
                          <a:spcPts val="3121"/>
                        </a:lnSpc>
                        <a:spcBef>
                          <a:spcPts val="34"/>
                        </a:spcBef>
                      </a:pPr>
                      <a:r>
                        <a:rPr b="0" lang="ru-RU" sz="1800" spc="-12" strike="noStrike">
                          <a:solidFill>
                            <a:srgbClr val="1d2e5f"/>
                          </a:solidFill>
                          <a:latin typeface="Arial"/>
                        </a:rPr>
                        <a:t>(молекула-мішень) являє </a:t>
                      </a:r>
                      <a:r>
                        <a:rPr b="0" lang="ru-RU" sz="1800" spc="-1" strike="noStrike">
                          <a:solidFill>
                            <a:srgbClr val="1d2e5f"/>
                          </a:solidFill>
                          <a:latin typeface="Arial"/>
                        </a:rPr>
                        <a:t>собою  білок, </a:t>
                      </a:r>
                      <a:r>
                        <a:rPr b="0" lang="ru-RU" sz="1800" spc="-15" strike="noStrike">
                          <a:solidFill>
                            <a:srgbClr val="1d2e5f"/>
                          </a:solidFill>
                          <a:latin typeface="Arial"/>
                        </a:rPr>
                        <a:t>то його очищений </a:t>
                      </a:r>
                      <a:r>
                        <a:rPr b="0" lang="ru-RU" sz="1800" spc="-7" strike="noStrike">
                          <a:solidFill>
                            <a:srgbClr val="1d2e5f"/>
                          </a:solidFill>
                          <a:latin typeface="Arial"/>
                        </a:rPr>
                        <a:t>препарат  звичайно використають </a:t>
                      </a:r>
                      <a:r>
                        <a:rPr b="0" lang="ru-RU" sz="1800" spc="-1" strike="noStrike">
                          <a:solidFill>
                            <a:srgbClr val="1d2e5f"/>
                          </a:solidFill>
                          <a:latin typeface="Arial"/>
                        </a:rPr>
                        <a:t>для  </a:t>
                      </a:r>
                      <a:r>
                        <a:rPr b="0" lang="ru-RU" sz="1800" spc="-12" strike="noStrike">
                          <a:solidFill>
                            <a:srgbClr val="1d2e5f"/>
                          </a:solidFill>
                          <a:latin typeface="Arial"/>
                        </a:rPr>
                        <a:t>одержання </a:t>
                      </a:r>
                      <a:r>
                        <a:rPr b="0" lang="ru-RU" sz="1800" spc="-7" strike="noStrike">
                          <a:solidFill>
                            <a:srgbClr val="1d2e5f"/>
                          </a:solidFill>
                          <a:latin typeface="Arial"/>
                        </a:rPr>
                        <a:t>антитіл, за </a:t>
                      </a:r>
                      <a:r>
                        <a:rPr b="0" lang="ru-RU" sz="1800" spc="-12" strike="noStrike">
                          <a:solidFill>
                            <a:srgbClr val="1d2e5f"/>
                          </a:solidFill>
                          <a:latin typeface="Arial"/>
                        </a:rPr>
                        <a:t>допомогою  </a:t>
                      </a:r>
                      <a:r>
                        <a:rPr b="0" lang="ru-RU" sz="1800" spc="-1" strike="noStrike">
                          <a:solidFill>
                            <a:srgbClr val="1d2e5f"/>
                          </a:solidFill>
                          <a:latin typeface="Arial"/>
                        </a:rPr>
                        <a:t>яких   </a:t>
                      </a:r>
                      <a:r>
                        <a:rPr b="0" lang="ru-RU" sz="1800" spc="162" strike="noStrike">
                          <a:solidFill>
                            <a:srgbClr val="1d2e5f"/>
                          </a:solidFill>
                          <a:latin typeface="Arial"/>
                        </a:rPr>
                        <a:t> </a:t>
                      </a:r>
                      <a:r>
                        <a:rPr b="0" lang="ru-RU" sz="1800" spc="-15" strike="noStrike">
                          <a:solidFill>
                            <a:srgbClr val="1d2e5f"/>
                          </a:solidFill>
                          <a:latin typeface="Arial"/>
                        </a:rPr>
                        <a:t>потім   </a:t>
                      </a:r>
                      <a:r>
                        <a:rPr b="0" lang="ru-RU" sz="1800" spc="197" strike="noStrike">
                          <a:solidFill>
                            <a:srgbClr val="1d2e5f"/>
                          </a:solidFill>
                          <a:latin typeface="Arial"/>
                        </a:rPr>
                        <a:t> </a:t>
                      </a:r>
                      <a:r>
                        <a:rPr b="0" lang="ru-RU" sz="1800" spc="-1" strike="noStrike">
                          <a:solidFill>
                            <a:srgbClr val="1d2e5f"/>
                          </a:solidFill>
                          <a:latin typeface="Arial"/>
                        </a:rPr>
                        <a:t>і   </a:t>
                      </a:r>
                      <a:r>
                        <a:rPr b="0" lang="ru-RU" sz="1800" spc="162" strike="noStrike">
                          <a:solidFill>
                            <a:srgbClr val="1d2e5f"/>
                          </a:solidFill>
                          <a:latin typeface="Arial"/>
                        </a:rPr>
                        <a:t> </a:t>
                      </a:r>
                      <a:r>
                        <a:rPr b="0" lang="ru-RU" sz="1800" spc="-15" strike="noStrike">
                          <a:solidFill>
                            <a:srgbClr val="1d2e5f"/>
                          </a:solidFill>
                          <a:latin typeface="Arial"/>
                        </a:rPr>
                        <a:t>виявляють   </a:t>
                      </a:r>
                      <a:r>
                        <a:rPr b="0" lang="ru-RU" sz="1800" spc="202" strike="noStrike">
                          <a:solidFill>
                            <a:srgbClr val="1d2e5f"/>
                          </a:solidFill>
                          <a:latin typeface="Arial"/>
                        </a:rPr>
                        <a:t> </a:t>
                      </a:r>
                      <a:r>
                        <a:rPr b="0" lang="ru-RU" sz="1800" spc="-7" strike="noStrike">
                          <a:solidFill>
                            <a:srgbClr val="1d2e5f"/>
                          </a:solidFill>
                          <a:latin typeface="Arial"/>
                        </a:rPr>
                        <a:t>дану</a:t>
                      </a:r>
                      <a:endParaRPr b="0" lang="ru-RU" sz="1800" spc="-1" strike="noStrike">
                        <a:latin typeface="Arial"/>
                      </a:endParaRPr>
                    </a:p>
                    <a:p>
                      <a:pPr marL="22320" algn="just">
                        <a:lnSpc>
                          <a:spcPts val="3121"/>
                        </a:lnSpc>
                        <a:spcBef>
                          <a:spcPts val="34"/>
                        </a:spcBef>
                      </a:pPr>
                      <a:r>
                        <a:rPr b="0" lang="ru-RU" sz="1800" spc="-1" strike="noStrike">
                          <a:solidFill>
                            <a:srgbClr val="1d2e5f"/>
                          </a:solidFill>
                          <a:latin typeface="Arial"/>
                        </a:rPr>
                        <a:t>мішень. </a:t>
                      </a:r>
                      <a:r>
                        <a:rPr b="0" lang="ru-RU" sz="1800" spc="-21" strike="noStrike">
                          <a:solidFill>
                            <a:srgbClr val="1d2e5f"/>
                          </a:solidFill>
                          <a:latin typeface="Arial"/>
                        </a:rPr>
                        <a:t>Раніше </a:t>
                      </a:r>
                      <a:r>
                        <a:rPr b="0" lang="ru-RU" sz="1800" spc="-12" strike="noStrike">
                          <a:solidFill>
                            <a:srgbClr val="1d2e5f"/>
                          </a:solidFill>
                          <a:latin typeface="Arial"/>
                        </a:rPr>
                        <a:t>використовувались  </a:t>
                      </a:r>
                      <a:r>
                        <a:rPr b="0" lang="ru-RU" sz="1800" spc="-7" strike="noStrike">
                          <a:solidFill>
                            <a:srgbClr val="1d2e5f"/>
                          </a:solidFill>
                          <a:latin typeface="Arial"/>
                        </a:rPr>
                        <a:t>первинні антитіла, </a:t>
                      </a:r>
                      <a:r>
                        <a:rPr b="0" lang="ru-RU" sz="1800" spc="-12" strike="noStrike">
                          <a:solidFill>
                            <a:srgbClr val="1d2e5f"/>
                          </a:solidFill>
                          <a:latin typeface="Arial"/>
                        </a:rPr>
                        <a:t>що </a:t>
                      </a:r>
                      <a:r>
                        <a:rPr b="0" lang="ru-RU" sz="1800" spc="-35" strike="noStrike">
                          <a:solidFill>
                            <a:srgbClr val="1d2e5f"/>
                          </a:solidFill>
                          <a:latin typeface="Arial"/>
                        </a:rPr>
                        <a:t>були </a:t>
                      </a:r>
                      <a:r>
                        <a:rPr b="0" lang="ru-RU" sz="1800" spc="-12" strike="noStrike">
                          <a:solidFill>
                            <a:srgbClr val="1d2e5f"/>
                          </a:solidFill>
                          <a:latin typeface="Arial"/>
                        </a:rPr>
                        <a:t>за  </a:t>
                      </a:r>
                      <a:r>
                        <a:rPr b="0" lang="ru-RU" sz="1800" spc="-7" strike="noStrike">
                          <a:solidFill>
                            <a:srgbClr val="1d2e5f"/>
                          </a:solidFill>
                          <a:latin typeface="Arial"/>
                        </a:rPr>
                        <a:t>своєю </a:t>
                      </a:r>
                      <a:r>
                        <a:rPr b="0" lang="ru-RU" sz="1800" spc="-12" strike="noStrike">
                          <a:solidFill>
                            <a:srgbClr val="1d2e5f"/>
                          </a:solidFill>
                          <a:latin typeface="Arial"/>
                        </a:rPr>
                        <a:t>природою </a:t>
                      </a:r>
                      <a:r>
                        <a:rPr b="0" lang="ru-RU" sz="1800" spc="-7" strike="noStrike">
                          <a:solidFill>
                            <a:srgbClr val="1d2e5f"/>
                          </a:solidFill>
                          <a:latin typeface="Arial"/>
                        </a:rPr>
                        <a:t>поліклональними.  </a:t>
                      </a:r>
                      <a:r>
                        <a:rPr b="0" lang="ru-RU" sz="1800" spc="-15" strike="noStrike">
                          <a:solidFill>
                            <a:srgbClr val="1d2e5f"/>
                          </a:solidFill>
                          <a:latin typeface="Arial"/>
                        </a:rPr>
                        <a:t>Розробка </a:t>
                      </a:r>
                      <a:r>
                        <a:rPr b="0" lang="ru-RU" sz="1800" spc="-1" strike="noStrike">
                          <a:solidFill>
                            <a:srgbClr val="1d2e5f"/>
                          </a:solidFill>
                          <a:latin typeface="Arial"/>
                        </a:rPr>
                        <a:t>і </a:t>
                      </a:r>
                      <a:r>
                        <a:rPr b="0" lang="ru-RU" sz="1800" spc="-12" strike="noStrike">
                          <a:solidFill>
                            <a:srgbClr val="1d2e5f"/>
                          </a:solidFill>
                          <a:latin typeface="Arial"/>
                        </a:rPr>
                        <a:t>застосування  </a:t>
                      </a:r>
                      <a:r>
                        <a:rPr b="0" lang="ru-RU" sz="1800" spc="-1" strike="noStrike">
                          <a:solidFill>
                            <a:srgbClr val="1d2e5f"/>
                          </a:solidFill>
                          <a:latin typeface="Arial"/>
                        </a:rPr>
                        <a:t>моноклональних </a:t>
                      </a:r>
                      <a:r>
                        <a:rPr b="0" lang="ru-RU" sz="1800" spc="-12" strike="noStrike">
                          <a:solidFill>
                            <a:srgbClr val="1d2e5f"/>
                          </a:solidFill>
                          <a:latin typeface="Arial"/>
                        </a:rPr>
                        <a:t>антитіл </a:t>
                      </a:r>
                      <a:r>
                        <a:rPr b="0" lang="ru-RU" sz="1800" spc="-1" strike="noStrike">
                          <a:solidFill>
                            <a:srgbClr val="1d2e5f"/>
                          </a:solidFill>
                          <a:latin typeface="Arial"/>
                        </a:rPr>
                        <a:t>дало  </a:t>
                      </a:r>
                      <a:r>
                        <a:rPr b="0" lang="ru-RU" sz="1800" spc="-7" strike="noStrike">
                          <a:solidFill>
                            <a:srgbClr val="1d2e5f"/>
                          </a:solidFill>
                          <a:latin typeface="Arial"/>
                        </a:rPr>
                        <a:t>змогу           </a:t>
                      </a:r>
                      <a:r>
                        <a:rPr b="0" lang="ru-RU" sz="1800" spc="-12" strike="noStrike">
                          <a:solidFill>
                            <a:srgbClr val="1d2e5f"/>
                          </a:solidFill>
                          <a:latin typeface="Arial"/>
                        </a:rPr>
                        <a:t>значно         </a:t>
                      </a:r>
                      <a:r>
                        <a:rPr b="0" lang="ru-RU" sz="1800" spc="-7" strike="noStrike">
                          <a:solidFill>
                            <a:srgbClr val="1d2e5f"/>
                          </a:solidFill>
                          <a:latin typeface="Arial"/>
                        </a:rPr>
                        <a:t> </a:t>
                      </a:r>
                      <a:r>
                        <a:rPr b="0" lang="ru-RU" sz="1800" spc="-1" strike="noStrike">
                          <a:solidFill>
                            <a:srgbClr val="1d2e5f"/>
                          </a:solidFill>
                          <a:latin typeface="Arial"/>
                        </a:rPr>
                        <a:t>покращити</a:t>
                      </a:r>
                      <a:endParaRPr b="0" lang="ru-RU" sz="1800" spc="-1" strike="noStrike">
                        <a:latin typeface="Arial"/>
                      </a:endParaRPr>
                    </a:p>
                    <a:p>
                      <a:pPr marL="22320" algn="just">
                        <a:lnSpc>
                          <a:spcPts val="3121"/>
                        </a:lnSpc>
                        <a:spcBef>
                          <a:spcPts val="34"/>
                        </a:spcBef>
                      </a:pPr>
                      <a:r>
                        <a:rPr b="0" lang="ru-RU" sz="1800" spc="-7" strike="noStrike">
                          <a:solidFill>
                            <a:srgbClr val="1d2e5f"/>
                          </a:solidFill>
                          <a:latin typeface="Arial"/>
                        </a:rPr>
                        <a:t>специфічність імуноферментного  </a:t>
                      </a:r>
                      <a:r>
                        <a:rPr b="0" lang="ru-RU" sz="1800" spc="-41" strike="noStrike">
                          <a:solidFill>
                            <a:srgbClr val="1d2e5f"/>
                          </a:solidFill>
                          <a:latin typeface="Arial"/>
                        </a:rPr>
                        <a:t>аналізу.</a:t>
                      </a:r>
                      <a:endParaRPr b="0" lang="ru-RU" sz="1800" spc="-1" strike="noStrike">
                        <a:latin typeface="Arial"/>
                      </a:endParaRPr>
                    </a:p>
                  </a:txBody>
                  <a:tcPr marL="91440" marR="91440">
                    <a:lnL w="12240">
                      <a:solidFill>
                        <a:srgbClr val="3d382b"/>
                      </a:solidFill>
                    </a:lnL>
                    <a:lnR w="12240">
                      <a:solidFill>
                        <a:srgbClr val="3d382b"/>
                      </a:solidFill>
                    </a:lnR>
                    <a:lnT w="12240">
                      <a:solidFill>
                        <a:srgbClr val="3d382b"/>
                      </a:solidFill>
                    </a:lnT>
                    <a:lnB w="38160">
                      <a:solidFill>
                        <a:srgbClr val="3d382b"/>
                      </a:solidFill>
                    </a:lnB>
                    <a:solidFill>
                      <a:srgbClr val="f1f4f5"/>
                    </a:solidFill>
                  </a:tcPr>
                </a:tc>
                <a:tc>
                  <a:txBody>
                    <a:bodyPr>
                      <a:noAutofit/>
                    </a:bodyPr>
                    <a:p>
                      <a:pPr marL="178920" indent="-1440" algn="ctr">
                        <a:lnSpc>
                          <a:spcPts val="3121"/>
                        </a:lnSpc>
                        <a:spcBef>
                          <a:spcPts val="34"/>
                        </a:spcBef>
                      </a:pPr>
                      <a:r>
                        <a:rPr b="0" lang="ru-RU" sz="1800" spc="-7" strike="noStrike">
                          <a:solidFill>
                            <a:srgbClr val="1d2e5f"/>
                          </a:solidFill>
                          <a:latin typeface="Arial"/>
                        </a:rPr>
                        <a:t>Виявлення антитіл  та/або </a:t>
                      </a:r>
                      <a:r>
                        <a:rPr b="0" lang="ru-RU" sz="1800" spc="-12" strike="noStrike">
                          <a:solidFill>
                            <a:srgbClr val="1d2e5f"/>
                          </a:solidFill>
                          <a:latin typeface="Arial"/>
                        </a:rPr>
                        <a:t>антигенів</a:t>
                      </a:r>
                      <a:r>
                        <a:rPr b="0" lang="ru-RU" sz="1800" spc="-46" strike="noStrike">
                          <a:solidFill>
                            <a:srgbClr val="1d2e5f"/>
                          </a:solidFill>
                          <a:latin typeface="Arial"/>
                        </a:rPr>
                        <a:t> </a:t>
                      </a:r>
                      <a:r>
                        <a:rPr b="0" lang="ru-RU" sz="1800" spc="-7" strike="noStrike">
                          <a:solidFill>
                            <a:srgbClr val="1d2e5f"/>
                          </a:solidFill>
                          <a:latin typeface="Arial"/>
                        </a:rPr>
                        <a:t>до</a:t>
                      </a:r>
                      <a:endParaRPr b="0" lang="ru-RU" sz="1800" spc="-1" strike="noStrike">
                        <a:latin typeface="Arial"/>
                      </a:endParaRPr>
                    </a:p>
                    <a:p>
                      <a:pPr marL="178920" indent="-1440" algn="ctr">
                        <a:lnSpc>
                          <a:spcPts val="3121"/>
                        </a:lnSpc>
                        <a:spcBef>
                          <a:spcPts val="34"/>
                        </a:spcBef>
                      </a:pPr>
                      <a:r>
                        <a:rPr b="0" lang="ru-RU" sz="1800" spc="-21" strike="noStrike">
                          <a:solidFill>
                            <a:srgbClr val="1d2e5f"/>
                          </a:solidFill>
                          <a:latin typeface="Arial"/>
                        </a:rPr>
                        <a:t>збудників  </a:t>
                      </a:r>
                      <a:r>
                        <a:rPr b="0" lang="ru-RU" sz="1800" spc="-7" strike="noStrike">
                          <a:solidFill>
                            <a:srgbClr val="1d2e5f"/>
                          </a:solidFill>
                          <a:latin typeface="Arial"/>
                        </a:rPr>
                        <a:t>інфекційних</a:t>
                      </a:r>
                      <a:r>
                        <a:rPr b="0" lang="ru-RU" sz="1800" spc="-75" strike="noStrike">
                          <a:solidFill>
                            <a:srgbClr val="1d2e5f"/>
                          </a:solidFill>
                          <a:latin typeface="Arial"/>
                        </a:rPr>
                        <a:t> </a:t>
                      </a:r>
                      <a:r>
                        <a:rPr b="0" lang="ru-RU" sz="1800" spc="-15" strike="noStrike">
                          <a:solidFill>
                            <a:srgbClr val="1d2e5f"/>
                          </a:solidFill>
                          <a:latin typeface="Arial"/>
                        </a:rPr>
                        <a:t>та  </a:t>
                      </a:r>
                      <a:r>
                        <a:rPr b="0" lang="ru-RU" sz="1800" spc="-7" strike="noStrike">
                          <a:solidFill>
                            <a:srgbClr val="1d2e5f"/>
                          </a:solidFill>
                          <a:latin typeface="Arial"/>
                        </a:rPr>
                        <a:t>паразитарних  </a:t>
                      </a:r>
                      <a:r>
                        <a:rPr b="0" lang="ru-RU" sz="1800" spc="-12" strike="noStrike">
                          <a:solidFill>
                            <a:srgbClr val="1d2e5f"/>
                          </a:solidFill>
                          <a:latin typeface="Arial"/>
                        </a:rPr>
                        <a:t>захворювань,  </a:t>
                      </a:r>
                      <a:r>
                        <a:rPr b="0" lang="ru-RU" sz="1800" spc="-1" strike="noStrike">
                          <a:solidFill>
                            <a:srgbClr val="1d2e5f"/>
                          </a:solidFill>
                          <a:latin typeface="Arial"/>
                        </a:rPr>
                        <a:t>діагностика</a:t>
                      </a:r>
                      <a:endParaRPr b="0" lang="ru-RU" sz="1800" spc="-1" strike="noStrike">
                        <a:latin typeface="Arial"/>
                      </a:endParaRPr>
                    </a:p>
                    <a:p>
                      <a:pPr marL="178920" indent="-1440" algn="ctr">
                        <a:lnSpc>
                          <a:spcPts val="3121"/>
                        </a:lnSpc>
                        <a:spcBef>
                          <a:spcPts val="34"/>
                        </a:spcBef>
                      </a:pPr>
                      <a:r>
                        <a:rPr b="0" lang="ru-RU" sz="1800" spc="-7" strike="noStrike">
                          <a:solidFill>
                            <a:srgbClr val="1d2e5f"/>
                          </a:solidFill>
                          <a:latin typeface="Arial"/>
                        </a:rPr>
                        <a:t>онкологічних</a:t>
                      </a:r>
                      <a:endParaRPr b="0" lang="ru-RU" sz="1800" spc="-1" strike="noStrike">
                        <a:latin typeface="Arial"/>
                      </a:endParaRPr>
                    </a:p>
                    <a:p>
                      <a:pPr marL="178920" indent="-1440" algn="ctr">
                        <a:lnSpc>
                          <a:spcPts val="3121"/>
                        </a:lnSpc>
                        <a:spcBef>
                          <a:spcPts val="34"/>
                        </a:spcBef>
                      </a:pPr>
                      <a:r>
                        <a:rPr b="0" lang="ru-RU" sz="1800" spc="-7" strike="noStrike">
                          <a:solidFill>
                            <a:srgbClr val="1d2e5f"/>
                          </a:solidFill>
                          <a:latin typeface="Arial"/>
                        </a:rPr>
                        <a:t>процесів,</a:t>
                      </a:r>
                      <a:r>
                        <a:rPr b="0" lang="ru-RU" sz="1800" spc="-55" strike="noStrike">
                          <a:solidFill>
                            <a:srgbClr val="1d2e5f"/>
                          </a:solidFill>
                          <a:latin typeface="Arial"/>
                        </a:rPr>
                        <a:t> </a:t>
                      </a:r>
                      <a:r>
                        <a:rPr b="0" lang="ru-RU" sz="1800" spc="-12" strike="noStrike">
                          <a:solidFill>
                            <a:srgbClr val="1d2e5f"/>
                          </a:solidFill>
                          <a:latin typeface="Arial"/>
                        </a:rPr>
                        <a:t>визначення  </a:t>
                      </a:r>
                      <a:r>
                        <a:rPr b="0" lang="ru-RU" sz="1800" spc="-7" strike="noStrike">
                          <a:solidFill>
                            <a:srgbClr val="1d2e5f"/>
                          </a:solidFill>
                          <a:latin typeface="Arial"/>
                        </a:rPr>
                        <a:t>цитокінів,</a:t>
                      </a:r>
                      <a:r>
                        <a:rPr b="0" lang="ru-RU" sz="1800" spc="-41" strike="noStrike">
                          <a:solidFill>
                            <a:srgbClr val="1d2e5f"/>
                          </a:solidFill>
                          <a:latin typeface="Arial"/>
                        </a:rPr>
                        <a:t> </a:t>
                      </a:r>
                      <a:r>
                        <a:rPr b="0" lang="ru-RU" sz="1800" spc="-1" strike="noStrike">
                          <a:solidFill>
                            <a:srgbClr val="1d2e5f"/>
                          </a:solidFill>
                          <a:latin typeface="Arial"/>
                        </a:rPr>
                        <a:t>токсинів,</a:t>
                      </a:r>
                      <a:endParaRPr b="0" lang="ru-RU" sz="1800" spc="-1" strike="noStrike">
                        <a:latin typeface="Arial"/>
                      </a:endParaRPr>
                    </a:p>
                    <a:p>
                      <a:pPr marL="178920" indent="-1440" algn="ctr">
                        <a:lnSpc>
                          <a:spcPts val="3121"/>
                        </a:lnSpc>
                        <a:spcBef>
                          <a:spcPts val="34"/>
                        </a:spcBef>
                      </a:pPr>
                      <a:r>
                        <a:rPr b="0" lang="ru-RU" sz="1800" spc="-15" strike="noStrike">
                          <a:solidFill>
                            <a:srgbClr val="1d2e5f"/>
                          </a:solidFill>
                          <a:latin typeface="Arial"/>
                        </a:rPr>
                        <a:t>метаболізму  </a:t>
                      </a:r>
                      <a:r>
                        <a:rPr b="0" lang="ru-RU" sz="1800" spc="-1" strike="noStrike">
                          <a:solidFill>
                            <a:srgbClr val="1d2e5f"/>
                          </a:solidFill>
                          <a:latin typeface="Arial"/>
                        </a:rPr>
                        <a:t>лікарських</a:t>
                      </a:r>
                      <a:r>
                        <a:rPr b="0" lang="ru-RU" sz="1800" spc="-106" strike="noStrike">
                          <a:solidFill>
                            <a:srgbClr val="1d2e5f"/>
                          </a:solidFill>
                          <a:latin typeface="Arial"/>
                        </a:rPr>
                        <a:t> </a:t>
                      </a:r>
                      <a:r>
                        <a:rPr b="0" lang="ru-RU" sz="1800" spc="-1" strike="noStrike">
                          <a:solidFill>
                            <a:srgbClr val="1d2e5f"/>
                          </a:solidFill>
                          <a:latin typeface="Arial"/>
                        </a:rPr>
                        <a:t>засобів</a:t>
                      </a:r>
                      <a:endParaRPr b="0" lang="ru-RU" sz="1800" spc="-1" strike="noStrike">
                        <a:latin typeface="Arial"/>
                      </a:endParaRPr>
                    </a:p>
                  </a:txBody>
                  <a:tcPr marL="91440" marR="91440">
                    <a:lnL w="12240">
                      <a:solidFill>
                        <a:srgbClr val="3d382b"/>
                      </a:solidFill>
                    </a:lnL>
                    <a:lnR w="12240">
                      <a:solidFill>
                        <a:srgbClr val="3d382b"/>
                      </a:solidFill>
                    </a:lnR>
                    <a:lnT w="12240">
                      <a:solidFill>
                        <a:srgbClr val="3d382b"/>
                      </a:solidFill>
                    </a:lnT>
                    <a:lnB w="38160">
                      <a:solidFill>
                        <a:srgbClr val="3d382b"/>
                      </a:solidFill>
                    </a:lnB>
                    <a:solidFill>
                      <a:srgbClr val="f1f4f5"/>
                    </a:solidFill>
                  </a:tcPr>
                </a:tc>
              </a:tr>
              <a:tr h="3160800">
                <a:tc>
                  <a:txBody>
                    <a:bodyPr>
                      <a:noAutofit/>
                    </a:bodyPr>
                    <a:p>
                      <a:pPr marL="683280">
                        <a:lnSpc>
                          <a:spcPts val="3209"/>
                        </a:lnSpc>
                      </a:pPr>
                      <a:r>
                        <a:rPr b="1" lang="ru-RU" sz="1800" spc="-26" strike="noStrike">
                          <a:solidFill>
                            <a:srgbClr val="1d2e5f"/>
                          </a:solidFill>
                          <a:latin typeface="Arial"/>
                        </a:rPr>
                        <a:t>Імуноблотинг</a:t>
                      </a:r>
                      <a:endParaRPr b="0" lang="ru-RU" sz="1800" spc="-1" strike="noStrike">
                        <a:latin typeface="Arial"/>
                      </a:endParaRPr>
                    </a:p>
                  </a:txBody>
                  <a:tcPr marL="91440" marR="91440">
                    <a:lnL w="12240">
                      <a:solidFill>
                        <a:srgbClr val="3d382b"/>
                      </a:solidFill>
                    </a:lnL>
                    <a:lnR w="12240">
                      <a:solidFill>
                        <a:srgbClr val="3d382b"/>
                      </a:solidFill>
                    </a:lnR>
                    <a:lnT w="38160">
                      <a:solidFill>
                        <a:srgbClr val="3d382b"/>
                      </a:solidFill>
                    </a:lnT>
                    <a:lnB w="12240">
                      <a:solidFill>
                        <a:srgbClr val="3d382b"/>
                      </a:solidFill>
                    </a:lnB>
                    <a:solidFill>
                      <a:srgbClr val="f1f4f5"/>
                    </a:solidFill>
                  </a:tcPr>
                </a:tc>
                <a:tc>
                  <a:txBody>
                    <a:bodyPr>
                      <a:noAutofit/>
                    </a:bodyPr>
                    <a:p>
                      <a:pPr marL="22320" algn="just">
                        <a:lnSpc>
                          <a:spcPts val="3121"/>
                        </a:lnSpc>
                        <a:spcBef>
                          <a:spcPts val="45"/>
                        </a:spcBef>
                      </a:pPr>
                      <a:r>
                        <a:rPr b="0" lang="ru-RU" sz="1800" spc="-1" strike="noStrike">
                          <a:solidFill>
                            <a:srgbClr val="1d2e5f"/>
                          </a:solidFill>
                          <a:latin typeface="Arial"/>
                        </a:rPr>
                        <a:t>Є різновидом </a:t>
                      </a:r>
                      <a:r>
                        <a:rPr b="0" lang="ru-RU" sz="1800" spc="-15" strike="noStrike">
                          <a:solidFill>
                            <a:srgbClr val="1d2e5f"/>
                          </a:solidFill>
                          <a:latin typeface="Arial"/>
                        </a:rPr>
                        <a:t>ІФА.</a:t>
                      </a:r>
                      <a:r>
                        <a:rPr b="0" lang="ru-RU" sz="1800" spc="681" strike="noStrike">
                          <a:solidFill>
                            <a:srgbClr val="1d2e5f"/>
                          </a:solidFill>
                          <a:latin typeface="Arial"/>
                        </a:rPr>
                        <a:t> </a:t>
                      </a:r>
                      <a:r>
                        <a:rPr b="0" lang="ru-RU" sz="1800" spc="-12" strike="noStrike">
                          <a:solidFill>
                            <a:srgbClr val="1d2e5f"/>
                          </a:solidFill>
                          <a:latin typeface="Arial"/>
                        </a:rPr>
                        <a:t>Проводиться  електрофорез антигенів </a:t>
                      </a:r>
                      <a:r>
                        <a:rPr b="0" lang="ru-RU" sz="1800" spc="-1" strike="noStrike">
                          <a:solidFill>
                            <a:srgbClr val="1d2e5f"/>
                          </a:solidFill>
                          <a:latin typeface="Arial"/>
                        </a:rPr>
                        <a:t>у </a:t>
                      </a:r>
                      <a:r>
                        <a:rPr b="0" lang="ru-RU" sz="1800" spc="-12" strike="noStrike">
                          <a:solidFill>
                            <a:srgbClr val="1d2e5f"/>
                          </a:solidFill>
                          <a:latin typeface="Arial"/>
                        </a:rPr>
                        <a:t>матриці,  </a:t>
                      </a:r>
                      <a:r>
                        <a:rPr b="0" lang="ru-RU" sz="1800" spc="-7" strike="noStrike">
                          <a:solidFill>
                            <a:srgbClr val="1d2e5f"/>
                          </a:solidFill>
                          <a:latin typeface="Arial"/>
                        </a:rPr>
                        <a:t>або </a:t>
                      </a:r>
                      <a:r>
                        <a:rPr b="0" lang="ru-RU" sz="1800" spc="-12" strike="noStrike">
                          <a:solidFill>
                            <a:srgbClr val="1d2e5f"/>
                          </a:solidFill>
                          <a:latin typeface="Arial"/>
                        </a:rPr>
                        <a:t>їх </a:t>
                      </a:r>
                      <a:r>
                        <a:rPr b="0" lang="ru-RU" sz="1800" spc="-1" strike="noStrike">
                          <a:solidFill>
                            <a:srgbClr val="1d2e5f"/>
                          </a:solidFill>
                          <a:latin typeface="Arial"/>
                        </a:rPr>
                        <a:t>нанесення на </a:t>
                      </a:r>
                      <a:r>
                        <a:rPr b="0" lang="ru-RU" sz="1800" spc="-12" strike="noStrike">
                          <a:solidFill>
                            <a:srgbClr val="1d2e5f"/>
                          </a:solidFill>
                          <a:latin typeface="Arial"/>
                        </a:rPr>
                        <a:t>матрицю </a:t>
                      </a:r>
                      <a:r>
                        <a:rPr b="0" lang="ru-RU" sz="1800" spc="-1" strike="noStrike">
                          <a:solidFill>
                            <a:srgbClr val="1d2e5f"/>
                          </a:solidFill>
                          <a:latin typeface="Arial"/>
                        </a:rPr>
                        <a:t>в  певних       </a:t>
                      </a:r>
                      <a:r>
                        <a:rPr b="0" lang="ru-RU" sz="1800" spc="-7" strike="noStrike">
                          <a:solidFill>
                            <a:srgbClr val="1d2e5f"/>
                          </a:solidFill>
                          <a:latin typeface="Arial"/>
                        </a:rPr>
                        <a:t>точках,       </a:t>
                      </a:r>
                      <a:r>
                        <a:rPr b="0" lang="ru-RU" sz="1800" spc="-12" strike="noStrike">
                          <a:solidFill>
                            <a:srgbClr val="1d2e5f"/>
                          </a:solidFill>
                          <a:latin typeface="Arial"/>
                        </a:rPr>
                        <a:t>потім    </a:t>
                      </a:r>
                      <a:r>
                        <a:rPr b="0" lang="ru-RU" sz="1800" spc="313" strike="noStrike">
                          <a:solidFill>
                            <a:srgbClr val="1d2e5f"/>
                          </a:solidFill>
                          <a:latin typeface="Arial"/>
                        </a:rPr>
                        <a:t> </a:t>
                      </a:r>
                      <a:r>
                        <a:rPr b="0" lang="ru-RU" sz="1800" spc="-12" strike="noStrike">
                          <a:solidFill>
                            <a:srgbClr val="1d2e5f"/>
                          </a:solidFill>
                          <a:latin typeface="Arial"/>
                        </a:rPr>
                        <a:t>вони</a:t>
                      </a:r>
                      <a:endParaRPr b="0" lang="ru-RU" sz="1800" spc="-1" strike="noStrike">
                        <a:latin typeface="Arial"/>
                      </a:endParaRPr>
                    </a:p>
                    <a:p>
                      <a:pPr marL="22320" algn="just">
                        <a:lnSpc>
                          <a:spcPts val="3121"/>
                        </a:lnSpc>
                        <a:spcBef>
                          <a:spcPts val="45"/>
                        </a:spcBef>
                      </a:pPr>
                      <a:r>
                        <a:rPr b="0" lang="ru-RU" sz="1800" spc="-12" strike="noStrike">
                          <a:solidFill>
                            <a:srgbClr val="1d2e5f"/>
                          </a:solidFill>
                          <a:latin typeface="Arial"/>
                        </a:rPr>
                        <a:t>інкубуються </a:t>
                      </a:r>
                      <a:r>
                        <a:rPr b="0" lang="ru-RU" sz="1800" spc="-1" strike="noStrike">
                          <a:solidFill>
                            <a:srgbClr val="1d2e5f"/>
                          </a:solidFill>
                          <a:latin typeface="Arial"/>
                        </a:rPr>
                        <a:t>з </a:t>
                      </a:r>
                      <a:r>
                        <a:rPr b="0" lang="ru-RU" sz="1800" spc="-7" strike="noStrike">
                          <a:solidFill>
                            <a:srgbClr val="1d2e5f"/>
                          </a:solidFill>
                          <a:latin typeface="Arial"/>
                        </a:rPr>
                        <a:t>ферментами, </a:t>
                      </a:r>
                      <a:r>
                        <a:rPr b="0" lang="ru-RU" sz="1800" spc="-1" strike="noStrike">
                          <a:solidFill>
                            <a:srgbClr val="1d2e5f"/>
                          </a:solidFill>
                          <a:latin typeface="Arial"/>
                        </a:rPr>
                        <a:t>які  </a:t>
                      </a:r>
                      <a:r>
                        <a:rPr b="0" lang="ru-RU" sz="1800" spc="-7" strike="noStrike">
                          <a:solidFill>
                            <a:srgbClr val="1d2e5f"/>
                          </a:solidFill>
                          <a:latin typeface="Arial"/>
                        </a:rPr>
                        <a:t>вкриті          </a:t>
                      </a:r>
                      <a:r>
                        <a:rPr b="0" lang="ru-RU" sz="1800" spc="-12" strike="noStrike">
                          <a:solidFill>
                            <a:srgbClr val="1d2e5f"/>
                          </a:solidFill>
                          <a:latin typeface="Arial"/>
                        </a:rPr>
                        <a:t>антисироваткою         </a:t>
                      </a:r>
                      <a:r>
                        <a:rPr b="0" lang="ru-RU" sz="1800" spc="182" strike="noStrike">
                          <a:solidFill>
                            <a:srgbClr val="1d2e5f"/>
                          </a:solidFill>
                          <a:latin typeface="Arial"/>
                        </a:rPr>
                        <a:t> </a:t>
                      </a:r>
                      <a:r>
                        <a:rPr b="0" lang="ru-RU" sz="1800" spc="-7" strike="noStrike">
                          <a:solidFill>
                            <a:srgbClr val="1d2e5f"/>
                          </a:solidFill>
                          <a:latin typeface="Arial"/>
                        </a:rPr>
                        <a:t>із</a:t>
                      </a:r>
                      <a:endParaRPr b="0" lang="ru-RU" sz="1800" spc="-1" strike="noStrike">
                        <a:latin typeface="Arial"/>
                      </a:endParaRPr>
                    </a:p>
                    <a:p>
                      <a:pPr marL="22320" algn="just">
                        <a:lnSpc>
                          <a:spcPts val="3121"/>
                        </a:lnSpc>
                        <a:spcBef>
                          <a:spcPts val="45"/>
                        </a:spcBef>
                      </a:pPr>
                      <a:r>
                        <a:rPr b="0" lang="ru-RU" sz="1800" spc="-12" strike="noStrike">
                          <a:solidFill>
                            <a:srgbClr val="1d2e5f"/>
                          </a:solidFill>
                          <a:latin typeface="Arial"/>
                        </a:rPr>
                        <a:t>субстратом. </a:t>
                      </a:r>
                      <a:r>
                        <a:rPr b="0" lang="ru-RU" sz="1800" spc="-66" strike="noStrike">
                          <a:solidFill>
                            <a:srgbClr val="1d2e5f"/>
                          </a:solidFill>
                          <a:latin typeface="Arial"/>
                        </a:rPr>
                        <a:t>Результат </a:t>
                      </a:r>
                      <a:r>
                        <a:rPr b="0" lang="ru-RU" sz="1800" spc="-1" strike="noStrike">
                          <a:solidFill>
                            <a:srgbClr val="1d2e5f"/>
                          </a:solidFill>
                          <a:latin typeface="Arial"/>
                        </a:rPr>
                        <a:t>– </a:t>
                      </a:r>
                      <a:r>
                        <a:rPr b="0" lang="ru-RU" sz="1800" spc="-7" strike="noStrike">
                          <a:solidFill>
                            <a:srgbClr val="1d2e5f"/>
                          </a:solidFill>
                          <a:latin typeface="Arial"/>
                        </a:rPr>
                        <a:t>утворення  </a:t>
                      </a:r>
                      <a:r>
                        <a:rPr b="0" lang="ru-RU" sz="1800" spc="-12" strike="noStrike">
                          <a:solidFill>
                            <a:srgbClr val="1d2e5f"/>
                          </a:solidFill>
                          <a:latin typeface="Arial"/>
                        </a:rPr>
                        <a:t>кольорової</a:t>
                      </a:r>
                      <a:r>
                        <a:rPr b="0" lang="ru-RU" sz="1800" spc="-15" strike="noStrike">
                          <a:solidFill>
                            <a:srgbClr val="1d2e5f"/>
                          </a:solidFill>
                          <a:latin typeface="Arial"/>
                        </a:rPr>
                        <a:t> </a:t>
                      </a:r>
                      <a:r>
                        <a:rPr b="0" lang="ru-RU" sz="1800" spc="-1" strike="noStrike">
                          <a:solidFill>
                            <a:srgbClr val="1d2e5f"/>
                          </a:solidFill>
                          <a:latin typeface="Arial"/>
                        </a:rPr>
                        <a:t>смуги.</a:t>
                      </a:r>
                      <a:endParaRPr b="0" lang="ru-RU" sz="1800" spc="-1" strike="noStrike">
                        <a:latin typeface="Arial"/>
                      </a:endParaRPr>
                    </a:p>
                  </a:txBody>
                  <a:tcPr marL="91440" marR="91440">
                    <a:lnL w="12240">
                      <a:solidFill>
                        <a:srgbClr val="3d382b"/>
                      </a:solidFill>
                    </a:lnL>
                    <a:lnR w="12240">
                      <a:solidFill>
                        <a:srgbClr val="3d382b"/>
                      </a:solidFill>
                    </a:lnR>
                    <a:lnT w="38160">
                      <a:solidFill>
                        <a:srgbClr val="3d382b"/>
                      </a:solidFill>
                    </a:lnT>
                    <a:lnB w="12240">
                      <a:solidFill>
                        <a:srgbClr val="3d382b"/>
                      </a:solidFill>
                    </a:lnB>
                    <a:solidFill>
                      <a:srgbClr val="f1f4f5"/>
                    </a:solidFill>
                  </a:tcPr>
                </a:tc>
                <a:tc>
                  <a:txBody>
                    <a:bodyPr>
                      <a:noAutofit/>
                    </a:bodyPr>
                    <a:p>
                      <a:pPr marL="563760" algn="ctr">
                        <a:lnSpc>
                          <a:spcPts val="3121"/>
                        </a:lnSpc>
                        <a:spcBef>
                          <a:spcPts val="45"/>
                        </a:spcBef>
                      </a:pPr>
                      <a:r>
                        <a:rPr b="0" lang="ru-RU" sz="1800" spc="-7" strike="noStrike">
                          <a:solidFill>
                            <a:srgbClr val="1d2e5f"/>
                          </a:solidFill>
                          <a:latin typeface="Arial"/>
                        </a:rPr>
                        <a:t>Антитіла до  е</a:t>
                      </a:r>
                      <a:r>
                        <a:rPr b="0" lang="ru-RU" sz="1800" spc="18" strike="noStrike">
                          <a:solidFill>
                            <a:srgbClr val="1d2e5f"/>
                          </a:solidFill>
                          <a:latin typeface="Arial"/>
                        </a:rPr>
                        <a:t>к</a:t>
                      </a:r>
                      <a:r>
                        <a:rPr b="0" lang="ru-RU" sz="1800" spc="-1" strike="noStrike">
                          <a:solidFill>
                            <a:srgbClr val="1d2e5f"/>
                          </a:solidFill>
                          <a:latin typeface="Arial"/>
                        </a:rPr>
                        <a:t>стра</a:t>
                      </a:r>
                      <a:r>
                        <a:rPr b="0" lang="ru-RU" sz="1800" spc="-66" strike="noStrike">
                          <a:solidFill>
                            <a:srgbClr val="1d2e5f"/>
                          </a:solidFill>
                          <a:latin typeface="Arial"/>
                        </a:rPr>
                        <a:t>г</a:t>
                      </a:r>
                      <a:r>
                        <a:rPr b="0" lang="ru-RU" sz="1800" spc="-7" strike="noStrike">
                          <a:solidFill>
                            <a:srgbClr val="1d2e5f"/>
                          </a:solidFill>
                          <a:latin typeface="Arial"/>
                        </a:rPr>
                        <a:t>о</a:t>
                      </a:r>
                      <a:r>
                        <a:rPr b="0" lang="ru-RU" sz="1800" spc="-26" strike="noStrike">
                          <a:solidFill>
                            <a:srgbClr val="1d2e5f"/>
                          </a:solidFill>
                          <a:latin typeface="Arial"/>
                        </a:rPr>
                        <a:t>в</a:t>
                      </a:r>
                      <a:r>
                        <a:rPr b="0" lang="ru-RU" sz="1800" spc="-7" strike="noStrike">
                          <a:solidFill>
                            <a:srgbClr val="1d2e5f"/>
                          </a:solidFill>
                          <a:latin typeface="Arial"/>
                        </a:rPr>
                        <a:t>аних</a:t>
                      </a:r>
                      <a:endParaRPr b="0" lang="ru-RU" sz="1800" spc="-1" strike="noStrike">
                        <a:latin typeface="Arial"/>
                      </a:endParaRPr>
                    </a:p>
                    <a:p>
                      <a:pPr marL="563760" algn="ctr">
                        <a:lnSpc>
                          <a:spcPts val="3121"/>
                        </a:lnSpc>
                        <a:spcBef>
                          <a:spcPts val="45"/>
                        </a:spcBef>
                      </a:pPr>
                      <a:r>
                        <a:rPr b="0" lang="ru-RU" sz="1800" spc="-1" strike="noStrike">
                          <a:solidFill>
                            <a:srgbClr val="1d2e5f"/>
                          </a:solidFill>
                          <a:latin typeface="Arial"/>
                        </a:rPr>
                        <a:t>ядерних</a:t>
                      </a:r>
                      <a:r>
                        <a:rPr b="0" lang="ru-RU" sz="1800" spc="-66" strike="noStrike">
                          <a:solidFill>
                            <a:srgbClr val="1d2e5f"/>
                          </a:solidFill>
                          <a:latin typeface="Arial"/>
                        </a:rPr>
                        <a:t> </a:t>
                      </a:r>
                      <a:r>
                        <a:rPr b="0" lang="ru-RU" sz="1800" spc="-12" strike="noStrike">
                          <a:solidFill>
                            <a:srgbClr val="1d2e5f"/>
                          </a:solidFill>
                          <a:latin typeface="Arial"/>
                        </a:rPr>
                        <a:t>антигенів,  антигенів</a:t>
                      </a:r>
                      <a:r>
                        <a:rPr b="0" lang="ru-RU" sz="1800" spc="-46" strike="noStrike">
                          <a:solidFill>
                            <a:srgbClr val="1d2e5f"/>
                          </a:solidFill>
                          <a:latin typeface="Arial"/>
                        </a:rPr>
                        <a:t> </a:t>
                      </a:r>
                      <a:r>
                        <a:rPr b="0" lang="ru-RU" sz="1800" spc="-12" strike="noStrike">
                          <a:solidFill>
                            <a:srgbClr val="1d2e5f"/>
                          </a:solidFill>
                          <a:latin typeface="Arial"/>
                        </a:rPr>
                        <a:t>печінки,</a:t>
                      </a:r>
                      <a:endParaRPr b="0" lang="ru-RU" sz="1800" spc="-1" strike="noStrike">
                        <a:latin typeface="Arial"/>
                      </a:endParaRPr>
                    </a:p>
                    <a:p>
                      <a:pPr marL="563760" algn="ctr">
                        <a:lnSpc>
                          <a:spcPts val="3121"/>
                        </a:lnSpc>
                        <a:spcBef>
                          <a:spcPts val="45"/>
                        </a:spcBef>
                      </a:pPr>
                      <a:r>
                        <a:rPr b="0" lang="ru-RU" sz="1800" spc="-7" strike="noStrike">
                          <a:solidFill>
                            <a:srgbClr val="1d2e5f"/>
                          </a:solidFill>
                          <a:latin typeface="Arial"/>
                        </a:rPr>
                        <a:t>нервових</a:t>
                      </a:r>
                      <a:r>
                        <a:rPr b="0" lang="ru-RU" sz="1800" spc="-92" strike="noStrike">
                          <a:solidFill>
                            <a:srgbClr val="1d2e5f"/>
                          </a:solidFill>
                          <a:latin typeface="Arial"/>
                        </a:rPr>
                        <a:t> </a:t>
                      </a:r>
                      <a:r>
                        <a:rPr b="0" lang="ru-RU" sz="1800" spc="-1" strike="noStrike">
                          <a:solidFill>
                            <a:srgbClr val="1d2e5f"/>
                          </a:solidFill>
                          <a:latin typeface="Arial"/>
                        </a:rPr>
                        <a:t>клітин,  </a:t>
                      </a:r>
                      <a:r>
                        <a:rPr b="0" lang="ru-RU" sz="1800" spc="-15" strike="noStrike">
                          <a:solidFill>
                            <a:srgbClr val="1d2e5f"/>
                          </a:solidFill>
                          <a:latin typeface="Arial"/>
                        </a:rPr>
                        <a:t>гангліозидам,</a:t>
                      </a:r>
                      <a:endParaRPr b="0" lang="ru-RU" sz="1800" spc="-1" strike="noStrike">
                        <a:latin typeface="Arial"/>
                      </a:endParaRPr>
                    </a:p>
                    <a:p>
                      <a:pPr marL="563760" algn="ctr">
                        <a:lnSpc>
                          <a:spcPts val="3121"/>
                        </a:lnSpc>
                        <a:spcBef>
                          <a:spcPts val="45"/>
                        </a:spcBef>
                      </a:pPr>
                      <a:r>
                        <a:rPr b="0" lang="ru-RU" sz="1800" spc="-12" strike="noStrike">
                          <a:solidFill>
                            <a:srgbClr val="1d2e5f"/>
                          </a:solidFill>
                          <a:latin typeface="Arial"/>
                        </a:rPr>
                        <a:t>підтвердження  діагнозу</a:t>
                      </a:r>
                      <a:r>
                        <a:rPr b="0" lang="ru-RU" sz="1800" spc="-97" strike="noStrike">
                          <a:solidFill>
                            <a:srgbClr val="1d2e5f"/>
                          </a:solidFill>
                          <a:latin typeface="Arial"/>
                        </a:rPr>
                        <a:t> </a:t>
                      </a:r>
                      <a:r>
                        <a:rPr b="0" lang="ru-RU" sz="1800" spc="-1" strike="noStrike">
                          <a:solidFill>
                            <a:srgbClr val="1d2e5f"/>
                          </a:solidFill>
                          <a:latin typeface="Arial"/>
                        </a:rPr>
                        <a:t>ВІЛ-інфекція</a:t>
                      </a:r>
                      <a:endParaRPr b="0" lang="ru-RU" sz="1800" spc="-1" strike="noStrike">
                        <a:latin typeface="Arial"/>
                      </a:endParaRPr>
                    </a:p>
                  </a:txBody>
                  <a:tcPr marL="91440" marR="91440">
                    <a:lnL w="12240">
                      <a:solidFill>
                        <a:srgbClr val="3d382b"/>
                      </a:solidFill>
                    </a:lnL>
                    <a:lnR w="12240">
                      <a:solidFill>
                        <a:srgbClr val="3d382b"/>
                      </a:solidFill>
                    </a:lnR>
                    <a:lnT w="38160">
                      <a:solidFill>
                        <a:srgbClr val="3d382b"/>
                      </a:solidFill>
                    </a:lnT>
                    <a:lnB w="12240">
                      <a:solidFill>
                        <a:srgbClr val="3d382b"/>
                      </a:solidFill>
                    </a:lnB>
                    <a:solidFill>
                      <a:srgbClr val="f1f4f5"/>
                    </a:solidFill>
                  </a:tcPr>
                </a:tc>
              </a:tr>
            </a:tbl>
          </a:graphicData>
        </a:graphic>
      </p:graphicFrame>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90" name="Table 1"/>
          <p:cNvGraphicFramePr/>
          <p:nvPr/>
        </p:nvGraphicFramePr>
        <p:xfrm>
          <a:off x="187560" y="135720"/>
          <a:ext cx="12600360" cy="8881920"/>
        </p:xfrm>
        <a:graphic>
          <a:graphicData uri="http://schemas.openxmlformats.org/drawingml/2006/table">
            <a:tbl>
              <a:tblPr/>
              <a:tblGrid>
                <a:gridCol w="3147480"/>
                <a:gridCol w="6122520"/>
                <a:gridCol w="3330720"/>
              </a:tblGrid>
              <a:tr h="3885840">
                <a:tc>
                  <a:txBody>
                    <a:bodyPr>
                      <a:noAutofit/>
                    </a:bodyPr>
                    <a:p>
                      <a:pPr marL="452160">
                        <a:lnSpc>
                          <a:spcPts val="3200"/>
                        </a:lnSpc>
                      </a:pPr>
                      <a:r>
                        <a:rPr b="1" lang="ru-RU" sz="2800" spc="-21" strike="noStrike">
                          <a:solidFill>
                            <a:srgbClr val="1d2e5f"/>
                          </a:solidFill>
                          <a:latin typeface="Arial"/>
                        </a:rPr>
                        <a:t>Аглютинація</a:t>
                      </a:r>
                      <a:endParaRPr b="0" lang="ru-RU" sz="2800" spc="-1" strike="noStrike">
                        <a:latin typeface="Arial"/>
                      </a:endParaRPr>
                    </a:p>
                  </a:txBody>
                  <a:tcPr marL="91440" marR="91440">
                    <a:lnL w="12240">
                      <a:solidFill>
                        <a:srgbClr val="3d382b"/>
                      </a:solidFill>
                    </a:lnL>
                    <a:lnR w="12240">
                      <a:solidFill>
                        <a:srgbClr val="3d382b"/>
                      </a:solidFill>
                    </a:lnR>
                    <a:lnT w="12240">
                      <a:solidFill>
                        <a:srgbClr val="3d382b"/>
                      </a:solidFill>
                    </a:lnT>
                    <a:lnB w="38160">
                      <a:solidFill>
                        <a:srgbClr val="3d382b"/>
                      </a:solidFill>
                    </a:lnB>
                    <a:solidFill>
                      <a:srgbClr val="f1f4f5"/>
                    </a:solidFill>
                  </a:tcPr>
                </a:tc>
                <a:tc>
                  <a:txBody>
                    <a:bodyPr>
                      <a:noAutofit/>
                    </a:bodyPr>
                    <a:p>
                      <a:pPr marL="23040" algn="just">
                        <a:lnSpc>
                          <a:spcPts val="3359"/>
                        </a:lnSpc>
                        <a:spcBef>
                          <a:spcPts val="34"/>
                        </a:spcBef>
                      </a:pPr>
                      <a:r>
                        <a:rPr b="0" lang="ru-RU" sz="2800" spc="-12" strike="noStrike">
                          <a:solidFill>
                            <a:srgbClr val="1d2e5f"/>
                          </a:solidFill>
                          <a:latin typeface="Arial"/>
                        </a:rPr>
                        <a:t>На </a:t>
                      </a:r>
                      <a:r>
                        <a:rPr b="0" lang="ru-RU" sz="2800" spc="-21" strike="noStrike">
                          <a:solidFill>
                            <a:srgbClr val="1d2e5f"/>
                          </a:solidFill>
                          <a:latin typeface="Arial"/>
                        </a:rPr>
                        <a:t>сьогодні </a:t>
                      </a:r>
                      <a:r>
                        <a:rPr b="0" lang="ru-RU" sz="2800" spc="-7" strike="noStrike">
                          <a:solidFill>
                            <a:srgbClr val="1d2e5f"/>
                          </a:solidFill>
                          <a:latin typeface="Arial"/>
                        </a:rPr>
                        <a:t>майже не  </a:t>
                      </a:r>
                      <a:r>
                        <a:rPr b="0" lang="ru-RU" sz="2800" spc="-12" strike="noStrike">
                          <a:solidFill>
                            <a:srgbClr val="1d2e5f"/>
                          </a:solidFill>
                          <a:latin typeface="Arial"/>
                        </a:rPr>
                        <a:t>використовують, </a:t>
                      </a:r>
                      <a:r>
                        <a:rPr b="0" lang="ru-RU" sz="2800" spc="-7" strike="noStrike">
                          <a:solidFill>
                            <a:srgbClr val="1d2e5f"/>
                          </a:solidFill>
                          <a:latin typeface="Arial"/>
                        </a:rPr>
                        <a:t>окрім </a:t>
                      </a:r>
                      <a:r>
                        <a:rPr b="0" lang="ru-RU" sz="2800" spc="-15" strike="noStrike">
                          <a:solidFill>
                            <a:srgbClr val="1d2e5f"/>
                          </a:solidFill>
                          <a:latin typeface="Arial"/>
                        </a:rPr>
                        <a:t>скринінгового  </a:t>
                      </a:r>
                      <a:r>
                        <a:rPr b="0" lang="ru-RU" sz="2800" spc="-12" strike="noStrike">
                          <a:solidFill>
                            <a:srgbClr val="1d2e5f"/>
                          </a:solidFill>
                          <a:latin typeface="Arial"/>
                        </a:rPr>
                        <a:t>визначення  </a:t>
                      </a:r>
                      <a:r>
                        <a:rPr b="0" lang="ru-RU" sz="2800" spc="-15" strike="noStrike">
                          <a:solidFill>
                            <a:srgbClr val="1d2e5f"/>
                          </a:solidFill>
                          <a:latin typeface="Arial"/>
                        </a:rPr>
                        <a:t>ревматоїдного</a:t>
                      </a:r>
                      <a:r>
                        <a:rPr b="0" lang="ru-RU" sz="2800" spc="228" strike="noStrike">
                          <a:solidFill>
                            <a:srgbClr val="1d2e5f"/>
                          </a:solidFill>
                          <a:latin typeface="Arial"/>
                        </a:rPr>
                        <a:t> </a:t>
                      </a:r>
                      <a:r>
                        <a:rPr b="0" lang="ru-RU" sz="2800" spc="-41" strike="noStrike">
                          <a:solidFill>
                            <a:srgbClr val="1d2e5f"/>
                          </a:solidFill>
                          <a:latin typeface="Arial"/>
                        </a:rPr>
                        <a:t>фактору.</a:t>
                      </a:r>
                      <a:endParaRPr b="0" lang="ru-RU" sz="2800" spc="-1" strike="noStrike">
                        <a:latin typeface="Arial"/>
                      </a:endParaRPr>
                    </a:p>
                    <a:p>
                      <a:pPr marL="23040" algn="just">
                        <a:lnSpc>
                          <a:spcPts val="3359"/>
                        </a:lnSpc>
                        <a:spcBef>
                          <a:spcPts val="6"/>
                        </a:spcBef>
                      </a:pPr>
                      <a:r>
                        <a:rPr b="0" lang="ru-RU" sz="2800" spc="-12" strike="noStrike">
                          <a:solidFill>
                            <a:srgbClr val="1d2e5f"/>
                          </a:solidFill>
                          <a:latin typeface="Arial"/>
                        </a:rPr>
                        <a:t>Антиген </a:t>
                      </a:r>
                      <a:r>
                        <a:rPr b="0" lang="ru-RU" sz="2800" spc="-7" strike="noStrike">
                          <a:solidFill>
                            <a:srgbClr val="1d2e5f"/>
                          </a:solidFill>
                          <a:latin typeface="Arial"/>
                        </a:rPr>
                        <a:t>наноситься на частинки  </a:t>
                      </a:r>
                      <a:r>
                        <a:rPr b="0" lang="ru-RU" sz="2800" spc="-15" strike="noStrike">
                          <a:solidFill>
                            <a:srgbClr val="1d2e5f"/>
                          </a:solidFill>
                          <a:latin typeface="Arial"/>
                        </a:rPr>
                        <a:t>інертного </a:t>
                      </a:r>
                      <a:r>
                        <a:rPr b="0" lang="ru-RU" sz="2800" spc="-7" strike="noStrike">
                          <a:solidFill>
                            <a:srgbClr val="1d2e5f"/>
                          </a:solidFill>
                          <a:latin typeface="Arial"/>
                        </a:rPr>
                        <a:t>носія </a:t>
                      </a:r>
                      <a:r>
                        <a:rPr b="0" lang="ru-RU" sz="2800" spc="-21" strike="noStrike">
                          <a:solidFill>
                            <a:srgbClr val="1d2e5f"/>
                          </a:solidFill>
                          <a:latin typeface="Arial"/>
                        </a:rPr>
                        <a:t>(желатин </a:t>
                      </a:r>
                      <a:r>
                        <a:rPr b="0" lang="ru-RU" sz="2800" spc="-1" strike="noStrike">
                          <a:solidFill>
                            <a:srgbClr val="1d2e5f"/>
                          </a:solidFill>
                          <a:latin typeface="Arial"/>
                        </a:rPr>
                        <a:t>або  </a:t>
                      </a:r>
                      <a:r>
                        <a:rPr b="0" lang="ru-RU" sz="2800" spc="-12" strike="noStrike">
                          <a:solidFill>
                            <a:srgbClr val="1d2e5f"/>
                          </a:solidFill>
                          <a:latin typeface="Arial"/>
                        </a:rPr>
                        <a:t>латекс),        </a:t>
                      </a:r>
                      <a:r>
                        <a:rPr b="0" lang="ru-RU" sz="2800" spc="-7" strike="noStrike">
                          <a:solidFill>
                            <a:srgbClr val="1d2e5f"/>
                          </a:solidFill>
                          <a:latin typeface="Arial"/>
                        </a:rPr>
                        <a:t>при        </a:t>
                      </a:r>
                      <a:r>
                        <a:rPr b="0" lang="ru-RU" sz="2800" spc="-12" strike="noStrike">
                          <a:solidFill>
                            <a:srgbClr val="1d2e5f"/>
                          </a:solidFill>
                          <a:latin typeface="Arial"/>
                        </a:rPr>
                        <a:t>змішуванні     </a:t>
                      </a:r>
                      <a:r>
                        <a:rPr b="0" lang="ru-RU" sz="2800" spc="426" strike="noStrike">
                          <a:solidFill>
                            <a:srgbClr val="1d2e5f"/>
                          </a:solidFill>
                          <a:latin typeface="Arial"/>
                        </a:rPr>
                        <a:t> </a:t>
                      </a:r>
                      <a:r>
                        <a:rPr b="0" lang="ru-RU" sz="2800" spc="-7" strike="noStrike">
                          <a:solidFill>
                            <a:srgbClr val="1d2e5f"/>
                          </a:solidFill>
                          <a:latin typeface="Arial"/>
                        </a:rPr>
                        <a:t>з </a:t>
                      </a:r>
                      <a:r>
                        <a:rPr b="0" lang="ru-RU" sz="2800" spc="-12" strike="noStrike">
                          <a:solidFill>
                            <a:srgbClr val="1d2e5f"/>
                          </a:solidFill>
                          <a:latin typeface="Arial"/>
                        </a:rPr>
                        <a:t>сироваткою, </a:t>
                      </a:r>
                      <a:r>
                        <a:rPr b="0" lang="ru-RU" sz="2800" spc="-7" strike="noStrike">
                          <a:solidFill>
                            <a:srgbClr val="1d2e5f"/>
                          </a:solidFill>
                          <a:latin typeface="Arial"/>
                        </a:rPr>
                        <a:t>які містять відповідні  антитіла, частинки</a:t>
                      </a:r>
                      <a:r>
                        <a:rPr b="0" lang="ru-RU" sz="2800" spc="32" strike="noStrike">
                          <a:solidFill>
                            <a:srgbClr val="1d2e5f"/>
                          </a:solidFill>
                          <a:latin typeface="Arial"/>
                        </a:rPr>
                        <a:t> </a:t>
                      </a:r>
                      <a:r>
                        <a:rPr b="0" lang="ru-RU" sz="2800" spc="-21" strike="noStrike">
                          <a:solidFill>
                            <a:srgbClr val="1d2e5f"/>
                          </a:solidFill>
                          <a:latin typeface="Arial"/>
                        </a:rPr>
                        <a:t>аглютинують.</a:t>
                      </a:r>
                      <a:endParaRPr b="0" lang="ru-RU" sz="2800" spc="-1" strike="noStrike">
                        <a:latin typeface="Arial"/>
                      </a:endParaRPr>
                    </a:p>
                  </a:txBody>
                  <a:tcPr marL="91440" marR="91440">
                    <a:lnL w="12240">
                      <a:solidFill>
                        <a:srgbClr val="3d382b"/>
                      </a:solidFill>
                    </a:lnL>
                    <a:lnR w="12240">
                      <a:solidFill>
                        <a:srgbClr val="3d382b"/>
                      </a:solidFill>
                    </a:lnR>
                    <a:lnT w="12240">
                      <a:solidFill>
                        <a:srgbClr val="3d382b"/>
                      </a:solidFill>
                    </a:lnT>
                    <a:lnB w="38160">
                      <a:solidFill>
                        <a:srgbClr val="3d382b"/>
                      </a:solidFill>
                    </a:lnB>
                    <a:solidFill>
                      <a:srgbClr val="f1f4f5"/>
                    </a:solidFill>
                  </a:tcPr>
                </a:tc>
                <a:tc>
                  <a:txBody>
                    <a:bodyPr>
                      <a:noAutofit/>
                    </a:bodyPr>
                    <a:p>
                      <a:pPr marL="1063800" indent="-543600">
                        <a:lnSpc>
                          <a:spcPts val="3280"/>
                        </a:lnSpc>
                        <a:spcBef>
                          <a:spcPts val="99"/>
                        </a:spcBef>
                      </a:pPr>
                      <a:r>
                        <a:rPr b="0" lang="ru-RU" sz="2800" spc="-131" strike="noStrike">
                          <a:solidFill>
                            <a:srgbClr val="1d2e5f"/>
                          </a:solidFill>
                          <a:latin typeface="Arial"/>
                        </a:rPr>
                        <a:t>Р</a:t>
                      </a:r>
                      <a:r>
                        <a:rPr b="0" lang="ru-RU" sz="2800" spc="-7" strike="noStrike">
                          <a:solidFill>
                            <a:srgbClr val="1d2e5f"/>
                          </a:solidFill>
                          <a:latin typeface="Arial"/>
                        </a:rPr>
                        <a:t>е</a:t>
                      </a:r>
                      <a:r>
                        <a:rPr b="0" lang="ru-RU" sz="2800" spc="-32" strike="noStrike">
                          <a:solidFill>
                            <a:srgbClr val="1d2e5f"/>
                          </a:solidFill>
                          <a:latin typeface="Arial"/>
                        </a:rPr>
                        <a:t>в</a:t>
                      </a:r>
                      <a:r>
                        <a:rPr b="0" lang="ru-RU" sz="2800" spc="-1" strike="noStrike">
                          <a:solidFill>
                            <a:srgbClr val="1d2e5f"/>
                          </a:solidFill>
                          <a:latin typeface="Arial"/>
                        </a:rPr>
                        <a:t>м</a:t>
                      </a:r>
                      <a:r>
                        <a:rPr b="0" lang="ru-RU" sz="2800" spc="-60" strike="noStrike">
                          <a:solidFill>
                            <a:srgbClr val="1d2e5f"/>
                          </a:solidFill>
                          <a:latin typeface="Arial"/>
                        </a:rPr>
                        <a:t>а</a:t>
                      </a:r>
                      <a:r>
                        <a:rPr b="0" lang="ru-RU" sz="2800" spc="-35" strike="noStrike">
                          <a:solidFill>
                            <a:srgbClr val="1d2e5f"/>
                          </a:solidFill>
                          <a:latin typeface="Arial"/>
                        </a:rPr>
                        <a:t>т</a:t>
                      </a:r>
                      <a:r>
                        <a:rPr b="0" lang="ru-RU" sz="2800" spc="-7" strike="noStrike">
                          <a:solidFill>
                            <a:srgbClr val="1d2e5f"/>
                          </a:solidFill>
                          <a:latin typeface="Arial"/>
                        </a:rPr>
                        <a:t>ої</a:t>
                      </a:r>
                      <a:r>
                        <a:rPr b="0" lang="ru-RU" sz="2800" spc="-1" strike="noStrike">
                          <a:solidFill>
                            <a:srgbClr val="1d2e5f"/>
                          </a:solidFill>
                          <a:latin typeface="Arial"/>
                        </a:rPr>
                        <a:t>д</a:t>
                      </a:r>
                      <a:r>
                        <a:rPr b="0" lang="ru-RU" sz="2800" spc="-7" strike="noStrike">
                          <a:solidFill>
                            <a:srgbClr val="1d2e5f"/>
                          </a:solidFill>
                          <a:latin typeface="Arial"/>
                        </a:rPr>
                        <a:t>ний  фактор</a:t>
                      </a:r>
                      <a:endParaRPr b="0" lang="ru-RU" sz="2800" spc="-1" strike="noStrike">
                        <a:latin typeface="Arial"/>
                      </a:endParaRPr>
                    </a:p>
                  </a:txBody>
                  <a:tcPr marL="91440" marR="91440">
                    <a:lnL w="12240">
                      <a:solidFill>
                        <a:srgbClr val="3d382b"/>
                      </a:solidFill>
                    </a:lnL>
                    <a:lnR w="12240">
                      <a:solidFill>
                        <a:srgbClr val="3d382b"/>
                      </a:solidFill>
                    </a:lnR>
                    <a:lnT w="12240">
                      <a:solidFill>
                        <a:srgbClr val="3d382b"/>
                      </a:solidFill>
                    </a:lnT>
                    <a:lnB w="38160">
                      <a:solidFill>
                        <a:srgbClr val="3d382b"/>
                      </a:solidFill>
                    </a:lnB>
                    <a:solidFill>
                      <a:srgbClr val="f1f4f5"/>
                    </a:solidFill>
                  </a:tcPr>
                </a:tc>
              </a:tr>
              <a:tr h="2015640">
                <a:tc>
                  <a:txBody>
                    <a:bodyPr>
                      <a:noAutofit/>
                    </a:bodyPr>
                    <a:p>
                      <a:pPr marL="437040" indent="585000">
                        <a:lnSpc>
                          <a:spcPts val="3280"/>
                        </a:lnSpc>
                        <a:spcBef>
                          <a:spcPts val="105"/>
                        </a:spcBef>
                      </a:pPr>
                      <a:r>
                        <a:rPr b="1" lang="ru-RU" sz="2800" spc="-15" strike="noStrike">
                          <a:solidFill>
                            <a:srgbClr val="1d2e5f"/>
                          </a:solidFill>
                          <a:latin typeface="Arial"/>
                        </a:rPr>
                        <a:t>Імуно-  </a:t>
                      </a:r>
                      <a:r>
                        <a:rPr b="1" lang="ru-RU" sz="2800" spc="-1" strike="noStrike">
                          <a:solidFill>
                            <a:srgbClr val="1d2e5f"/>
                          </a:solidFill>
                          <a:latin typeface="Arial"/>
                        </a:rPr>
                        <a:t>прецип</a:t>
                      </a:r>
                      <a:r>
                        <a:rPr b="1" lang="ru-RU" sz="2800" spc="4" strike="noStrike">
                          <a:solidFill>
                            <a:srgbClr val="1d2e5f"/>
                          </a:solidFill>
                          <a:latin typeface="Arial"/>
                        </a:rPr>
                        <a:t>і</a:t>
                      </a:r>
                      <a:r>
                        <a:rPr b="1" lang="ru-RU" sz="2800" spc="-52" strike="noStrike">
                          <a:solidFill>
                            <a:srgbClr val="1d2e5f"/>
                          </a:solidFill>
                          <a:latin typeface="Arial"/>
                        </a:rPr>
                        <a:t>т</a:t>
                      </a:r>
                      <a:r>
                        <a:rPr b="1" lang="ru-RU" sz="2800" spc="4" strike="noStrike">
                          <a:solidFill>
                            <a:srgbClr val="1d2e5f"/>
                          </a:solidFill>
                          <a:latin typeface="Arial"/>
                        </a:rPr>
                        <a:t>а</a:t>
                      </a:r>
                      <a:r>
                        <a:rPr b="1" lang="ru-RU" sz="2800" spc="-1" strike="noStrike">
                          <a:solidFill>
                            <a:srgbClr val="1d2e5f"/>
                          </a:solidFill>
                          <a:latin typeface="Arial"/>
                        </a:rPr>
                        <a:t>ція</a:t>
                      </a:r>
                      <a:endParaRPr b="0" lang="ru-RU" sz="2800" spc="-1" strike="noStrike">
                        <a:latin typeface="Arial"/>
                      </a:endParaRPr>
                    </a:p>
                  </a:txBody>
                  <a:tcPr marL="91440" marR="91440">
                    <a:lnL w="12240">
                      <a:solidFill>
                        <a:srgbClr val="3d382b"/>
                      </a:solidFill>
                    </a:lnL>
                    <a:lnR w="12240">
                      <a:solidFill>
                        <a:srgbClr val="3d382b"/>
                      </a:solidFill>
                    </a:lnR>
                    <a:lnT w="38160">
                      <a:solidFill>
                        <a:srgbClr val="3d382b"/>
                      </a:solidFill>
                    </a:lnT>
                    <a:lnB w="12240">
                      <a:solidFill>
                        <a:srgbClr val="3d382b"/>
                      </a:solidFill>
                    </a:lnB>
                    <a:solidFill>
                      <a:srgbClr val="f1f4f5"/>
                    </a:solidFill>
                  </a:tcPr>
                </a:tc>
                <a:tc>
                  <a:txBody>
                    <a:bodyPr>
                      <a:noAutofit/>
                    </a:bodyPr>
                    <a:p>
                      <a:pPr marL="23040" algn="just">
                        <a:lnSpc>
                          <a:spcPts val="3359"/>
                        </a:lnSpc>
                        <a:spcBef>
                          <a:spcPts val="40"/>
                        </a:spcBef>
                      </a:pPr>
                      <a:r>
                        <a:rPr b="0" lang="ru-RU" sz="2800" spc="-1" strike="noStrike">
                          <a:solidFill>
                            <a:srgbClr val="1d2e5f"/>
                          </a:solidFill>
                          <a:latin typeface="Arial"/>
                        </a:rPr>
                        <a:t>Хара</a:t>
                      </a:r>
                      <a:r>
                        <a:rPr b="0" lang="ru-RU" sz="2800" spc="26" strike="noStrike">
                          <a:solidFill>
                            <a:srgbClr val="1d2e5f"/>
                          </a:solidFill>
                          <a:latin typeface="Arial"/>
                        </a:rPr>
                        <a:t>к</a:t>
                      </a:r>
                      <a:r>
                        <a:rPr b="0" lang="ru-RU" sz="2800" spc="-35" strike="noStrike">
                          <a:solidFill>
                            <a:srgbClr val="1d2e5f"/>
                          </a:solidFill>
                          <a:latin typeface="Arial"/>
                        </a:rPr>
                        <a:t>т</a:t>
                      </a:r>
                      <a:r>
                        <a:rPr b="0" lang="ru-RU" sz="2800" spc="4" strike="noStrike">
                          <a:solidFill>
                            <a:srgbClr val="1d2e5f"/>
                          </a:solidFill>
                          <a:latin typeface="Arial"/>
                        </a:rPr>
                        <a:t>ер</a:t>
                      </a:r>
                      <a:r>
                        <a:rPr b="0" lang="ru-RU" sz="2800" spc="-1" strike="noStrike">
                          <a:solidFill>
                            <a:srgbClr val="1d2e5f"/>
                          </a:solidFill>
                          <a:latin typeface="Arial"/>
                        </a:rPr>
                        <a:t>и</a:t>
                      </a:r>
                      <a:r>
                        <a:rPr b="0" lang="ru-RU" sz="2800" spc="-41" strike="noStrike">
                          <a:solidFill>
                            <a:srgbClr val="1d2e5f"/>
                          </a:solidFill>
                          <a:latin typeface="Arial"/>
                        </a:rPr>
                        <a:t>з</a:t>
                      </a:r>
                      <a:r>
                        <a:rPr b="0" lang="ru-RU" sz="2800" spc="-1" strike="noStrike">
                          <a:solidFill>
                            <a:srgbClr val="1d2e5f"/>
                          </a:solidFill>
                          <a:latin typeface="Arial"/>
                        </a:rPr>
                        <a:t>ується</a:t>
                      </a:r>
                      <a:r>
                        <a:rPr b="0" lang="ru-RU" sz="2800" spc="-1" strike="noStrike">
                          <a:solidFill>
                            <a:srgbClr val="1d2e5f"/>
                          </a:solidFill>
                          <a:latin typeface="Arial"/>
                        </a:rPr>
                        <a:t>	</a:t>
                      </a:r>
                      <a:r>
                        <a:rPr b="0" lang="ru-RU" sz="2800" spc="-1" strike="noStrike">
                          <a:solidFill>
                            <a:srgbClr val="1d2e5f"/>
                          </a:solidFill>
                          <a:latin typeface="Arial"/>
                        </a:rPr>
                        <a:t>ут</a:t>
                      </a:r>
                      <a:r>
                        <a:rPr b="0" lang="ru-RU" sz="2800" spc="-35" strike="noStrike">
                          <a:solidFill>
                            <a:srgbClr val="1d2e5f"/>
                          </a:solidFill>
                          <a:latin typeface="Arial"/>
                        </a:rPr>
                        <a:t>в</a:t>
                      </a:r>
                      <a:r>
                        <a:rPr b="0" lang="ru-RU" sz="2800" spc="-7" strike="noStrike">
                          <a:solidFill>
                            <a:srgbClr val="1d2e5f"/>
                          </a:solidFill>
                          <a:latin typeface="Arial"/>
                        </a:rPr>
                        <a:t>о</a:t>
                      </a:r>
                      <a:r>
                        <a:rPr b="0" lang="ru-RU" sz="2800" spc="-1" strike="noStrike">
                          <a:solidFill>
                            <a:srgbClr val="1d2e5f"/>
                          </a:solidFill>
                          <a:latin typeface="Arial"/>
                        </a:rPr>
                        <a:t>р</a:t>
                      </a:r>
                      <a:r>
                        <a:rPr b="0" lang="ru-RU" sz="2800" spc="-7" strike="noStrike">
                          <a:solidFill>
                            <a:srgbClr val="1d2e5f"/>
                          </a:solidFill>
                          <a:latin typeface="Arial"/>
                        </a:rPr>
                        <a:t>е</a:t>
                      </a:r>
                      <a:r>
                        <a:rPr b="0" lang="ru-RU" sz="2800" spc="-1" strike="noStrike">
                          <a:solidFill>
                            <a:srgbClr val="1d2e5f"/>
                          </a:solidFill>
                          <a:latin typeface="Arial"/>
                        </a:rPr>
                        <a:t>н</a:t>
                      </a:r>
                      <a:r>
                        <a:rPr b="0" lang="ru-RU" sz="2800" spc="-7" strike="noStrike">
                          <a:solidFill>
                            <a:srgbClr val="1d2e5f"/>
                          </a:solidFill>
                          <a:latin typeface="Arial"/>
                        </a:rPr>
                        <a:t>н</a:t>
                      </a:r>
                      <a:r>
                        <a:rPr b="0" lang="ru-RU" sz="2800" spc="4" strike="noStrike">
                          <a:solidFill>
                            <a:srgbClr val="1d2e5f"/>
                          </a:solidFill>
                          <a:latin typeface="Arial"/>
                        </a:rPr>
                        <a:t>я</a:t>
                      </a:r>
                      <a:r>
                        <a:rPr b="0" lang="ru-RU" sz="2800" spc="-1" strike="noStrike">
                          <a:solidFill>
                            <a:srgbClr val="1d2e5f"/>
                          </a:solidFill>
                          <a:latin typeface="Arial"/>
                        </a:rPr>
                        <a:t>м  </a:t>
                      </a:r>
                      <a:r>
                        <a:rPr b="0" lang="ru-RU" sz="2800" spc="-15" strike="noStrike">
                          <a:solidFill>
                            <a:srgbClr val="1d2e5f"/>
                          </a:solidFill>
                          <a:latin typeface="Arial"/>
                        </a:rPr>
                        <a:t>нерозчинних </a:t>
                      </a:r>
                      <a:r>
                        <a:rPr b="0" lang="ru-RU" sz="2800" spc="-1" strike="noStrike">
                          <a:solidFill>
                            <a:srgbClr val="1d2e5f"/>
                          </a:solidFill>
                          <a:latin typeface="Arial"/>
                        </a:rPr>
                        <a:t>імунних комплексів, </a:t>
                      </a:r>
                      <a:r>
                        <a:rPr b="0" lang="ru-RU" sz="2800" spc="-7" strike="noStrike">
                          <a:solidFill>
                            <a:srgbClr val="1d2e5f"/>
                          </a:solidFill>
                          <a:latin typeface="Arial"/>
                        </a:rPr>
                        <a:t>у  яких антитіла </a:t>
                      </a:r>
                      <a:r>
                        <a:rPr b="0" lang="ru-RU" sz="2800" spc="-21" strike="noStrike">
                          <a:solidFill>
                            <a:srgbClr val="1d2e5f"/>
                          </a:solidFill>
                          <a:latin typeface="Arial"/>
                        </a:rPr>
                        <a:t>взаємодіють</a:t>
                      </a:r>
                      <a:r>
                        <a:rPr b="0" lang="ru-RU" sz="2800" spc="508" strike="noStrike">
                          <a:solidFill>
                            <a:srgbClr val="1d2e5f"/>
                          </a:solidFill>
                          <a:latin typeface="Arial"/>
                        </a:rPr>
                        <a:t> </a:t>
                      </a:r>
                      <a:r>
                        <a:rPr b="0" lang="ru-RU" sz="2800" spc="-7" strike="noStrike">
                          <a:solidFill>
                            <a:srgbClr val="1d2e5f"/>
                          </a:solidFill>
                          <a:latin typeface="Arial"/>
                        </a:rPr>
                        <a:t>з</a:t>
                      </a:r>
                      <a:endParaRPr b="0" lang="ru-RU" sz="2800" spc="-1" strike="noStrike">
                        <a:latin typeface="Arial"/>
                      </a:endParaRPr>
                    </a:p>
                    <a:p>
                      <a:pPr marL="23040" algn="just">
                        <a:lnSpc>
                          <a:spcPts val="3280"/>
                        </a:lnSpc>
                        <a:spcBef>
                          <a:spcPts val="65"/>
                        </a:spcBef>
                      </a:pPr>
                      <a:r>
                        <a:rPr b="0" lang="ru-RU" sz="2800" spc="-7" strike="noStrike">
                          <a:solidFill>
                            <a:srgbClr val="1d2e5f"/>
                          </a:solidFill>
                          <a:latin typeface="Arial"/>
                        </a:rPr>
                        <a:t>оптим</a:t>
                      </a:r>
                      <a:r>
                        <a:rPr b="0" lang="ru-RU" sz="2800" spc="4" strike="noStrike">
                          <a:solidFill>
                            <a:srgbClr val="1d2e5f"/>
                          </a:solidFill>
                          <a:latin typeface="Arial"/>
                        </a:rPr>
                        <a:t>а</a:t>
                      </a:r>
                      <a:r>
                        <a:rPr b="0" lang="ru-RU" sz="2800" spc="-1" strike="noStrike">
                          <a:solidFill>
                            <a:srgbClr val="1d2e5f"/>
                          </a:solidFill>
                          <a:latin typeface="Arial"/>
                        </a:rPr>
                        <a:t>льною</a:t>
                      </a:r>
                      <a:r>
                        <a:rPr b="0" lang="ru-RU" sz="2800" spc="-1" strike="noStrike">
                          <a:solidFill>
                            <a:srgbClr val="1d2e5f"/>
                          </a:solidFill>
                          <a:latin typeface="Arial"/>
                        </a:rPr>
                        <a:t>	</a:t>
                      </a:r>
                      <a:r>
                        <a:rPr b="0" lang="ru-RU" sz="2800" spc="12" strike="noStrike">
                          <a:solidFill>
                            <a:srgbClr val="1d2e5f"/>
                          </a:solidFill>
                          <a:latin typeface="Arial"/>
                        </a:rPr>
                        <a:t>к</a:t>
                      </a:r>
                      <a:r>
                        <a:rPr b="0" lang="ru-RU" sz="2800" spc="-7" strike="noStrike">
                          <a:solidFill>
                            <a:srgbClr val="1d2e5f"/>
                          </a:solidFill>
                          <a:latin typeface="Arial"/>
                        </a:rPr>
                        <a:t>о</a:t>
                      </a:r>
                      <a:r>
                        <a:rPr b="0" lang="ru-RU" sz="2800" spc="-1" strike="noStrike">
                          <a:solidFill>
                            <a:srgbClr val="1d2e5f"/>
                          </a:solidFill>
                          <a:latin typeface="Arial"/>
                        </a:rPr>
                        <a:t>н</a:t>
                      </a:r>
                      <a:r>
                        <a:rPr b="0" lang="ru-RU" sz="2800" spc="-46" strike="noStrike">
                          <a:solidFill>
                            <a:srgbClr val="1d2e5f"/>
                          </a:solidFill>
                          <a:latin typeface="Arial"/>
                        </a:rPr>
                        <a:t>ц</a:t>
                      </a:r>
                      <a:r>
                        <a:rPr b="0" lang="ru-RU" sz="2800" spc="-7" strike="noStrike">
                          <a:solidFill>
                            <a:srgbClr val="1d2e5f"/>
                          </a:solidFill>
                          <a:latin typeface="Arial"/>
                        </a:rPr>
                        <a:t>е</a:t>
                      </a:r>
                      <a:r>
                        <a:rPr b="0" lang="ru-RU" sz="2800" spc="7" strike="noStrike">
                          <a:solidFill>
                            <a:srgbClr val="1d2e5f"/>
                          </a:solidFill>
                          <a:latin typeface="Arial"/>
                        </a:rPr>
                        <a:t>н</a:t>
                      </a:r>
                      <a:r>
                        <a:rPr b="0" lang="ru-RU" sz="2800" spc="-1" strike="noStrike">
                          <a:solidFill>
                            <a:srgbClr val="1d2e5f"/>
                          </a:solidFill>
                          <a:latin typeface="Arial"/>
                        </a:rPr>
                        <a:t>тр</a:t>
                      </a:r>
                      <a:r>
                        <a:rPr b="0" lang="ru-RU" sz="2800" spc="4" strike="noStrike">
                          <a:solidFill>
                            <a:srgbClr val="1d2e5f"/>
                          </a:solidFill>
                          <a:latin typeface="Arial"/>
                        </a:rPr>
                        <a:t>а</a:t>
                      </a:r>
                      <a:r>
                        <a:rPr b="0" lang="ru-RU" sz="2800" spc="-1" strike="noStrike">
                          <a:solidFill>
                            <a:srgbClr val="1d2e5f"/>
                          </a:solidFill>
                          <a:latin typeface="Arial"/>
                        </a:rPr>
                        <a:t>цією  </a:t>
                      </a:r>
                      <a:r>
                        <a:rPr b="0" lang="ru-RU" sz="2800" spc="-41" strike="noStrike">
                          <a:solidFill>
                            <a:srgbClr val="1d2e5f"/>
                          </a:solidFill>
                          <a:latin typeface="Arial"/>
                        </a:rPr>
                        <a:t>антигену.</a:t>
                      </a:r>
                      <a:endParaRPr b="0" lang="ru-RU" sz="2800" spc="-1" strike="noStrike">
                        <a:latin typeface="Arial"/>
                      </a:endParaRPr>
                    </a:p>
                  </a:txBody>
                  <a:tcPr marL="91440" marR="91440">
                    <a:lnL w="12240">
                      <a:solidFill>
                        <a:srgbClr val="3d382b"/>
                      </a:solidFill>
                    </a:lnL>
                    <a:lnR w="12240">
                      <a:solidFill>
                        <a:srgbClr val="3d382b"/>
                      </a:solidFill>
                    </a:lnR>
                    <a:lnT w="38160">
                      <a:solidFill>
                        <a:srgbClr val="3d382b"/>
                      </a:solidFill>
                    </a:lnT>
                    <a:lnB w="12240">
                      <a:solidFill>
                        <a:srgbClr val="3d382b"/>
                      </a:solidFill>
                    </a:lnB>
                    <a:solidFill>
                      <a:srgbClr val="f1f4f5"/>
                    </a:solidFill>
                  </a:tcPr>
                </a:tc>
                <a:tc>
                  <a:txBody>
                    <a:bodyPr>
                      <a:noAutofit/>
                    </a:bodyPr>
                    <a:p>
                      <a:pPr marL="261720" indent="257040">
                        <a:lnSpc>
                          <a:spcPts val="3359"/>
                        </a:lnSpc>
                        <a:spcBef>
                          <a:spcPts val="40"/>
                        </a:spcBef>
                      </a:pPr>
                      <a:r>
                        <a:rPr b="0" lang="ru-RU" sz="2800" spc="-32" strike="noStrike">
                          <a:solidFill>
                            <a:srgbClr val="1d2e5f"/>
                          </a:solidFill>
                          <a:latin typeface="Arial"/>
                        </a:rPr>
                        <a:t>Ревматоїдний  </a:t>
                      </a:r>
                      <a:r>
                        <a:rPr b="0" lang="ru-RU" sz="2800" spc="-7" strike="noStrike">
                          <a:solidFill>
                            <a:srgbClr val="1d2e5f"/>
                          </a:solidFill>
                          <a:latin typeface="Arial"/>
                        </a:rPr>
                        <a:t>фактор, </a:t>
                      </a:r>
                      <a:r>
                        <a:rPr b="0" lang="ru-RU" sz="2800" spc="-12" strike="noStrike">
                          <a:solidFill>
                            <a:srgbClr val="1d2e5f"/>
                          </a:solidFill>
                          <a:latin typeface="Arial"/>
                        </a:rPr>
                        <a:t>антитіла  </a:t>
                      </a:r>
                      <a:r>
                        <a:rPr b="0" lang="ru-RU" sz="2800" spc="-7" strike="noStrike">
                          <a:solidFill>
                            <a:srgbClr val="1d2e5f"/>
                          </a:solidFill>
                          <a:latin typeface="Arial"/>
                        </a:rPr>
                        <a:t>до</a:t>
                      </a:r>
                      <a:r>
                        <a:rPr b="0" lang="ru-RU" sz="2800" spc="-32" strike="noStrike">
                          <a:solidFill>
                            <a:srgbClr val="1d2e5f"/>
                          </a:solidFill>
                          <a:latin typeface="Arial"/>
                        </a:rPr>
                        <a:t> </a:t>
                      </a:r>
                      <a:r>
                        <a:rPr b="0" lang="ru-RU" sz="2800" spc="-15" strike="noStrike">
                          <a:solidFill>
                            <a:srgbClr val="1d2e5f"/>
                          </a:solidFill>
                          <a:latin typeface="Arial"/>
                        </a:rPr>
                        <a:t>щитоподібної</a:t>
                      </a:r>
                      <a:endParaRPr b="0" lang="ru-RU" sz="2800" spc="-1" strike="noStrike">
                        <a:latin typeface="Arial"/>
                      </a:endParaRPr>
                    </a:p>
                    <a:p>
                      <a:pPr marL="1101600" indent="257040">
                        <a:lnSpc>
                          <a:spcPts val="3166"/>
                        </a:lnSpc>
                      </a:pPr>
                      <a:r>
                        <a:rPr b="0" lang="ru-RU" sz="2800" spc="-7" strike="noStrike">
                          <a:solidFill>
                            <a:srgbClr val="1d2e5f"/>
                          </a:solidFill>
                          <a:latin typeface="Arial"/>
                        </a:rPr>
                        <a:t>залози</a:t>
                      </a:r>
                      <a:endParaRPr b="0" lang="ru-RU" sz="2800" spc="-1" strike="noStrike">
                        <a:latin typeface="Arial"/>
                      </a:endParaRPr>
                    </a:p>
                  </a:txBody>
                  <a:tcPr marL="91440" marR="91440">
                    <a:lnL w="12240">
                      <a:solidFill>
                        <a:srgbClr val="3d382b"/>
                      </a:solidFill>
                    </a:lnL>
                    <a:lnR w="12240">
                      <a:solidFill>
                        <a:srgbClr val="3d382b"/>
                      </a:solidFill>
                    </a:lnR>
                    <a:lnT w="38160">
                      <a:solidFill>
                        <a:srgbClr val="3d382b"/>
                      </a:solidFill>
                    </a:lnT>
                    <a:lnB w="12240">
                      <a:solidFill>
                        <a:srgbClr val="3d382b"/>
                      </a:solidFill>
                    </a:lnB>
                    <a:solidFill>
                      <a:srgbClr val="f1f4f5"/>
                    </a:solidFill>
                  </a:tcPr>
                </a:tc>
              </a:tr>
              <a:tr h="2980800">
                <a:tc>
                  <a:txBody>
                    <a:bodyPr>
                      <a:noAutofit/>
                    </a:bodyPr>
                    <a:p>
                      <a:pPr marL="228600" indent="177840">
                        <a:lnSpc>
                          <a:spcPts val="3280"/>
                        </a:lnSpc>
                        <a:spcBef>
                          <a:spcPts val="105"/>
                        </a:spcBef>
                      </a:pPr>
                      <a:r>
                        <a:rPr b="1" lang="ru-RU" sz="2800" spc="-26" strike="noStrike">
                          <a:solidFill>
                            <a:srgbClr val="1d2e5f"/>
                          </a:solidFill>
                          <a:latin typeface="Arial"/>
                        </a:rPr>
                        <a:t>Пряма </a:t>
                      </a:r>
                      <a:r>
                        <a:rPr b="1" lang="ru-RU" sz="2800" spc="-15" strike="noStrike">
                          <a:solidFill>
                            <a:srgbClr val="1d2e5f"/>
                          </a:solidFill>
                          <a:latin typeface="Arial"/>
                        </a:rPr>
                        <a:t>імуно-  </a:t>
                      </a:r>
                      <a:r>
                        <a:rPr b="1" lang="ru-RU" sz="2800" spc="-72" strike="noStrike">
                          <a:solidFill>
                            <a:srgbClr val="1d2e5f"/>
                          </a:solidFill>
                          <a:latin typeface="Arial"/>
                        </a:rPr>
                        <a:t>ф</a:t>
                      </a:r>
                      <a:r>
                        <a:rPr b="1" lang="ru-RU" sz="2800" spc="-41" strike="noStrike">
                          <a:solidFill>
                            <a:srgbClr val="1d2e5f"/>
                          </a:solidFill>
                          <a:latin typeface="Arial"/>
                        </a:rPr>
                        <a:t>л</a:t>
                      </a:r>
                      <a:r>
                        <a:rPr b="1" lang="ru-RU" sz="2800" spc="-106" strike="noStrike">
                          <a:solidFill>
                            <a:srgbClr val="1d2e5f"/>
                          </a:solidFill>
                          <a:latin typeface="Arial"/>
                        </a:rPr>
                        <a:t>у</a:t>
                      </a:r>
                      <a:r>
                        <a:rPr b="1" lang="ru-RU" sz="2800" spc="-1" strike="noStrike">
                          <a:solidFill>
                            <a:srgbClr val="1d2e5f"/>
                          </a:solidFill>
                          <a:latin typeface="Arial"/>
                        </a:rPr>
                        <a:t>о</a:t>
                      </a:r>
                      <a:r>
                        <a:rPr b="1" lang="ru-RU" sz="2800" spc="-12" strike="noStrike">
                          <a:solidFill>
                            <a:srgbClr val="1d2e5f"/>
                          </a:solidFill>
                          <a:latin typeface="Arial"/>
                        </a:rPr>
                        <a:t>р</a:t>
                      </a:r>
                      <a:r>
                        <a:rPr b="1" lang="ru-RU" sz="2800" spc="-35" strike="noStrike">
                          <a:solidFill>
                            <a:srgbClr val="1d2e5f"/>
                          </a:solidFill>
                          <a:latin typeface="Arial"/>
                        </a:rPr>
                        <a:t>е</a:t>
                      </a:r>
                      <a:r>
                        <a:rPr b="1" lang="ru-RU" sz="2800" spc="4" strike="noStrike">
                          <a:solidFill>
                            <a:srgbClr val="1d2e5f"/>
                          </a:solidFill>
                          <a:latin typeface="Arial"/>
                        </a:rPr>
                        <a:t>с</a:t>
                      </a:r>
                      <a:r>
                        <a:rPr b="1" lang="ru-RU" sz="2800" spc="-1" strike="noStrike">
                          <a:solidFill>
                            <a:srgbClr val="1d2e5f"/>
                          </a:solidFill>
                          <a:latin typeface="Arial"/>
                        </a:rPr>
                        <a:t>це</a:t>
                      </a:r>
                      <a:r>
                        <a:rPr b="1" lang="ru-RU" sz="2800" spc="4" strike="noStrike">
                          <a:solidFill>
                            <a:srgbClr val="1d2e5f"/>
                          </a:solidFill>
                          <a:latin typeface="Arial"/>
                        </a:rPr>
                        <a:t>н</a:t>
                      </a:r>
                      <a:r>
                        <a:rPr b="1" lang="ru-RU" sz="2800" spc="-1" strike="noStrike">
                          <a:solidFill>
                            <a:srgbClr val="1d2e5f"/>
                          </a:solidFill>
                          <a:latin typeface="Arial"/>
                        </a:rPr>
                        <a:t>ція</a:t>
                      </a:r>
                      <a:endParaRPr b="0" lang="ru-RU" sz="2800" spc="-1" strike="noStrike">
                        <a:latin typeface="Arial"/>
                      </a:endParaRPr>
                    </a:p>
                  </a:txBody>
                  <a:tcPr marL="91440" marR="91440">
                    <a:lnL w="12240">
                      <a:solidFill>
                        <a:srgbClr val="3d382b"/>
                      </a:solidFill>
                    </a:lnL>
                    <a:lnR w="12240">
                      <a:solidFill>
                        <a:srgbClr val="3d382b"/>
                      </a:solidFill>
                    </a:lnR>
                    <a:lnT w="12240">
                      <a:solidFill>
                        <a:srgbClr val="3d382b"/>
                      </a:solidFill>
                    </a:lnT>
                    <a:lnB w="12240">
                      <a:solidFill>
                        <a:srgbClr val="3d382b"/>
                      </a:solidFill>
                    </a:lnB>
                    <a:solidFill>
                      <a:srgbClr val="f1f4f5"/>
                    </a:solidFill>
                  </a:tcPr>
                </a:tc>
                <a:tc>
                  <a:txBody>
                    <a:bodyPr>
                      <a:noAutofit/>
                    </a:bodyPr>
                    <a:p>
                      <a:pPr marL="23040" algn="just">
                        <a:lnSpc>
                          <a:spcPts val="3359"/>
                        </a:lnSpc>
                        <a:spcBef>
                          <a:spcPts val="40"/>
                        </a:spcBef>
                      </a:pPr>
                      <a:r>
                        <a:rPr b="0" lang="ru-RU" sz="2800" spc="-15" strike="noStrike">
                          <a:solidFill>
                            <a:srgbClr val="1d2e5f"/>
                          </a:solidFill>
                          <a:latin typeface="Arial"/>
                        </a:rPr>
                        <a:t>Тканина, </a:t>
                      </a:r>
                      <a:r>
                        <a:rPr b="0" lang="ru-RU" sz="2800" spc="-12" strike="noStrike">
                          <a:solidFill>
                            <a:srgbClr val="1d2e5f"/>
                          </a:solidFill>
                          <a:latin typeface="Arial"/>
                        </a:rPr>
                        <a:t>одержана </a:t>
                      </a:r>
                      <a:r>
                        <a:rPr b="0" lang="ru-RU" sz="2800" spc="-7" strike="noStrike">
                          <a:solidFill>
                            <a:srgbClr val="1d2e5f"/>
                          </a:solidFill>
                          <a:latin typeface="Arial"/>
                        </a:rPr>
                        <a:t>від пацієнта,  </a:t>
                      </a:r>
                      <a:r>
                        <a:rPr b="0" lang="ru-RU" sz="2800" spc="-1" strike="noStrike">
                          <a:solidFill>
                            <a:srgbClr val="1d2e5f"/>
                          </a:solidFill>
                          <a:latin typeface="Arial"/>
                        </a:rPr>
                        <a:t>швидко </a:t>
                      </a:r>
                      <a:r>
                        <a:rPr b="0" lang="ru-RU" sz="2800" spc="-7" strike="noStrike">
                          <a:solidFill>
                            <a:srgbClr val="1d2e5f"/>
                          </a:solidFill>
                          <a:latin typeface="Arial"/>
                        </a:rPr>
                        <a:t>заморожується, </a:t>
                      </a:r>
                      <a:r>
                        <a:rPr b="0" lang="ru-RU" sz="2800" spc="-15" strike="noStrike">
                          <a:solidFill>
                            <a:srgbClr val="1d2e5f"/>
                          </a:solidFill>
                          <a:latin typeface="Arial"/>
                        </a:rPr>
                        <a:t>потім </a:t>
                      </a:r>
                      <a:r>
                        <a:rPr b="0" lang="ru-RU" sz="2800" spc="-7" strike="noStrike">
                          <a:solidFill>
                            <a:srgbClr val="1d2e5f"/>
                          </a:solidFill>
                          <a:latin typeface="Arial"/>
                        </a:rPr>
                        <a:t>з неї  </a:t>
                      </a:r>
                      <a:r>
                        <a:rPr b="0" lang="ru-RU" sz="2800" spc="-26" strike="noStrike">
                          <a:solidFill>
                            <a:srgbClr val="1d2e5f"/>
                          </a:solidFill>
                          <a:latin typeface="Arial"/>
                        </a:rPr>
                        <a:t>роблять </a:t>
                      </a:r>
                      <a:r>
                        <a:rPr b="0" lang="ru-RU" sz="2800" spc="-7" strike="noStrike">
                          <a:solidFill>
                            <a:srgbClr val="1d2e5f"/>
                          </a:solidFill>
                          <a:latin typeface="Arial"/>
                        </a:rPr>
                        <a:t>зрізи, які далі </a:t>
                      </a:r>
                      <a:r>
                        <a:rPr b="0" lang="ru-RU" sz="2800" spc="-12" strike="noStrike">
                          <a:solidFill>
                            <a:srgbClr val="1d2e5f"/>
                          </a:solidFill>
                          <a:latin typeface="Arial"/>
                        </a:rPr>
                        <a:t>інкубують </a:t>
                      </a:r>
                      <a:r>
                        <a:rPr b="0" lang="ru-RU" sz="2800" spc="-7" strike="noStrike">
                          <a:solidFill>
                            <a:srgbClr val="1d2e5f"/>
                          </a:solidFill>
                          <a:latin typeface="Arial"/>
                        </a:rPr>
                        <a:t>з  </a:t>
                      </a:r>
                      <a:r>
                        <a:rPr b="0" lang="ru-RU" sz="2800" spc="-15" strike="noStrike">
                          <a:solidFill>
                            <a:srgbClr val="1d2e5f"/>
                          </a:solidFill>
                          <a:latin typeface="Arial"/>
                        </a:rPr>
                        <a:t>ФІТА-кон’югованою</a:t>
                      </a:r>
                      <a:endParaRPr b="0" lang="ru-RU" sz="2800" spc="-1" strike="noStrike">
                        <a:latin typeface="Arial"/>
                      </a:endParaRPr>
                    </a:p>
                    <a:p>
                      <a:pPr marL="23040" algn="just">
                        <a:lnSpc>
                          <a:spcPts val="3251"/>
                        </a:lnSpc>
                      </a:pPr>
                      <a:r>
                        <a:rPr b="0" lang="ru-RU" sz="2800" spc="-7" strike="noStrike">
                          <a:solidFill>
                            <a:srgbClr val="1d2e5f"/>
                          </a:solidFill>
                          <a:latin typeface="Arial"/>
                        </a:rPr>
                        <a:t>антисироваткою. </a:t>
                      </a:r>
                      <a:r>
                        <a:rPr b="0" lang="ru-RU" sz="2800" spc="-12" strike="noStrike">
                          <a:solidFill>
                            <a:srgbClr val="1d2e5f"/>
                          </a:solidFill>
                          <a:latin typeface="Arial"/>
                        </a:rPr>
                        <a:t>Це</a:t>
                      </a:r>
                      <a:r>
                        <a:rPr b="0" lang="ru-RU" sz="2800" spc="168" strike="noStrike">
                          <a:solidFill>
                            <a:srgbClr val="1d2e5f"/>
                          </a:solidFill>
                          <a:latin typeface="Arial"/>
                        </a:rPr>
                        <a:t> </a:t>
                      </a:r>
                      <a:r>
                        <a:rPr b="0" lang="ru-RU" sz="2800" spc="-21" strike="noStrike">
                          <a:solidFill>
                            <a:srgbClr val="1d2e5f"/>
                          </a:solidFill>
                          <a:latin typeface="Arial"/>
                        </a:rPr>
                        <a:t>дозволяє</a:t>
                      </a:r>
                      <a:endParaRPr b="0" lang="ru-RU" sz="2800" spc="-1" strike="noStrike">
                        <a:latin typeface="Arial"/>
                      </a:endParaRPr>
                    </a:p>
                    <a:p>
                      <a:pPr marL="23040" algn="just">
                        <a:lnSpc>
                          <a:spcPts val="3280"/>
                        </a:lnSpc>
                        <a:spcBef>
                          <a:spcPts val="181"/>
                        </a:spcBef>
                      </a:pPr>
                      <a:r>
                        <a:rPr b="0" lang="ru-RU" sz="2800" spc="-12" strike="noStrike">
                          <a:solidFill>
                            <a:srgbClr val="1d2e5f"/>
                          </a:solidFill>
                          <a:latin typeface="Arial"/>
                        </a:rPr>
                        <a:t>визначити </a:t>
                      </a:r>
                      <a:r>
                        <a:rPr b="0" lang="ru-RU" sz="2800" spc="-7" strike="noStrike">
                          <a:solidFill>
                            <a:srgbClr val="1d2e5f"/>
                          </a:solidFill>
                          <a:latin typeface="Arial"/>
                        </a:rPr>
                        <a:t>у </a:t>
                      </a:r>
                      <a:r>
                        <a:rPr b="0" lang="ru-RU" sz="2800" spc="-15" strike="noStrike">
                          <a:solidFill>
                            <a:srgbClr val="1d2e5f"/>
                          </a:solidFill>
                          <a:latin typeface="Arial"/>
                        </a:rPr>
                        <a:t>пацієнта </a:t>
                      </a:r>
                      <a:r>
                        <a:rPr b="0" lang="ru-RU" sz="2800" spc="-7" strike="noStrike">
                          <a:solidFill>
                            <a:srgbClr val="1d2e5f"/>
                          </a:solidFill>
                          <a:latin typeface="Arial"/>
                        </a:rPr>
                        <a:t>антитіла,  зв’язані з</a:t>
                      </a:r>
                      <a:r>
                        <a:rPr b="0" lang="ru-RU" sz="2800" spc="7" strike="noStrike">
                          <a:solidFill>
                            <a:srgbClr val="1d2e5f"/>
                          </a:solidFill>
                          <a:latin typeface="Arial"/>
                        </a:rPr>
                        <a:t> </a:t>
                      </a:r>
                      <a:r>
                        <a:rPr b="0" lang="ru-RU" sz="2800" spc="-1" strike="noStrike">
                          <a:solidFill>
                            <a:srgbClr val="1d2e5f"/>
                          </a:solidFill>
                          <a:latin typeface="Arial"/>
                        </a:rPr>
                        <a:t>тканинами</a:t>
                      </a:r>
                      <a:endParaRPr b="0" lang="ru-RU" sz="2800" spc="-1" strike="noStrike">
                        <a:latin typeface="Arial"/>
                      </a:endParaRPr>
                    </a:p>
                  </a:txBody>
                  <a:tcPr marL="91440" marR="91440">
                    <a:lnL w="12240">
                      <a:solidFill>
                        <a:srgbClr val="3d382b"/>
                      </a:solidFill>
                    </a:lnL>
                    <a:lnR w="12240">
                      <a:solidFill>
                        <a:srgbClr val="3d382b"/>
                      </a:solidFill>
                    </a:lnR>
                    <a:lnT w="12240">
                      <a:solidFill>
                        <a:srgbClr val="3d382b"/>
                      </a:solidFill>
                    </a:lnT>
                    <a:lnB w="12240">
                      <a:solidFill>
                        <a:srgbClr val="3d382b"/>
                      </a:solidFill>
                    </a:lnB>
                    <a:solidFill>
                      <a:srgbClr val="f1f4f5"/>
                    </a:solidFill>
                  </a:tcPr>
                </a:tc>
                <a:tc>
                  <a:txBody>
                    <a:bodyPr>
                      <a:noAutofit/>
                    </a:bodyPr>
                    <a:p>
                      <a:pPr marL="488880" indent="304920">
                        <a:lnSpc>
                          <a:spcPts val="3291"/>
                        </a:lnSpc>
                      </a:pPr>
                      <a:r>
                        <a:rPr b="0" lang="ru-RU" sz="2800" spc="-12" strike="noStrike">
                          <a:solidFill>
                            <a:srgbClr val="1d2e5f"/>
                          </a:solidFill>
                          <a:latin typeface="Arial"/>
                        </a:rPr>
                        <a:t>Аутоімунні</a:t>
                      </a:r>
                      <a:endParaRPr b="0" lang="ru-RU" sz="2800" spc="-1" strike="noStrike">
                        <a:latin typeface="Arial"/>
                      </a:endParaRPr>
                    </a:p>
                    <a:p>
                      <a:pPr marL="457200" indent="31680">
                        <a:lnSpc>
                          <a:spcPts val="3280"/>
                        </a:lnSpc>
                        <a:spcBef>
                          <a:spcPts val="176"/>
                        </a:spcBef>
                      </a:pPr>
                      <a:r>
                        <a:rPr b="0" lang="ru-RU" sz="2800" spc="-12" strike="noStrike">
                          <a:solidFill>
                            <a:srgbClr val="1d2e5f"/>
                          </a:solidFill>
                          <a:latin typeface="Arial"/>
                        </a:rPr>
                        <a:t>захворювання  шкіри </a:t>
                      </a:r>
                      <a:r>
                        <a:rPr b="0" lang="ru-RU" sz="2800" spc="-21" strike="noStrike">
                          <a:solidFill>
                            <a:srgbClr val="1d2e5f"/>
                          </a:solidFill>
                          <a:latin typeface="Arial"/>
                        </a:rPr>
                        <a:t>та</a:t>
                      </a:r>
                      <a:r>
                        <a:rPr b="0" lang="ru-RU" sz="2800" spc="-35" strike="noStrike">
                          <a:solidFill>
                            <a:srgbClr val="1d2e5f"/>
                          </a:solidFill>
                          <a:latin typeface="Arial"/>
                        </a:rPr>
                        <a:t> </a:t>
                      </a:r>
                      <a:r>
                        <a:rPr b="0" lang="ru-RU" sz="2800" spc="-7" strike="noStrike">
                          <a:solidFill>
                            <a:srgbClr val="1d2e5f"/>
                          </a:solidFill>
                          <a:latin typeface="Arial"/>
                        </a:rPr>
                        <a:t>нирок</a:t>
                      </a:r>
                      <a:endParaRPr b="0" lang="ru-RU" sz="2800" spc="-1" strike="noStrike">
                        <a:latin typeface="Arial"/>
                      </a:endParaRPr>
                    </a:p>
                  </a:txBody>
                  <a:tcPr marL="91440" marR="91440">
                    <a:lnL w="12240">
                      <a:solidFill>
                        <a:srgbClr val="3d382b"/>
                      </a:solidFill>
                    </a:lnL>
                    <a:lnR w="12240">
                      <a:solidFill>
                        <a:srgbClr val="3d382b"/>
                      </a:solidFill>
                    </a:lnR>
                    <a:lnT w="12240">
                      <a:solidFill>
                        <a:srgbClr val="3d382b"/>
                      </a:solidFill>
                    </a:lnT>
                    <a:lnB w="12240">
                      <a:solidFill>
                        <a:srgbClr val="3d382b"/>
                      </a:solidFill>
                    </a:lnB>
                    <a:solidFill>
                      <a:srgbClr val="f1f4f5"/>
                    </a:solidFill>
                  </a:tcPr>
                </a:tc>
              </a:tr>
            </a:tbl>
          </a:graphicData>
        </a:graphic>
      </p:graphicFrame>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91" name="Table 1"/>
          <p:cNvGraphicFramePr/>
          <p:nvPr/>
        </p:nvGraphicFramePr>
        <p:xfrm>
          <a:off x="330840" y="778320"/>
          <a:ext cx="12385080" cy="7765200"/>
        </p:xfrm>
        <a:graphic>
          <a:graphicData uri="http://schemas.openxmlformats.org/drawingml/2006/table">
            <a:tbl>
              <a:tblPr/>
              <a:tblGrid>
                <a:gridCol w="3093480"/>
                <a:gridCol w="6017760"/>
                <a:gridCol w="3274200"/>
              </a:tblGrid>
              <a:tr h="4212360">
                <a:tc>
                  <a:txBody>
                    <a:bodyPr>
                      <a:noAutofit/>
                    </a:bodyPr>
                    <a:p>
                      <a:pPr marL="295920" indent="-27000">
                        <a:lnSpc>
                          <a:spcPts val="3050"/>
                        </a:lnSpc>
                        <a:spcBef>
                          <a:spcPts val="91"/>
                        </a:spcBef>
                      </a:pPr>
                      <a:r>
                        <a:rPr b="1" lang="ru-RU" sz="2600" spc="-12" strike="noStrike">
                          <a:solidFill>
                            <a:srgbClr val="1d2e5f"/>
                          </a:solidFill>
                          <a:latin typeface="Arial"/>
                        </a:rPr>
                        <a:t>Непряма</a:t>
                      </a:r>
                      <a:r>
                        <a:rPr b="1" lang="ru-RU" sz="2600" spc="-92" strike="noStrike">
                          <a:solidFill>
                            <a:srgbClr val="1d2e5f"/>
                          </a:solidFill>
                          <a:latin typeface="Arial"/>
                        </a:rPr>
                        <a:t> </a:t>
                      </a:r>
                      <a:r>
                        <a:rPr b="1" lang="ru-RU" sz="2600" spc="-12" strike="noStrike">
                          <a:solidFill>
                            <a:srgbClr val="1d2e5f"/>
                          </a:solidFill>
                          <a:latin typeface="Arial"/>
                        </a:rPr>
                        <a:t>імуно-  </a:t>
                      </a:r>
                      <a:r>
                        <a:rPr b="1" lang="ru-RU" sz="2600" spc="-26" strike="noStrike">
                          <a:solidFill>
                            <a:srgbClr val="1d2e5f"/>
                          </a:solidFill>
                          <a:latin typeface="Arial"/>
                        </a:rPr>
                        <a:t>флуоресценція</a:t>
                      </a:r>
                      <a:endParaRPr b="0" lang="ru-RU" sz="2600" spc="-1" strike="noStrike">
                        <a:latin typeface="Arial"/>
                      </a:endParaRPr>
                    </a:p>
                  </a:txBody>
                  <a:tcPr marL="91440" marR="91440">
                    <a:lnL w="12240">
                      <a:solidFill>
                        <a:srgbClr val="3d382b"/>
                      </a:solidFill>
                    </a:lnL>
                    <a:lnR w="12240">
                      <a:solidFill>
                        <a:srgbClr val="3d382b"/>
                      </a:solidFill>
                    </a:lnR>
                    <a:lnT w="12240">
                      <a:solidFill>
                        <a:srgbClr val="3d382b"/>
                      </a:solidFill>
                    </a:lnT>
                    <a:lnB w="38160">
                      <a:solidFill>
                        <a:srgbClr val="3d382b"/>
                      </a:solidFill>
                    </a:lnB>
                    <a:solidFill>
                      <a:srgbClr val="f1f4f5"/>
                    </a:solidFill>
                  </a:tcPr>
                </a:tc>
                <a:tc>
                  <a:txBody>
                    <a:bodyPr>
                      <a:noAutofit/>
                    </a:bodyPr>
                    <a:p>
                      <a:pPr marL="16560" algn="just">
                        <a:lnSpc>
                          <a:spcPts val="3121"/>
                        </a:lnSpc>
                        <a:spcBef>
                          <a:spcPts val="34"/>
                        </a:spcBef>
                      </a:pPr>
                      <a:r>
                        <a:rPr b="0" lang="ru-RU" sz="1800" spc="-7" strike="noStrike">
                          <a:solidFill>
                            <a:srgbClr val="1d2e5f"/>
                          </a:solidFill>
                          <a:latin typeface="Arial"/>
                        </a:rPr>
                        <a:t>Використання зрізів </a:t>
                      </a:r>
                      <a:r>
                        <a:rPr b="0" lang="ru-RU" sz="1800" spc="-1" strike="noStrike">
                          <a:solidFill>
                            <a:srgbClr val="1d2e5f"/>
                          </a:solidFill>
                          <a:latin typeface="Arial"/>
                        </a:rPr>
                        <a:t>з тканинних  </a:t>
                      </a:r>
                      <a:r>
                        <a:rPr b="0" lang="ru-RU" sz="1800" spc="-21" strike="noStrike">
                          <a:solidFill>
                            <a:srgbClr val="1d2e5f"/>
                          </a:solidFill>
                          <a:latin typeface="Arial"/>
                        </a:rPr>
                        <a:t>блоків </a:t>
                      </a:r>
                      <a:r>
                        <a:rPr b="0" lang="ru-RU" sz="1800" spc="-12" strike="noStrike">
                          <a:solidFill>
                            <a:srgbClr val="1d2e5f"/>
                          </a:solidFill>
                          <a:latin typeface="Arial"/>
                        </a:rPr>
                        <a:t>швидкого </a:t>
                      </a:r>
                      <a:r>
                        <a:rPr b="0" lang="ru-RU" sz="1800" spc="-7" strike="noStrike">
                          <a:solidFill>
                            <a:srgbClr val="1d2e5f"/>
                          </a:solidFill>
                          <a:latin typeface="Arial"/>
                        </a:rPr>
                        <a:t>заморожування, </a:t>
                      </a:r>
                      <a:r>
                        <a:rPr b="0" lang="ru-RU" sz="1800" spc="-1" strike="noStrike">
                          <a:solidFill>
                            <a:srgbClr val="1d2e5f"/>
                          </a:solidFill>
                          <a:latin typeface="Arial"/>
                        </a:rPr>
                        <a:t>які  </a:t>
                      </a:r>
                      <a:r>
                        <a:rPr b="0" lang="ru-RU" sz="1800" spc="-12" strike="noStrike">
                          <a:solidFill>
                            <a:srgbClr val="1d2e5f"/>
                          </a:solidFill>
                          <a:latin typeface="Arial"/>
                        </a:rPr>
                        <a:t>нарізають    </a:t>
                      </a:r>
                      <a:r>
                        <a:rPr b="0" lang="ru-RU" sz="1800" spc="-7" strike="noStrike">
                          <a:solidFill>
                            <a:srgbClr val="1d2e5f"/>
                          </a:solidFill>
                          <a:latin typeface="Arial"/>
                        </a:rPr>
                        <a:t>за    допомогою  </a:t>
                      </a:r>
                      <a:r>
                        <a:rPr b="0" lang="ru-RU" sz="1800" spc="180" strike="noStrike">
                          <a:solidFill>
                            <a:srgbClr val="1d2e5f"/>
                          </a:solidFill>
                          <a:latin typeface="Arial"/>
                        </a:rPr>
                        <a:t> </a:t>
                      </a:r>
                      <a:r>
                        <a:rPr b="0" lang="ru-RU" sz="1800" spc="-12" strike="noStrike">
                          <a:solidFill>
                            <a:srgbClr val="1d2e5f"/>
                          </a:solidFill>
                          <a:latin typeface="Arial"/>
                        </a:rPr>
                        <a:t>кріостату</a:t>
                      </a:r>
                      <a:endParaRPr b="0" lang="ru-RU" sz="1800" spc="-1" strike="noStrike">
                        <a:latin typeface="Arial"/>
                      </a:endParaRPr>
                    </a:p>
                    <a:p>
                      <a:pPr marL="16560" algn="just">
                        <a:lnSpc>
                          <a:spcPts val="3121"/>
                        </a:lnSpc>
                        <a:spcBef>
                          <a:spcPts val="34"/>
                        </a:spcBef>
                      </a:pPr>
                      <a:r>
                        <a:rPr b="0" lang="ru-RU" sz="1800" spc="-12" strike="noStrike">
                          <a:solidFill>
                            <a:srgbClr val="1d2e5f"/>
                          </a:solidFill>
                          <a:latin typeface="Arial"/>
                        </a:rPr>
                        <a:t>(товщина </a:t>
                      </a:r>
                      <a:r>
                        <a:rPr b="0" lang="ru-RU" sz="1800" spc="-1" strike="noStrike">
                          <a:solidFill>
                            <a:srgbClr val="1d2e5f"/>
                          </a:solidFill>
                          <a:latin typeface="Arial"/>
                        </a:rPr>
                        <a:t>до 4 мм), </a:t>
                      </a:r>
                      <a:r>
                        <a:rPr b="0" lang="ru-RU" sz="1800" spc="-12" strike="noStrike">
                          <a:solidFill>
                            <a:srgbClr val="1d2e5f"/>
                          </a:solidFill>
                          <a:latin typeface="Arial"/>
                        </a:rPr>
                        <a:t>закріплюють </a:t>
                      </a:r>
                      <a:r>
                        <a:rPr b="0" lang="ru-RU" sz="1800" spc="-15" strike="noStrike">
                          <a:solidFill>
                            <a:srgbClr val="1d2e5f"/>
                          </a:solidFill>
                          <a:latin typeface="Arial"/>
                        </a:rPr>
                        <a:t>на  </a:t>
                      </a:r>
                      <a:r>
                        <a:rPr b="0" lang="ru-RU" sz="1800" spc="-1" strike="noStrike">
                          <a:solidFill>
                            <a:srgbClr val="1d2e5f"/>
                          </a:solidFill>
                          <a:latin typeface="Arial"/>
                        </a:rPr>
                        <a:t>склі </a:t>
                      </a:r>
                      <a:r>
                        <a:rPr b="0" lang="ru-RU" sz="1800" spc="-15" strike="noStrike">
                          <a:solidFill>
                            <a:srgbClr val="1d2e5f"/>
                          </a:solidFill>
                          <a:latin typeface="Arial"/>
                        </a:rPr>
                        <a:t>та </a:t>
                      </a:r>
                      <a:r>
                        <a:rPr b="0" lang="ru-RU" sz="1800" spc="-12" strike="noStrike">
                          <a:solidFill>
                            <a:srgbClr val="1d2e5f"/>
                          </a:solidFill>
                          <a:latin typeface="Arial"/>
                        </a:rPr>
                        <a:t>сушать </a:t>
                      </a:r>
                      <a:r>
                        <a:rPr b="0" lang="ru-RU" sz="1800" spc="-1" strike="noStrike">
                          <a:solidFill>
                            <a:srgbClr val="1d2e5f"/>
                          </a:solidFill>
                          <a:latin typeface="Arial"/>
                        </a:rPr>
                        <a:t>на </a:t>
                      </a:r>
                      <a:r>
                        <a:rPr b="0" lang="ru-RU" sz="1800" spc="-7" strike="noStrike">
                          <a:solidFill>
                            <a:srgbClr val="1d2e5f"/>
                          </a:solidFill>
                          <a:latin typeface="Arial"/>
                        </a:rPr>
                        <a:t>повітрі. </a:t>
                      </a:r>
                      <a:r>
                        <a:rPr b="0" lang="ru-RU" sz="1800" spc="4" strike="noStrike">
                          <a:solidFill>
                            <a:srgbClr val="1d2e5f"/>
                          </a:solidFill>
                          <a:latin typeface="Arial"/>
                        </a:rPr>
                        <a:t>Скло  </a:t>
                      </a:r>
                      <a:r>
                        <a:rPr b="0" lang="ru-RU" sz="1800" spc="-7" strike="noStrike">
                          <a:solidFill>
                            <a:srgbClr val="1d2e5f"/>
                          </a:solidFill>
                          <a:latin typeface="Arial"/>
                        </a:rPr>
                        <a:t>ін</a:t>
                      </a:r>
                      <a:r>
                        <a:rPr b="0" lang="ru-RU" sz="1800" spc="12" strike="noStrike">
                          <a:solidFill>
                            <a:srgbClr val="1d2e5f"/>
                          </a:solidFill>
                          <a:latin typeface="Arial"/>
                        </a:rPr>
                        <a:t>к</a:t>
                      </a:r>
                      <a:r>
                        <a:rPr b="0" lang="ru-RU" sz="1800" spc="18" strike="noStrike">
                          <a:solidFill>
                            <a:srgbClr val="1d2e5f"/>
                          </a:solidFill>
                          <a:latin typeface="Arial"/>
                        </a:rPr>
                        <a:t>у</a:t>
                      </a:r>
                      <a:r>
                        <a:rPr b="0" lang="ru-RU" sz="1800" spc="-66" strike="noStrike">
                          <a:solidFill>
                            <a:srgbClr val="1d2e5f"/>
                          </a:solidFill>
                          <a:latin typeface="Arial"/>
                        </a:rPr>
                        <a:t>б</a:t>
                      </a:r>
                      <a:r>
                        <a:rPr b="0" lang="ru-RU" sz="1800" spc="-1" strike="noStrike">
                          <a:solidFill>
                            <a:srgbClr val="1d2e5f"/>
                          </a:solidFill>
                          <a:latin typeface="Arial"/>
                        </a:rPr>
                        <a:t>у</a:t>
                      </a:r>
                      <a:r>
                        <a:rPr b="0" lang="ru-RU" sz="1800" spc="-55" strike="noStrike">
                          <a:solidFill>
                            <a:srgbClr val="1d2e5f"/>
                          </a:solidFill>
                          <a:latin typeface="Arial"/>
                        </a:rPr>
                        <a:t>ю</a:t>
                      </a:r>
                      <a:r>
                        <a:rPr b="0" lang="ru-RU" sz="1800" spc="-21" strike="noStrike">
                          <a:solidFill>
                            <a:srgbClr val="1d2e5f"/>
                          </a:solidFill>
                          <a:latin typeface="Arial"/>
                        </a:rPr>
                        <a:t>т</a:t>
                      </a:r>
                      <a:r>
                        <a:rPr b="0" lang="ru-RU" sz="1800" spc="-1" strike="noStrike">
                          <a:solidFill>
                            <a:srgbClr val="1d2e5f"/>
                          </a:solidFill>
                          <a:latin typeface="Arial"/>
                        </a:rPr>
                        <a:t>ь</a:t>
                      </a:r>
                      <a:r>
                        <a:rPr b="0" lang="ru-RU" sz="1800" spc="-1" strike="noStrike">
                          <a:solidFill>
                            <a:srgbClr val="1d2e5f"/>
                          </a:solidFill>
                          <a:latin typeface="Arial"/>
                        </a:rPr>
                        <a:t>	</a:t>
                      </a:r>
                      <a:r>
                        <a:rPr b="0" lang="ru-RU" sz="1800" spc="-1" strike="noStrike">
                          <a:solidFill>
                            <a:srgbClr val="1d2e5f"/>
                          </a:solidFill>
                          <a:latin typeface="Arial"/>
                        </a:rPr>
                        <a:t>з</a:t>
                      </a:r>
                      <a:r>
                        <a:rPr b="0" lang="ru-RU" sz="1800" spc="-1" strike="noStrike">
                          <a:solidFill>
                            <a:srgbClr val="1d2e5f"/>
                          </a:solidFill>
                          <a:latin typeface="Arial"/>
                        </a:rPr>
                        <a:t>	</a:t>
                      </a:r>
                      <a:r>
                        <a:rPr b="0" lang="ru-RU" sz="1800" spc="-7" strike="noStrike">
                          <a:solidFill>
                            <a:srgbClr val="1d2e5f"/>
                          </a:solidFill>
                          <a:latin typeface="Arial"/>
                        </a:rPr>
                        <a:t>ві</a:t>
                      </a:r>
                      <a:r>
                        <a:rPr b="0" lang="ru-RU" sz="1800" spc="-1" strike="noStrike">
                          <a:solidFill>
                            <a:srgbClr val="1d2e5f"/>
                          </a:solidFill>
                          <a:latin typeface="Arial"/>
                        </a:rPr>
                        <a:t>дпо</a:t>
                      </a:r>
                      <a:r>
                        <a:rPr b="0" lang="ru-RU" sz="1800" spc="-7" strike="noStrike">
                          <a:solidFill>
                            <a:srgbClr val="1d2e5f"/>
                          </a:solidFill>
                          <a:latin typeface="Arial"/>
                        </a:rPr>
                        <a:t>в</a:t>
                      </a:r>
                      <a:r>
                        <a:rPr b="0" lang="ru-RU" sz="1800" spc="-21" strike="noStrike">
                          <a:solidFill>
                            <a:srgbClr val="1d2e5f"/>
                          </a:solidFill>
                          <a:latin typeface="Arial"/>
                        </a:rPr>
                        <a:t>і</a:t>
                      </a:r>
                      <a:r>
                        <a:rPr b="0" lang="ru-RU" sz="1800" spc="-7" strike="noStrike">
                          <a:solidFill>
                            <a:srgbClr val="1d2e5f"/>
                          </a:solidFill>
                          <a:latin typeface="Arial"/>
                        </a:rPr>
                        <a:t>д</a:t>
                      </a:r>
                      <a:r>
                        <a:rPr b="0" lang="ru-RU" sz="1800" spc="-1" strike="noStrike">
                          <a:solidFill>
                            <a:srgbClr val="1d2e5f"/>
                          </a:solidFill>
                          <a:latin typeface="Arial"/>
                        </a:rPr>
                        <a:t>н</a:t>
                      </a:r>
                      <a:r>
                        <a:rPr b="0" lang="ru-RU" sz="1800" spc="-15" strike="noStrike">
                          <a:solidFill>
                            <a:srgbClr val="1d2e5f"/>
                          </a:solidFill>
                          <a:latin typeface="Arial"/>
                        </a:rPr>
                        <a:t>и</a:t>
                      </a:r>
                      <a:r>
                        <a:rPr b="0" lang="ru-RU" sz="1800" spc="-1" strike="noStrike">
                          <a:solidFill>
                            <a:srgbClr val="1d2e5f"/>
                          </a:solidFill>
                          <a:latin typeface="Arial"/>
                        </a:rPr>
                        <a:t>ми  </a:t>
                      </a:r>
                      <a:r>
                        <a:rPr b="0" lang="ru-RU" sz="1800" spc="-15" strike="noStrike">
                          <a:solidFill>
                            <a:srgbClr val="1d2e5f"/>
                          </a:solidFill>
                          <a:latin typeface="Arial"/>
                        </a:rPr>
                        <a:t>розведеннями </a:t>
                      </a:r>
                      <a:r>
                        <a:rPr b="0" lang="ru-RU" sz="1800" spc="-12" strike="noStrike">
                          <a:solidFill>
                            <a:srgbClr val="1d2e5f"/>
                          </a:solidFill>
                          <a:latin typeface="Arial"/>
                        </a:rPr>
                        <a:t>контрольних </a:t>
                      </a:r>
                      <a:r>
                        <a:rPr b="0" lang="ru-RU" sz="1800" spc="-46" strike="noStrike">
                          <a:solidFill>
                            <a:srgbClr val="1d2e5f"/>
                          </a:solidFill>
                          <a:latin typeface="Arial"/>
                        </a:rPr>
                        <a:t>та  </a:t>
                      </a:r>
                      <a:r>
                        <a:rPr b="0" lang="ru-RU" sz="1800" spc="-7" strike="noStrike">
                          <a:solidFill>
                            <a:srgbClr val="1d2e5f"/>
                          </a:solidFill>
                          <a:latin typeface="Arial"/>
                        </a:rPr>
                        <a:t>дослідних   </a:t>
                      </a:r>
                      <a:r>
                        <a:rPr b="0" lang="ru-RU" sz="1800" spc="-15" strike="noStrike">
                          <a:solidFill>
                            <a:srgbClr val="1d2e5f"/>
                          </a:solidFill>
                          <a:latin typeface="Arial"/>
                        </a:rPr>
                        <a:t>сироваток, </a:t>
                      </a:r>
                      <a:r>
                        <a:rPr b="0" lang="ru-RU" sz="1800" spc="681" strike="noStrike">
                          <a:solidFill>
                            <a:srgbClr val="1d2e5f"/>
                          </a:solidFill>
                          <a:latin typeface="Arial"/>
                        </a:rPr>
                        <a:t> </a:t>
                      </a:r>
                      <a:r>
                        <a:rPr b="0" lang="ru-RU" sz="1800" spc="-12" strike="noStrike">
                          <a:solidFill>
                            <a:srgbClr val="1d2e5f"/>
                          </a:solidFill>
                          <a:latin typeface="Arial"/>
                        </a:rPr>
                        <a:t>відмивають, </a:t>
                      </a:r>
                      <a:r>
                        <a:rPr b="0" lang="ru-RU" sz="1800" spc="282" strike="noStrike">
                          <a:solidFill>
                            <a:srgbClr val="1d2e5f"/>
                          </a:solidFill>
                          <a:latin typeface="Arial"/>
                        </a:rPr>
                        <a:t> </a:t>
                      </a:r>
                      <a:r>
                        <a:rPr b="0" lang="ru-RU" sz="1800" spc="-1" strike="noStrike">
                          <a:solidFill>
                            <a:srgbClr val="1d2e5f"/>
                          </a:solidFill>
                          <a:latin typeface="Arial"/>
                        </a:rPr>
                        <a:t>а</a:t>
                      </a:r>
                      <a:endParaRPr b="0" lang="ru-RU" sz="1800" spc="-1" strike="noStrike">
                        <a:latin typeface="Arial"/>
                      </a:endParaRPr>
                    </a:p>
                    <a:p>
                      <a:pPr marL="16560" algn="just">
                        <a:lnSpc>
                          <a:spcPts val="3121"/>
                        </a:lnSpc>
                        <a:spcBef>
                          <a:spcPts val="34"/>
                        </a:spcBef>
                      </a:pPr>
                      <a:r>
                        <a:rPr b="0" lang="ru-RU" sz="1800" spc="-12" strike="noStrike">
                          <a:solidFill>
                            <a:srgbClr val="1d2e5f"/>
                          </a:solidFill>
                          <a:latin typeface="Arial"/>
                        </a:rPr>
                        <a:t>потім </a:t>
                      </a:r>
                      <a:r>
                        <a:rPr b="0" lang="ru-RU" sz="1800" spc="-15" strike="noStrike">
                          <a:solidFill>
                            <a:srgbClr val="1d2e5f"/>
                          </a:solidFill>
                          <a:latin typeface="Arial"/>
                        </a:rPr>
                        <a:t>інкубують </a:t>
                      </a:r>
                      <a:r>
                        <a:rPr b="0" lang="ru-RU" sz="1800" spc="-1" strike="noStrike">
                          <a:solidFill>
                            <a:srgbClr val="1d2e5f"/>
                          </a:solidFill>
                          <a:latin typeface="Arial"/>
                        </a:rPr>
                        <a:t>з </a:t>
                      </a:r>
                      <a:r>
                        <a:rPr b="0" lang="ru-RU" sz="1800" spc="-12" strike="noStrike">
                          <a:solidFill>
                            <a:srgbClr val="1d2e5f"/>
                          </a:solidFill>
                          <a:latin typeface="Arial"/>
                        </a:rPr>
                        <a:t>людською  </a:t>
                      </a:r>
                      <a:r>
                        <a:rPr b="0" lang="ru-RU" sz="1800" spc="-15" strike="noStrike">
                          <a:solidFill>
                            <a:srgbClr val="1d2e5f"/>
                          </a:solidFill>
                          <a:latin typeface="Arial"/>
                        </a:rPr>
                        <a:t>імуноглобуліновою    </a:t>
                      </a:r>
                      <a:r>
                        <a:rPr b="0" lang="ru-RU" sz="1800" spc="279" strike="noStrike">
                          <a:solidFill>
                            <a:srgbClr val="1d2e5f"/>
                          </a:solidFill>
                          <a:latin typeface="Arial"/>
                        </a:rPr>
                        <a:t> </a:t>
                      </a:r>
                      <a:r>
                        <a:rPr b="0" lang="ru-RU" sz="1800" spc="-7" strike="noStrike">
                          <a:solidFill>
                            <a:srgbClr val="1d2e5f"/>
                          </a:solidFill>
                          <a:latin typeface="Arial"/>
                        </a:rPr>
                        <a:t>антисироваткою,</a:t>
                      </a:r>
                      <a:endParaRPr b="0" lang="ru-RU" sz="1800" spc="-1" strike="noStrike">
                        <a:latin typeface="Arial"/>
                      </a:endParaRPr>
                    </a:p>
                    <a:p>
                      <a:pPr marL="16560" algn="just">
                        <a:lnSpc>
                          <a:spcPts val="3121"/>
                        </a:lnSpc>
                        <a:spcBef>
                          <a:spcPts val="34"/>
                        </a:spcBef>
                      </a:pPr>
                      <a:r>
                        <a:rPr b="0" lang="ru-RU" sz="1800" spc="12" strike="noStrike">
                          <a:solidFill>
                            <a:srgbClr val="1d2e5f"/>
                          </a:solidFill>
                          <a:latin typeface="Arial"/>
                        </a:rPr>
                        <a:t>яка </a:t>
                      </a:r>
                      <a:r>
                        <a:rPr b="0" lang="ru-RU" sz="1800" spc="-12" strike="noStrike">
                          <a:solidFill>
                            <a:srgbClr val="1d2e5f"/>
                          </a:solidFill>
                          <a:latin typeface="Arial"/>
                        </a:rPr>
                        <a:t>кон’югована </a:t>
                      </a:r>
                      <a:r>
                        <a:rPr b="0" lang="ru-RU" sz="1800" spc="-7" strike="noStrike">
                          <a:solidFill>
                            <a:srgbClr val="1d2e5f"/>
                          </a:solidFill>
                          <a:latin typeface="Arial"/>
                        </a:rPr>
                        <a:t>із </a:t>
                      </a:r>
                      <a:r>
                        <a:rPr b="0" lang="ru-RU" sz="1800" spc="-12" strike="noStrike">
                          <a:solidFill>
                            <a:srgbClr val="1d2e5f"/>
                          </a:solidFill>
                          <a:latin typeface="Arial"/>
                        </a:rPr>
                        <a:t>флуоресцином.  </a:t>
                      </a:r>
                      <a:r>
                        <a:rPr b="0" lang="ru-RU" sz="1800" spc="-15" strike="noStrike">
                          <a:solidFill>
                            <a:srgbClr val="1d2e5f"/>
                          </a:solidFill>
                          <a:latin typeface="Arial"/>
                        </a:rPr>
                        <a:t>Потрібен </a:t>
                      </a:r>
                      <a:r>
                        <a:rPr b="0" lang="ru-RU" sz="1800" spc="-12" strike="noStrike">
                          <a:solidFill>
                            <a:srgbClr val="1d2e5f"/>
                          </a:solidFill>
                          <a:latin typeface="Arial"/>
                        </a:rPr>
                        <a:t>флуоресцентний</a:t>
                      </a:r>
                      <a:r>
                        <a:rPr b="0" lang="ru-RU" sz="1800" spc="-7" strike="noStrike">
                          <a:solidFill>
                            <a:srgbClr val="1d2e5f"/>
                          </a:solidFill>
                          <a:latin typeface="Arial"/>
                        </a:rPr>
                        <a:t> </a:t>
                      </a:r>
                      <a:r>
                        <a:rPr b="0" lang="ru-RU" sz="1800" spc="-1" strike="noStrike">
                          <a:solidFill>
                            <a:srgbClr val="1d2e5f"/>
                          </a:solidFill>
                          <a:latin typeface="Arial"/>
                        </a:rPr>
                        <a:t>мікроскоп.</a:t>
                      </a:r>
                      <a:endParaRPr b="0" lang="ru-RU" sz="1800" spc="-1" strike="noStrike">
                        <a:latin typeface="Arial"/>
                      </a:endParaRPr>
                    </a:p>
                  </a:txBody>
                  <a:tcPr marL="91440" marR="91440">
                    <a:lnL w="12240">
                      <a:solidFill>
                        <a:srgbClr val="3d382b"/>
                      </a:solidFill>
                    </a:lnL>
                    <a:lnR w="12240">
                      <a:solidFill>
                        <a:srgbClr val="3d382b"/>
                      </a:solidFill>
                    </a:lnR>
                    <a:lnT w="12240">
                      <a:solidFill>
                        <a:srgbClr val="3d382b"/>
                      </a:solidFill>
                    </a:lnT>
                    <a:lnB w="38160">
                      <a:solidFill>
                        <a:srgbClr val="3d382b"/>
                      </a:solidFill>
                    </a:lnB>
                    <a:solidFill>
                      <a:srgbClr val="f1f4f5"/>
                    </a:solidFill>
                  </a:tcPr>
                </a:tc>
                <a:tc>
                  <a:txBody>
                    <a:bodyPr>
                      <a:noAutofit/>
                    </a:bodyPr>
                    <a:p>
                      <a:pPr marL="241920" indent="720" algn="ctr">
                        <a:lnSpc>
                          <a:spcPts val="3121"/>
                        </a:lnSpc>
                        <a:spcBef>
                          <a:spcPts val="34"/>
                        </a:spcBef>
                      </a:pPr>
                      <a:r>
                        <a:rPr b="0" lang="ru-RU" sz="1800" spc="-1" strike="noStrike">
                          <a:solidFill>
                            <a:srgbClr val="1d2e5f"/>
                          </a:solidFill>
                          <a:latin typeface="Arial"/>
                        </a:rPr>
                        <a:t>Антинуклеарні  </a:t>
                      </a:r>
                      <a:r>
                        <a:rPr b="0" lang="ru-RU" sz="1800" spc="-7" strike="noStrike">
                          <a:solidFill>
                            <a:srgbClr val="1d2e5f"/>
                          </a:solidFill>
                          <a:latin typeface="Arial"/>
                        </a:rPr>
                        <a:t>антитіла,</a:t>
                      </a:r>
                      <a:r>
                        <a:rPr b="0" lang="ru-RU" sz="1800" spc="-80" strike="noStrike">
                          <a:solidFill>
                            <a:srgbClr val="1d2e5f"/>
                          </a:solidFill>
                          <a:latin typeface="Arial"/>
                        </a:rPr>
                        <a:t> </a:t>
                      </a:r>
                      <a:r>
                        <a:rPr b="0" lang="ru-RU" sz="1800" spc="-7" strike="noStrike">
                          <a:solidFill>
                            <a:srgbClr val="1d2e5f"/>
                          </a:solidFill>
                          <a:latin typeface="Arial"/>
                        </a:rPr>
                        <a:t>антитіла  до</a:t>
                      </a:r>
                      <a:r>
                        <a:rPr b="0" lang="ru-RU" sz="1800" spc="-32" strike="noStrike">
                          <a:solidFill>
                            <a:srgbClr val="1d2e5f"/>
                          </a:solidFill>
                          <a:latin typeface="Arial"/>
                        </a:rPr>
                        <a:t> </a:t>
                      </a:r>
                      <a:r>
                        <a:rPr b="0" lang="ru-RU" sz="1800" spc="-7" strike="noStrike">
                          <a:solidFill>
                            <a:srgbClr val="1d2e5f"/>
                          </a:solidFill>
                          <a:latin typeface="Arial"/>
                        </a:rPr>
                        <a:t>гладенької</a:t>
                      </a:r>
                      <a:endParaRPr b="0" lang="ru-RU" sz="1800" spc="-1" strike="noStrike">
                        <a:latin typeface="Arial"/>
                      </a:endParaRPr>
                    </a:p>
                    <a:p>
                      <a:pPr marL="241920" indent="720" algn="ctr">
                        <a:lnSpc>
                          <a:spcPts val="3121"/>
                        </a:lnSpc>
                        <a:spcBef>
                          <a:spcPts val="34"/>
                        </a:spcBef>
                      </a:pPr>
                      <a:r>
                        <a:rPr b="0" lang="ru-RU" sz="1800" spc="-12" strike="noStrike">
                          <a:solidFill>
                            <a:srgbClr val="1d2e5f"/>
                          </a:solidFill>
                          <a:latin typeface="Arial"/>
                        </a:rPr>
                        <a:t>мускулатури,  антиміто-хондріальні  </a:t>
                      </a:r>
                      <a:r>
                        <a:rPr b="0" lang="ru-RU" sz="1800" spc="-7" strike="noStrike">
                          <a:solidFill>
                            <a:srgbClr val="1d2e5f"/>
                          </a:solidFill>
                          <a:latin typeface="Arial"/>
                        </a:rPr>
                        <a:t>антитіла,  </a:t>
                      </a:r>
                      <a:r>
                        <a:rPr b="0" lang="ru-RU" sz="1800" spc="-12" strike="noStrike">
                          <a:solidFill>
                            <a:srgbClr val="1d2e5f"/>
                          </a:solidFill>
                          <a:latin typeface="Arial"/>
                        </a:rPr>
                        <a:t>антиретикулінові  </a:t>
                      </a:r>
                      <a:r>
                        <a:rPr b="0" lang="ru-RU" sz="1800" spc="-7" strike="noStrike">
                          <a:solidFill>
                            <a:srgbClr val="1d2e5f"/>
                          </a:solidFill>
                          <a:latin typeface="Arial"/>
                        </a:rPr>
                        <a:t>антитіла,</a:t>
                      </a:r>
                      <a:r>
                        <a:rPr b="0" lang="ru-RU" sz="1800" spc="-41" strike="noStrike">
                          <a:solidFill>
                            <a:srgbClr val="1d2e5f"/>
                          </a:solidFill>
                          <a:latin typeface="Arial"/>
                        </a:rPr>
                        <a:t> </a:t>
                      </a:r>
                      <a:r>
                        <a:rPr b="0" lang="ru-RU" sz="1800" spc="-7" strike="noStrike">
                          <a:solidFill>
                            <a:srgbClr val="1d2e5f"/>
                          </a:solidFill>
                          <a:latin typeface="Arial"/>
                        </a:rPr>
                        <a:t>антитіла</a:t>
                      </a:r>
                      <a:endParaRPr b="0" lang="ru-RU" sz="1800" spc="-1" strike="noStrike">
                        <a:latin typeface="Arial"/>
                      </a:endParaRPr>
                    </a:p>
                    <a:p>
                      <a:pPr marL="241920" indent="720" algn="ctr">
                        <a:lnSpc>
                          <a:spcPts val="3121"/>
                        </a:lnSpc>
                        <a:spcBef>
                          <a:spcPts val="34"/>
                        </a:spcBef>
                      </a:pPr>
                      <a:r>
                        <a:rPr b="0" lang="ru-RU" sz="1800" spc="-7" strike="noStrike">
                          <a:solidFill>
                            <a:srgbClr val="1d2e5f"/>
                          </a:solidFill>
                          <a:latin typeface="Arial"/>
                        </a:rPr>
                        <a:t>до</a:t>
                      </a:r>
                      <a:r>
                        <a:rPr b="0" lang="ru-RU" sz="1800" spc="-97" strike="noStrike">
                          <a:solidFill>
                            <a:srgbClr val="1d2e5f"/>
                          </a:solidFill>
                          <a:latin typeface="Arial"/>
                        </a:rPr>
                        <a:t> </a:t>
                      </a:r>
                      <a:r>
                        <a:rPr b="0" lang="ru-RU" sz="1800" spc="-1" strike="noStrike">
                          <a:solidFill>
                            <a:srgbClr val="1d2e5f"/>
                          </a:solidFill>
                          <a:latin typeface="Arial"/>
                        </a:rPr>
                        <a:t>рибосом,  </a:t>
                      </a:r>
                      <a:r>
                        <a:rPr b="0" lang="ru-RU" sz="1800" spc="-7" strike="noStrike">
                          <a:solidFill>
                            <a:srgbClr val="1d2e5f"/>
                          </a:solidFill>
                          <a:latin typeface="Arial"/>
                        </a:rPr>
                        <a:t>антитіла</a:t>
                      </a:r>
                      <a:r>
                        <a:rPr b="0" lang="ru-RU" sz="1800" spc="-46" strike="noStrike">
                          <a:solidFill>
                            <a:srgbClr val="1d2e5f"/>
                          </a:solidFill>
                          <a:latin typeface="Arial"/>
                        </a:rPr>
                        <a:t> </a:t>
                      </a:r>
                      <a:r>
                        <a:rPr b="0" lang="ru-RU" sz="1800" spc="-1" strike="noStrike">
                          <a:solidFill>
                            <a:srgbClr val="1d2e5f"/>
                          </a:solidFill>
                          <a:latin typeface="Arial"/>
                        </a:rPr>
                        <a:t>до</a:t>
                      </a:r>
                      <a:endParaRPr b="0" lang="ru-RU" sz="1800" spc="-1" strike="noStrike">
                        <a:latin typeface="Arial"/>
                      </a:endParaRPr>
                    </a:p>
                    <a:p>
                      <a:pPr marL="241920" indent="720" algn="ctr">
                        <a:lnSpc>
                          <a:spcPts val="3121"/>
                        </a:lnSpc>
                        <a:spcBef>
                          <a:spcPts val="34"/>
                        </a:spcBef>
                      </a:pPr>
                      <a:r>
                        <a:rPr b="0" lang="ru-RU" sz="1800" spc="-7" strike="noStrike">
                          <a:solidFill>
                            <a:srgbClr val="1d2e5f"/>
                          </a:solidFill>
                          <a:latin typeface="Arial"/>
                        </a:rPr>
                        <a:t>парієтальних</a:t>
                      </a:r>
                      <a:r>
                        <a:rPr b="0" lang="ru-RU" sz="1800" spc="-97" strike="noStrike">
                          <a:solidFill>
                            <a:srgbClr val="1d2e5f"/>
                          </a:solidFill>
                          <a:latin typeface="Arial"/>
                        </a:rPr>
                        <a:t> </a:t>
                      </a:r>
                      <a:r>
                        <a:rPr b="0" lang="ru-RU" sz="1800" spc="-1" strike="noStrike">
                          <a:solidFill>
                            <a:srgbClr val="1d2e5f"/>
                          </a:solidFill>
                          <a:latin typeface="Arial"/>
                        </a:rPr>
                        <a:t>клітин  </a:t>
                      </a:r>
                      <a:r>
                        <a:rPr b="0" lang="ru-RU" sz="1800" spc="4" strike="noStrike">
                          <a:solidFill>
                            <a:srgbClr val="1d2e5f"/>
                          </a:solidFill>
                          <a:latin typeface="Arial"/>
                        </a:rPr>
                        <a:t>шлунка, </a:t>
                      </a:r>
                      <a:r>
                        <a:rPr b="0" lang="ru-RU" sz="1800" spc="-12" strike="noStrike">
                          <a:solidFill>
                            <a:srgbClr val="1d2e5f"/>
                          </a:solidFill>
                          <a:latin typeface="Arial"/>
                        </a:rPr>
                        <a:t>печінково-  </a:t>
                      </a:r>
                      <a:r>
                        <a:rPr b="0" lang="ru-RU" sz="1800" spc="-1" strike="noStrike">
                          <a:solidFill>
                            <a:srgbClr val="1d2e5f"/>
                          </a:solidFill>
                          <a:latin typeface="Arial"/>
                        </a:rPr>
                        <a:t>ниркові</a:t>
                      </a:r>
                      <a:endParaRPr b="0" lang="ru-RU" sz="1800" spc="-1" strike="noStrike">
                        <a:latin typeface="Arial"/>
                      </a:endParaRPr>
                    </a:p>
                    <a:p>
                      <a:pPr marL="241920" indent="720" algn="ctr">
                        <a:lnSpc>
                          <a:spcPts val="3121"/>
                        </a:lnSpc>
                        <a:spcBef>
                          <a:spcPts val="34"/>
                        </a:spcBef>
                      </a:pPr>
                      <a:r>
                        <a:rPr b="0" lang="ru-RU" sz="1800" spc="-1" strike="noStrike">
                          <a:solidFill>
                            <a:srgbClr val="1d2e5f"/>
                          </a:solidFill>
                          <a:latin typeface="Arial"/>
                        </a:rPr>
                        <a:t>мікро</a:t>
                      </a:r>
                      <a:r>
                        <a:rPr b="0" lang="ru-RU" sz="1800" spc="18" strike="noStrike">
                          <a:solidFill>
                            <a:srgbClr val="1d2e5f"/>
                          </a:solidFill>
                          <a:latin typeface="Arial"/>
                        </a:rPr>
                        <a:t>с</a:t>
                      </a:r>
                      <a:r>
                        <a:rPr b="0" lang="ru-RU" sz="1800" spc="-7" strike="noStrike">
                          <a:solidFill>
                            <a:srgbClr val="1d2e5f"/>
                          </a:solidFill>
                          <a:latin typeface="Arial"/>
                        </a:rPr>
                        <a:t>ома</a:t>
                      </a:r>
                      <a:r>
                        <a:rPr b="0" lang="ru-RU" sz="1800" spc="-1" strike="noStrike">
                          <a:solidFill>
                            <a:srgbClr val="1d2e5f"/>
                          </a:solidFill>
                          <a:latin typeface="Arial"/>
                        </a:rPr>
                        <a:t>льні  </a:t>
                      </a:r>
                      <a:r>
                        <a:rPr b="0" lang="ru-RU" sz="1800" spc="-7" strike="noStrike">
                          <a:solidFill>
                            <a:srgbClr val="1d2e5f"/>
                          </a:solidFill>
                          <a:latin typeface="Arial"/>
                        </a:rPr>
                        <a:t>антитіла</a:t>
                      </a:r>
                      <a:endParaRPr b="0" lang="ru-RU" sz="1800" spc="-1" strike="noStrike">
                        <a:latin typeface="Arial"/>
                      </a:endParaRPr>
                    </a:p>
                  </a:txBody>
                  <a:tcPr marL="91440" marR="91440">
                    <a:lnL w="12240">
                      <a:solidFill>
                        <a:srgbClr val="3d382b"/>
                      </a:solidFill>
                    </a:lnL>
                    <a:lnR w="12240">
                      <a:solidFill>
                        <a:srgbClr val="3d382b"/>
                      </a:solidFill>
                    </a:lnR>
                    <a:lnT w="12240">
                      <a:solidFill>
                        <a:srgbClr val="3d382b"/>
                      </a:solidFill>
                    </a:lnT>
                    <a:lnB w="38160">
                      <a:solidFill>
                        <a:srgbClr val="3d382b"/>
                      </a:solidFill>
                    </a:lnB>
                    <a:solidFill>
                      <a:srgbClr val="f1f4f5"/>
                    </a:solidFill>
                  </a:tcPr>
                </a:tc>
              </a:tr>
              <a:tr h="3553200">
                <a:tc>
                  <a:txBody>
                    <a:bodyPr>
                      <a:noAutofit/>
                    </a:bodyPr>
                    <a:p>
                      <a:pPr algn="ctr">
                        <a:lnSpc>
                          <a:spcPts val="3061"/>
                        </a:lnSpc>
                      </a:pPr>
                      <a:r>
                        <a:rPr b="1" lang="ru-RU" sz="2600" spc="-26" strike="noStrike">
                          <a:solidFill>
                            <a:srgbClr val="1d2e5f"/>
                          </a:solidFill>
                          <a:latin typeface="Arial"/>
                        </a:rPr>
                        <a:t>Проточна</a:t>
                      </a:r>
                      <a:endParaRPr b="0" lang="ru-RU" sz="2600" spc="-1" strike="noStrike">
                        <a:latin typeface="Arial"/>
                      </a:endParaRPr>
                    </a:p>
                    <a:p>
                      <a:pPr marL="94680" algn="ctr">
                        <a:lnSpc>
                          <a:spcPts val="3050"/>
                        </a:lnSpc>
                        <a:spcBef>
                          <a:spcPts val="159"/>
                        </a:spcBef>
                      </a:pPr>
                      <a:r>
                        <a:rPr b="1" lang="ru-RU" sz="2600" spc="-21" strike="noStrike">
                          <a:solidFill>
                            <a:srgbClr val="1d2e5f"/>
                          </a:solidFill>
                          <a:latin typeface="Arial"/>
                        </a:rPr>
                        <a:t>цитометрія </a:t>
                      </a:r>
                      <a:r>
                        <a:rPr b="1" lang="ru-RU" sz="2600" spc="-15" strike="noStrike">
                          <a:solidFill>
                            <a:srgbClr val="1d2e5f"/>
                          </a:solidFill>
                          <a:latin typeface="Arial"/>
                        </a:rPr>
                        <a:t>(цито-  </a:t>
                      </a:r>
                      <a:r>
                        <a:rPr b="1" lang="ru-RU" sz="2600" spc="-21" strike="noStrike">
                          <a:solidFill>
                            <a:srgbClr val="1d2e5f"/>
                          </a:solidFill>
                          <a:latin typeface="Arial"/>
                        </a:rPr>
                        <a:t>флуориметрія)</a:t>
                      </a:r>
                      <a:endParaRPr b="0" lang="ru-RU" sz="2600" spc="-1" strike="noStrike">
                        <a:latin typeface="Arial"/>
                      </a:endParaRPr>
                    </a:p>
                  </a:txBody>
                  <a:tcPr marL="91440" marR="91440">
                    <a:lnL w="12240">
                      <a:solidFill>
                        <a:srgbClr val="3d382b"/>
                      </a:solidFill>
                    </a:lnL>
                    <a:lnR w="12240">
                      <a:solidFill>
                        <a:srgbClr val="3d382b"/>
                      </a:solidFill>
                    </a:lnR>
                    <a:lnT w="38160">
                      <a:solidFill>
                        <a:srgbClr val="3d382b"/>
                      </a:solidFill>
                    </a:lnT>
                    <a:lnB w="12240">
                      <a:solidFill>
                        <a:srgbClr val="3d382b"/>
                      </a:solidFill>
                    </a:lnB>
                    <a:solidFill>
                      <a:srgbClr val="f1f4f5"/>
                    </a:solidFill>
                  </a:tcPr>
                </a:tc>
                <a:tc>
                  <a:txBody>
                    <a:bodyPr>
                      <a:noAutofit/>
                    </a:bodyPr>
                    <a:p>
                      <a:pPr marL="16560" algn="just">
                        <a:lnSpc>
                          <a:spcPts val="3121"/>
                        </a:lnSpc>
                        <a:spcBef>
                          <a:spcPts val="45"/>
                        </a:spcBef>
                      </a:pPr>
                      <a:r>
                        <a:rPr b="0" lang="ru-RU" sz="1800" spc="-15" strike="noStrike">
                          <a:solidFill>
                            <a:srgbClr val="1d2e5f"/>
                          </a:solidFill>
                          <a:latin typeface="Arial"/>
                        </a:rPr>
                        <a:t>Проходження </a:t>
                      </a:r>
                      <a:r>
                        <a:rPr b="0" lang="ru-RU" sz="1800" spc="-1" strike="noStrike">
                          <a:solidFill>
                            <a:srgbClr val="1d2e5f"/>
                          </a:solidFill>
                          <a:latin typeface="Arial"/>
                        </a:rPr>
                        <a:t>клітин, які помічені  </a:t>
                      </a:r>
                      <a:r>
                        <a:rPr b="0" lang="ru-RU" sz="1800" spc="-15" strike="noStrike">
                          <a:solidFill>
                            <a:srgbClr val="1d2e5f"/>
                          </a:solidFill>
                          <a:latin typeface="Arial"/>
                        </a:rPr>
                        <a:t>флуоресцентними</a:t>
                      </a:r>
                      <a:r>
                        <a:rPr b="0" lang="ru-RU" sz="1800" spc="681" strike="noStrike">
                          <a:solidFill>
                            <a:srgbClr val="1d2e5f"/>
                          </a:solidFill>
                          <a:latin typeface="Arial"/>
                        </a:rPr>
                        <a:t> </a:t>
                      </a:r>
                      <a:r>
                        <a:rPr b="0" lang="ru-RU" sz="1800" spc="-7" strike="noStrike">
                          <a:solidFill>
                            <a:srgbClr val="1d2e5f"/>
                          </a:solidFill>
                          <a:latin typeface="Arial"/>
                        </a:rPr>
                        <a:t>барвниками, повз  </a:t>
                      </a:r>
                      <a:r>
                        <a:rPr b="0" lang="ru-RU" sz="1800" spc="-32" strike="noStrike">
                          <a:solidFill>
                            <a:srgbClr val="1d2e5f"/>
                          </a:solidFill>
                          <a:latin typeface="Arial"/>
                        </a:rPr>
                        <a:t>збуджуючого </a:t>
                      </a:r>
                      <a:r>
                        <a:rPr b="0" lang="ru-RU" sz="1800" spc="-52" strike="noStrike">
                          <a:solidFill>
                            <a:srgbClr val="1d2e5f"/>
                          </a:solidFill>
                          <a:latin typeface="Arial"/>
                        </a:rPr>
                        <a:t>лазеру, </a:t>
                      </a:r>
                      <a:r>
                        <a:rPr b="0" lang="ru-RU" sz="1800" spc="-1" strike="noStrike">
                          <a:solidFill>
                            <a:srgbClr val="1d2e5f"/>
                          </a:solidFill>
                          <a:latin typeface="Arial"/>
                        </a:rPr>
                        <a:t>а </a:t>
                      </a:r>
                      <a:r>
                        <a:rPr b="0" lang="ru-RU" sz="1800" spc="-12" strike="noStrike">
                          <a:solidFill>
                            <a:srgbClr val="1d2e5f"/>
                          </a:solidFill>
                          <a:latin typeface="Arial"/>
                        </a:rPr>
                        <a:t>потім через  </a:t>
                      </a:r>
                      <a:r>
                        <a:rPr b="0" lang="ru-RU" sz="1800" spc="-15" strike="noStrike">
                          <a:solidFill>
                            <a:srgbClr val="1d2e5f"/>
                          </a:solidFill>
                          <a:latin typeface="Arial"/>
                        </a:rPr>
                        <a:t>детектори.</a:t>
                      </a:r>
                      <a:r>
                        <a:rPr b="0" lang="ru-RU" sz="1800" spc="681" strike="noStrike">
                          <a:solidFill>
                            <a:srgbClr val="1d2e5f"/>
                          </a:solidFill>
                          <a:latin typeface="Arial"/>
                        </a:rPr>
                        <a:t> </a:t>
                      </a:r>
                      <a:r>
                        <a:rPr b="0" lang="ru-RU" sz="1800" spc="-1" strike="noStrike">
                          <a:solidFill>
                            <a:srgbClr val="1d2e5f"/>
                          </a:solidFill>
                          <a:latin typeface="Arial"/>
                        </a:rPr>
                        <a:t>Є </a:t>
                      </a:r>
                      <a:r>
                        <a:rPr b="0" lang="ru-RU" sz="1800" spc="-7" strike="noStrike">
                          <a:solidFill>
                            <a:srgbClr val="1d2e5f"/>
                          </a:solidFill>
                          <a:latin typeface="Arial"/>
                        </a:rPr>
                        <a:t>найбільш</a:t>
                      </a:r>
                      <a:r>
                        <a:rPr b="0" lang="ru-RU" sz="1800" spc="197" strike="noStrike">
                          <a:solidFill>
                            <a:srgbClr val="1d2e5f"/>
                          </a:solidFill>
                          <a:latin typeface="Arial"/>
                        </a:rPr>
                        <a:t> </a:t>
                      </a:r>
                      <a:r>
                        <a:rPr b="0" lang="ru-RU" sz="1800" spc="-21" strike="noStrike">
                          <a:solidFill>
                            <a:srgbClr val="1d2e5f"/>
                          </a:solidFill>
                          <a:latin typeface="Arial"/>
                        </a:rPr>
                        <a:t>точним</a:t>
                      </a:r>
                      <a:endParaRPr b="0" lang="ru-RU" sz="1800" spc="-1" strike="noStrike">
                        <a:latin typeface="Arial"/>
                      </a:endParaRPr>
                    </a:p>
                    <a:p>
                      <a:pPr marL="16560" algn="just">
                        <a:lnSpc>
                          <a:spcPts val="3121"/>
                        </a:lnSpc>
                        <a:spcBef>
                          <a:spcPts val="45"/>
                        </a:spcBef>
                      </a:pPr>
                      <a:r>
                        <a:rPr b="0" lang="ru-RU" sz="1800" spc="-26" strike="noStrike">
                          <a:solidFill>
                            <a:srgbClr val="1d2e5f"/>
                          </a:solidFill>
                          <a:latin typeface="Arial"/>
                        </a:rPr>
                        <a:t>методом </a:t>
                      </a:r>
                      <a:r>
                        <a:rPr b="0" lang="ru-RU" sz="1800" spc="-7" strike="noStrike">
                          <a:solidFill>
                            <a:srgbClr val="1d2e5f"/>
                          </a:solidFill>
                          <a:latin typeface="Arial"/>
                        </a:rPr>
                        <a:t>дослідження клітинної ланки  </a:t>
                      </a:r>
                      <a:r>
                        <a:rPr b="0" lang="ru-RU" sz="1800" spc="-35" strike="noStrike">
                          <a:solidFill>
                            <a:srgbClr val="1d2e5f"/>
                          </a:solidFill>
                          <a:latin typeface="Arial"/>
                        </a:rPr>
                        <a:t>імунітету.</a:t>
                      </a:r>
                      <a:endParaRPr b="0" lang="ru-RU" sz="1800" spc="-1" strike="noStrike">
                        <a:latin typeface="Arial"/>
                      </a:endParaRPr>
                    </a:p>
                  </a:txBody>
                  <a:tcPr marL="91440" marR="91440">
                    <a:lnL w="12240">
                      <a:solidFill>
                        <a:srgbClr val="3d382b"/>
                      </a:solidFill>
                    </a:lnL>
                    <a:lnR w="12240">
                      <a:solidFill>
                        <a:srgbClr val="3d382b"/>
                      </a:solidFill>
                    </a:lnR>
                    <a:lnT w="38160">
                      <a:solidFill>
                        <a:srgbClr val="3d382b"/>
                      </a:solidFill>
                    </a:lnT>
                    <a:lnB w="12240">
                      <a:solidFill>
                        <a:srgbClr val="3d382b"/>
                      </a:solidFill>
                    </a:lnB>
                    <a:solidFill>
                      <a:srgbClr val="f1f4f5"/>
                    </a:solidFill>
                  </a:tcPr>
                </a:tc>
                <a:tc>
                  <a:txBody>
                    <a:bodyPr>
                      <a:noAutofit/>
                    </a:bodyPr>
                    <a:p>
                      <a:pPr marL="267840" indent="-2160" algn="ctr">
                        <a:lnSpc>
                          <a:spcPts val="3121"/>
                        </a:lnSpc>
                        <a:spcBef>
                          <a:spcPts val="45"/>
                        </a:spcBef>
                      </a:pPr>
                      <a:r>
                        <a:rPr b="0" lang="ru-RU" sz="1800" spc="-12" strike="noStrike">
                          <a:solidFill>
                            <a:srgbClr val="1d2e5f"/>
                          </a:solidFill>
                          <a:latin typeface="Arial"/>
                        </a:rPr>
                        <a:t>Імунокомпетентні  </a:t>
                      </a:r>
                      <a:r>
                        <a:rPr b="0" lang="ru-RU" sz="1800" spc="-1" strike="noStrike">
                          <a:solidFill>
                            <a:srgbClr val="1d2e5f"/>
                          </a:solidFill>
                          <a:latin typeface="Arial"/>
                        </a:rPr>
                        <a:t>клітини крові </a:t>
                      </a:r>
                      <a:r>
                        <a:rPr b="0" lang="ru-RU" sz="1800" spc="-15" strike="noStrike">
                          <a:solidFill>
                            <a:srgbClr val="1d2e5f"/>
                          </a:solidFill>
                          <a:latin typeface="Arial"/>
                        </a:rPr>
                        <a:t>та</a:t>
                      </a:r>
                      <a:r>
                        <a:rPr b="0" lang="ru-RU" sz="1800" spc="-100" strike="noStrike">
                          <a:solidFill>
                            <a:srgbClr val="1d2e5f"/>
                          </a:solidFill>
                          <a:latin typeface="Arial"/>
                        </a:rPr>
                        <a:t> </a:t>
                      </a:r>
                      <a:r>
                        <a:rPr b="0" lang="ru-RU" sz="1800" spc="-12" strike="noStrike">
                          <a:solidFill>
                            <a:srgbClr val="1d2e5f"/>
                          </a:solidFill>
                          <a:latin typeface="Arial"/>
                        </a:rPr>
                        <a:t>їх  популяції,</a:t>
                      </a:r>
                      <a:endParaRPr b="0" lang="ru-RU" sz="1800" spc="-1" strike="noStrike">
                        <a:latin typeface="Arial"/>
                      </a:endParaRPr>
                    </a:p>
                    <a:p>
                      <a:pPr marL="267840" indent="-2160" algn="ctr">
                        <a:lnSpc>
                          <a:spcPts val="3121"/>
                        </a:lnSpc>
                        <a:spcBef>
                          <a:spcPts val="45"/>
                        </a:spcBef>
                      </a:pPr>
                      <a:r>
                        <a:rPr b="0" lang="ru-RU" sz="1800" spc="-7" strike="noStrike">
                          <a:solidFill>
                            <a:srgbClr val="1d2e5f"/>
                          </a:solidFill>
                          <a:latin typeface="Arial"/>
                        </a:rPr>
                        <a:t>суспендовані</a:t>
                      </a:r>
                      <a:r>
                        <a:rPr b="0" lang="ru-RU" sz="1800" spc="-114" strike="noStrike">
                          <a:solidFill>
                            <a:srgbClr val="1d2e5f"/>
                          </a:solidFill>
                          <a:latin typeface="Arial"/>
                        </a:rPr>
                        <a:t> </a:t>
                      </a:r>
                      <a:r>
                        <a:rPr b="0" lang="ru-RU" sz="1800" spc="-1" strike="noStrike">
                          <a:solidFill>
                            <a:srgbClr val="1d2e5f"/>
                          </a:solidFill>
                          <a:latin typeface="Arial"/>
                        </a:rPr>
                        <a:t>клітини  </a:t>
                      </a:r>
                      <a:r>
                        <a:rPr b="0" lang="ru-RU" sz="1800" spc="-15" strike="noStrike">
                          <a:solidFill>
                            <a:srgbClr val="1d2e5f"/>
                          </a:solidFill>
                          <a:latin typeface="Arial"/>
                        </a:rPr>
                        <a:t>органів </a:t>
                      </a:r>
                      <a:r>
                        <a:rPr b="0" lang="ru-RU" sz="1800" spc="-1" strike="noStrike">
                          <a:solidFill>
                            <a:srgbClr val="1d2e5f"/>
                          </a:solidFill>
                          <a:latin typeface="Arial"/>
                        </a:rPr>
                        <a:t>і тканин</a:t>
                      </a:r>
                      <a:endParaRPr b="0" lang="ru-RU" sz="1800" spc="-1" strike="noStrike">
                        <a:latin typeface="Arial"/>
                      </a:endParaRPr>
                    </a:p>
                    <a:p>
                      <a:pPr marL="267840" indent="-2160" algn="ctr">
                        <a:lnSpc>
                          <a:spcPts val="3121"/>
                        </a:lnSpc>
                        <a:spcBef>
                          <a:spcPts val="45"/>
                        </a:spcBef>
                      </a:pPr>
                      <a:r>
                        <a:rPr b="0" lang="ru-RU" sz="1800" spc="-12" strike="noStrike">
                          <a:solidFill>
                            <a:srgbClr val="1d2e5f"/>
                          </a:solidFill>
                          <a:latin typeface="Arial"/>
                        </a:rPr>
                        <a:t>(паренхіматозних</a:t>
                      </a:r>
                      <a:endParaRPr b="0" lang="ru-RU" sz="1800" spc="-1" strike="noStrike">
                        <a:latin typeface="Arial"/>
                      </a:endParaRPr>
                    </a:p>
                    <a:p>
                      <a:pPr marL="267840" indent="-2160" algn="ctr">
                        <a:lnSpc>
                          <a:spcPts val="3121"/>
                        </a:lnSpc>
                        <a:spcBef>
                          <a:spcPts val="45"/>
                        </a:spcBef>
                      </a:pPr>
                      <a:r>
                        <a:rPr b="0" lang="ru-RU" sz="1800" spc="-12" strike="noStrike">
                          <a:solidFill>
                            <a:srgbClr val="1d2e5f"/>
                          </a:solidFill>
                          <a:latin typeface="Arial"/>
                        </a:rPr>
                        <a:t>органів, </a:t>
                      </a:r>
                      <a:r>
                        <a:rPr b="0" lang="ru-RU" sz="1800" spc="-1" strike="noStrike">
                          <a:solidFill>
                            <a:srgbClr val="1d2e5f"/>
                          </a:solidFill>
                          <a:latin typeface="Arial"/>
                        </a:rPr>
                        <a:t>пухлин,  </a:t>
                      </a:r>
                      <a:r>
                        <a:rPr b="0" lang="ru-RU" sz="1800" spc="-32" strike="noStrike">
                          <a:solidFill>
                            <a:srgbClr val="1d2e5f"/>
                          </a:solidFill>
                          <a:latin typeface="Arial"/>
                        </a:rPr>
                        <a:t>культури</a:t>
                      </a:r>
                      <a:r>
                        <a:rPr b="0" lang="ru-RU" sz="1800" spc="-120" strike="noStrike">
                          <a:solidFill>
                            <a:srgbClr val="1d2e5f"/>
                          </a:solidFill>
                          <a:latin typeface="Arial"/>
                        </a:rPr>
                        <a:t> </a:t>
                      </a:r>
                      <a:r>
                        <a:rPr b="0" lang="ru-RU" sz="1800" spc="-1" strike="noStrike">
                          <a:solidFill>
                            <a:srgbClr val="1d2e5f"/>
                          </a:solidFill>
                          <a:latin typeface="Arial"/>
                        </a:rPr>
                        <a:t>клітин)</a:t>
                      </a:r>
                      <a:endParaRPr b="0" lang="ru-RU" sz="1800" spc="-1" strike="noStrike">
                        <a:latin typeface="Arial"/>
                      </a:endParaRPr>
                    </a:p>
                  </a:txBody>
                  <a:tcPr marL="91440" marR="91440">
                    <a:lnL w="12240">
                      <a:solidFill>
                        <a:srgbClr val="3d382b"/>
                      </a:solidFill>
                    </a:lnL>
                    <a:lnR w="12240">
                      <a:solidFill>
                        <a:srgbClr val="3d382b"/>
                      </a:solidFill>
                    </a:lnR>
                    <a:lnT w="38160">
                      <a:solidFill>
                        <a:srgbClr val="3d382b"/>
                      </a:solidFill>
                    </a:lnT>
                    <a:lnB w="12240">
                      <a:solidFill>
                        <a:srgbClr val="3d382b"/>
                      </a:solidFill>
                    </a:lnB>
                    <a:solidFill>
                      <a:srgbClr val="f1f4f5"/>
                    </a:solidFill>
                  </a:tcPr>
                </a:tc>
              </a:tr>
            </a:tbl>
          </a:graphicData>
        </a:graphic>
      </p:graphicFrame>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92" name="Table 1"/>
          <p:cNvGraphicFramePr/>
          <p:nvPr/>
        </p:nvGraphicFramePr>
        <p:xfrm>
          <a:off x="303120" y="262080"/>
          <a:ext cx="12385080" cy="8559000"/>
        </p:xfrm>
        <a:graphic>
          <a:graphicData uri="http://schemas.openxmlformats.org/drawingml/2006/table">
            <a:tbl>
              <a:tblPr/>
              <a:tblGrid>
                <a:gridCol w="3210840"/>
                <a:gridCol w="5482080"/>
                <a:gridCol w="3692520"/>
              </a:tblGrid>
              <a:tr h="3167280">
                <a:tc>
                  <a:txBody>
                    <a:bodyPr>
                      <a:noAutofit/>
                    </a:bodyPr>
                    <a:p>
                      <a:pPr marL="350640" algn="ctr">
                        <a:lnSpc>
                          <a:spcPts val="3359"/>
                        </a:lnSpc>
                        <a:spcBef>
                          <a:spcPts val="34"/>
                        </a:spcBef>
                      </a:pPr>
                      <a:r>
                        <a:rPr b="1" lang="ru-RU" sz="2800" spc="-1" strike="noStrike">
                          <a:solidFill>
                            <a:srgbClr val="1d2e5f"/>
                          </a:solidFill>
                          <a:latin typeface="Arial"/>
                        </a:rPr>
                        <a:t>П</a:t>
                      </a:r>
                      <a:r>
                        <a:rPr b="1" lang="ru-RU" sz="2800" spc="-86" strike="noStrike">
                          <a:solidFill>
                            <a:srgbClr val="1d2e5f"/>
                          </a:solidFill>
                          <a:latin typeface="Arial"/>
                        </a:rPr>
                        <a:t>о</a:t>
                      </a:r>
                      <a:r>
                        <a:rPr b="1" lang="ru-RU" sz="2800" spc="-7" strike="noStrike">
                          <a:solidFill>
                            <a:srgbClr val="1d2e5f"/>
                          </a:solidFill>
                          <a:latin typeface="Arial"/>
                        </a:rPr>
                        <a:t>лімер</a:t>
                      </a:r>
                      <a:r>
                        <a:rPr b="1" lang="ru-RU" sz="2800" spc="26" strike="noStrike">
                          <a:solidFill>
                            <a:srgbClr val="1d2e5f"/>
                          </a:solidFill>
                          <a:latin typeface="Arial"/>
                        </a:rPr>
                        <a:t>а</a:t>
                      </a:r>
                      <a:r>
                        <a:rPr b="1" lang="ru-RU" sz="2800" spc="-7" strike="noStrike">
                          <a:solidFill>
                            <a:srgbClr val="1d2e5f"/>
                          </a:solidFill>
                          <a:latin typeface="Arial"/>
                        </a:rPr>
                        <a:t>зн</a:t>
                      </a:r>
                      <a:r>
                        <a:rPr b="1" lang="ru-RU" sz="2800" spc="4" strike="noStrike">
                          <a:solidFill>
                            <a:srgbClr val="1d2e5f"/>
                          </a:solidFill>
                          <a:latin typeface="Arial"/>
                        </a:rPr>
                        <a:t>о</a:t>
                      </a:r>
                      <a:r>
                        <a:rPr b="1" lang="ru-RU" sz="2800" spc="-1" strike="noStrike">
                          <a:solidFill>
                            <a:srgbClr val="1d2e5f"/>
                          </a:solidFill>
                          <a:latin typeface="Arial"/>
                        </a:rPr>
                        <a:t>-  </a:t>
                      </a:r>
                      <a:r>
                        <a:rPr b="1" lang="ru-RU" sz="2800" spc="-15" strike="noStrike">
                          <a:solidFill>
                            <a:srgbClr val="1d2e5f"/>
                          </a:solidFill>
                          <a:latin typeface="Arial"/>
                        </a:rPr>
                        <a:t>ланцюгова  </a:t>
                      </a:r>
                      <a:r>
                        <a:rPr b="1" lang="ru-RU" sz="2800" spc="-7" strike="noStrike">
                          <a:solidFill>
                            <a:srgbClr val="1d2e5f"/>
                          </a:solidFill>
                          <a:latin typeface="Arial"/>
                        </a:rPr>
                        <a:t>реакція</a:t>
                      </a:r>
                      <a:r>
                        <a:rPr b="1" lang="ru-RU" sz="2800" spc="-41" strike="noStrike">
                          <a:solidFill>
                            <a:srgbClr val="1d2e5f"/>
                          </a:solidFill>
                          <a:latin typeface="Arial"/>
                        </a:rPr>
                        <a:t> </a:t>
                      </a:r>
                      <a:r>
                        <a:rPr b="1" lang="ru-RU" sz="2800" spc="-12" strike="noStrike">
                          <a:solidFill>
                            <a:srgbClr val="1d2e5f"/>
                          </a:solidFill>
                          <a:latin typeface="Arial"/>
                        </a:rPr>
                        <a:t>(ПЛР)</a:t>
                      </a:r>
                      <a:endParaRPr b="0" lang="ru-RU" sz="2800" spc="-1" strike="noStrike">
                        <a:latin typeface="Arial"/>
                      </a:endParaRPr>
                    </a:p>
                  </a:txBody>
                  <a:tcPr marL="91440" marR="91440">
                    <a:lnL w="12240">
                      <a:solidFill>
                        <a:srgbClr val="3d382b"/>
                      </a:solidFill>
                    </a:lnL>
                    <a:lnR w="12240">
                      <a:solidFill>
                        <a:srgbClr val="3d382b"/>
                      </a:solidFill>
                    </a:lnR>
                    <a:lnT w="12240">
                      <a:solidFill>
                        <a:srgbClr val="3d382b"/>
                      </a:solidFill>
                    </a:lnT>
                    <a:lnB w="38160">
                      <a:solidFill>
                        <a:srgbClr val="3d382b"/>
                      </a:solidFill>
                    </a:lnB>
                    <a:solidFill>
                      <a:srgbClr val="f1f4f5"/>
                    </a:solidFill>
                  </a:tcPr>
                </a:tc>
                <a:tc>
                  <a:txBody>
                    <a:bodyPr>
                      <a:noAutofit/>
                    </a:bodyPr>
                    <a:p>
                      <a:pPr marL="19800" algn="just">
                        <a:lnSpc>
                          <a:spcPts val="3359"/>
                        </a:lnSpc>
                        <a:spcBef>
                          <a:spcPts val="34"/>
                        </a:spcBef>
                      </a:pPr>
                      <a:r>
                        <a:rPr b="0" lang="ru-RU" sz="2800" spc="-15" strike="noStrike">
                          <a:solidFill>
                            <a:srgbClr val="1d2e5f"/>
                          </a:solidFill>
                          <a:latin typeface="Arial"/>
                        </a:rPr>
                        <a:t>Значне </a:t>
                      </a:r>
                      <a:r>
                        <a:rPr b="0" lang="ru-RU" sz="2800" spc="-12" strike="noStrike">
                          <a:solidFill>
                            <a:srgbClr val="1d2e5f"/>
                          </a:solidFill>
                          <a:latin typeface="Arial"/>
                        </a:rPr>
                        <a:t>збільшення </a:t>
                      </a:r>
                      <a:r>
                        <a:rPr b="0" lang="ru-RU" sz="2800" spc="-7" strike="noStrike">
                          <a:solidFill>
                            <a:srgbClr val="1d2e5f"/>
                          </a:solidFill>
                          <a:latin typeface="Arial"/>
                        </a:rPr>
                        <a:t>малих  концентрацій </a:t>
                      </a:r>
                      <a:r>
                        <a:rPr b="0" lang="ru-RU" sz="2800" spc="-15" strike="noStrike">
                          <a:solidFill>
                            <a:srgbClr val="1d2e5f"/>
                          </a:solidFill>
                          <a:latin typeface="Arial"/>
                        </a:rPr>
                        <a:t>бажаних</a:t>
                      </a:r>
                      <a:r>
                        <a:rPr b="0" lang="ru-RU" sz="2800" spc="738" strike="noStrike">
                          <a:solidFill>
                            <a:srgbClr val="1d2e5f"/>
                          </a:solidFill>
                          <a:latin typeface="Arial"/>
                        </a:rPr>
                        <a:t> </a:t>
                      </a:r>
                      <a:r>
                        <a:rPr b="0" lang="ru-RU" sz="2800" spc="-7" strike="noStrike">
                          <a:solidFill>
                            <a:srgbClr val="1d2e5f"/>
                          </a:solidFill>
                          <a:latin typeface="Arial"/>
                        </a:rPr>
                        <a:t>фрагментів  </a:t>
                      </a:r>
                      <a:r>
                        <a:rPr b="0" lang="ru-RU" sz="2800" spc="-12" strike="noStrike">
                          <a:solidFill>
                            <a:srgbClr val="1d2e5f"/>
                          </a:solidFill>
                          <a:latin typeface="Arial"/>
                        </a:rPr>
                        <a:t>ДНК </a:t>
                      </a:r>
                      <a:r>
                        <a:rPr b="0" lang="ru-RU" sz="2800" spc="-7" strike="noStrike">
                          <a:solidFill>
                            <a:srgbClr val="1d2e5f"/>
                          </a:solidFill>
                          <a:latin typeface="Arial"/>
                        </a:rPr>
                        <a:t>в біологічному </a:t>
                      </a:r>
                      <a:r>
                        <a:rPr b="0" lang="ru-RU" sz="2800" spc="-15" strike="noStrike">
                          <a:solidFill>
                            <a:srgbClr val="1d2e5f"/>
                          </a:solidFill>
                          <a:latin typeface="Arial"/>
                        </a:rPr>
                        <a:t>матеріалі   </a:t>
                      </a:r>
                      <a:r>
                        <a:rPr b="0" lang="ru-RU" sz="2800" spc="-7" strike="noStrike">
                          <a:solidFill>
                            <a:srgbClr val="1d2e5f"/>
                          </a:solidFill>
                          <a:latin typeface="Arial"/>
                        </a:rPr>
                        <a:t>(пробі). Крім </a:t>
                      </a:r>
                      <a:r>
                        <a:rPr b="0" lang="ru-RU" sz="2800" spc="-15" strike="noStrike">
                          <a:solidFill>
                            <a:srgbClr val="1d2e5f"/>
                          </a:solidFill>
                          <a:latin typeface="Arial"/>
                        </a:rPr>
                        <a:t>простого </a:t>
                      </a:r>
                      <a:r>
                        <a:rPr b="0" lang="ru-RU" sz="2800" spc="-12" strike="noStrike">
                          <a:solidFill>
                            <a:srgbClr val="1d2e5f"/>
                          </a:solidFill>
                          <a:latin typeface="Arial"/>
                        </a:rPr>
                        <a:t>збільшення  </a:t>
                      </a:r>
                      <a:r>
                        <a:rPr b="0" lang="ru-RU" sz="2800" spc="-7" strike="noStrike">
                          <a:solidFill>
                            <a:srgbClr val="1d2e5f"/>
                          </a:solidFill>
                          <a:latin typeface="Arial"/>
                        </a:rPr>
                        <a:t>числа </a:t>
                      </a:r>
                      <a:r>
                        <a:rPr b="0" lang="ru-RU" sz="2800" spc="-1" strike="noStrike">
                          <a:solidFill>
                            <a:srgbClr val="1d2e5f"/>
                          </a:solidFill>
                          <a:latin typeface="Arial"/>
                        </a:rPr>
                        <a:t>копій </a:t>
                      </a:r>
                      <a:r>
                        <a:rPr b="0" lang="ru-RU" sz="2800" spc="-7" strike="noStrike">
                          <a:solidFill>
                            <a:srgbClr val="1d2e5f"/>
                          </a:solidFill>
                          <a:latin typeface="Arial"/>
                        </a:rPr>
                        <a:t>ДНК </a:t>
                      </a:r>
                      <a:r>
                        <a:rPr b="0" lang="ru-RU" sz="2800" spc="-15" strike="noStrike">
                          <a:solidFill>
                            <a:srgbClr val="1d2e5f"/>
                          </a:solidFill>
                          <a:latin typeface="Arial"/>
                        </a:rPr>
                        <a:t>(цей</a:t>
                      </a:r>
                      <a:r>
                        <a:rPr b="0" lang="ru-RU" sz="2800" spc="197" strike="noStrike">
                          <a:solidFill>
                            <a:srgbClr val="1d2e5f"/>
                          </a:solidFill>
                          <a:latin typeface="Arial"/>
                        </a:rPr>
                        <a:t> </a:t>
                      </a:r>
                      <a:r>
                        <a:rPr b="0" lang="ru-RU" sz="2800" spc="-12" strike="noStrike">
                          <a:solidFill>
                            <a:srgbClr val="1d2e5f"/>
                          </a:solidFill>
                          <a:latin typeface="Arial"/>
                        </a:rPr>
                        <a:t>процес</a:t>
                      </a:r>
                      <a:endParaRPr b="0" lang="ru-RU" sz="2800" spc="-1" strike="noStrike">
                        <a:latin typeface="Arial"/>
                      </a:endParaRPr>
                    </a:p>
                    <a:p>
                      <a:pPr marL="19800" algn="just">
                        <a:lnSpc>
                          <a:spcPts val="3251"/>
                        </a:lnSpc>
                      </a:pPr>
                      <a:r>
                        <a:rPr b="0" lang="ru-RU" sz="2800" spc="-12" strike="noStrike">
                          <a:solidFill>
                            <a:srgbClr val="1d2e5f"/>
                          </a:solidFill>
                          <a:latin typeface="Arial"/>
                        </a:rPr>
                        <a:t>називається</a:t>
                      </a:r>
                      <a:r>
                        <a:rPr b="0" lang="ru-RU" sz="2800" spc="12" strike="noStrike">
                          <a:solidFill>
                            <a:srgbClr val="1d2e5f"/>
                          </a:solidFill>
                          <a:latin typeface="Arial"/>
                        </a:rPr>
                        <a:t> </a:t>
                      </a:r>
                      <a:r>
                        <a:rPr b="0" lang="ru-RU" sz="2800" spc="-1" strike="noStrike">
                          <a:solidFill>
                            <a:srgbClr val="1d2e5f"/>
                          </a:solidFill>
                          <a:latin typeface="Arial"/>
                        </a:rPr>
                        <a:t>ампліфікацією).</a:t>
                      </a:r>
                      <a:endParaRPr b="0" lang="ru-RU" sz="2800" spc="-1" strike="noStrike">
                        <a:latin typeface="Arial"/>
                      </a:endParaRPr>
                    </a:p>
                  </a:txBody>
                  <a:tcPr marL="91440" marR="91440">
                    <a:lnL w="12240">
                      <a:solidFill>
                        <a:srgbClr val="3d382b"/>
                      </a:solidFill>
                    </a:lnL>
                    <a:lnR w="12240">
                      <a:solidFill>
                        <a:srgbClr val="3d382b"/>
                      </a:solidFill>
                    </a:lnR>
                    <a:lnT w="12240">
                      <a:solidFill>
                        <a:srgbClr val="3d382b"/>
                      </a:solidFill>
                    </a:lnT>
                    <a:lnB w="38160">
                      <a:solidFill>
                        <a:srgbClr val="3d382b"/>
                      </a:solidFill>
                    </a:lnB>
                    <a:solidFill>
                      <a:srgbClr val="f1f4f5"/>
                    </a:solidFill>
                  </a:tcPr>
                </a:tc>
                <a:tc>
                  <a:txBody>
                    <a:bodyPr>
                      <a:noAutofit/>
                    </a:bodyPr>
                    <a:p>
                      <a:pPr marL="541800" algn="ctr">
                        <a:lnSpc>
                          <a:spcPts val="3359"/>
                        </a:lnSpc>
                        <a:spcBef>
                          <a:spcPts val="34"/>
                        </a:spcBef>
                      </a:pPr>
                      <a:r>
                        <a:rPr b="0" lang="ru-RU" sz="2800" spc="-1" strike="noStrike">
                          <a:solidFill>
                            <a:srgbClr val="1d2e5f"/>
                          </a:solidFill>
                          <a:latin typeface="Arial"/>
                        </a:rPr>
                        <a:t>Діагностика  </a:t>
                      </a:r>
                      <a:r>
                        <a:rPr b="0" lang="ru-RU" sz="2800" spc="-12" strike="noStrike">
                          <a:solidFill>
                            <a:srgbClr val="1d2e5f"/>
                          </a:solidFill>
                          <a:latin typeface="Arial"/>
                        </a:rPr>
                        <a:t>захворювань  </a:t>
                      </a:r>
                      <a:r>
                        <a:rPr b="0" lang="ru-RU" sz="2800" spc="-1" strike="noStrike">
                          <a:solidFill>
                            <a:srgbClr val="1d2e5f"/>
                          </a:solidFill>
                          <a:latin typeface="Arial"/>
                        </a:rPr>
                        <a:t>(спадкових,  </a:t>
                      </a:r>
                      <a:r>
                        <a:rPr b="0" lang="ru-RU" sz="2800" spc="-7" strike="noStrike">
                          <a:solidFill>
                            <a:srgbClr val="1d2e5f"/>
                          </a:solidFill>
                          <a:latin typeface="Arial"/>
                        </a:rPr>
                        <a:t>ін</a:t>
                      </a:r>
                      <a:r>
                        <a:rPr b="0" lang="ru-RU" sz="2800" spc="-1" strike="noStrike">
                          <a:solidFill>
                            <a:srgbClr val="1d2e5f"/>
                          </a:solidFill>
                          <a:latin typeface="Arial"/>
                        </a:rPr>
                        <a:t>ф</a:t>
                      </a:r>
                      <a:r>
                        <a:rPr b="0" lang="ru-RU" sz="2800" spc="-7" strike="noStrike">
                          <a:solidFill>
                            <a:srgbClr val="1d2e5f"/>
                          </a:solidFill>
                          <a:latin typeface="Arial"/>
                        </a:rPr>
                        <a:t>екційних</a:t>
                      </a:r>
                      <a:r>
                        <a:rPr b="0" lang="ru-RU" sz="2800" spc="-1" strike="noStrike">
                          <a:solidFill>
                            <a:srgbClr val="1d2e5f"/>
                          </a:solidFill>
                          <a:latin typeface="Arial"/>
                        </a:rPr>
                        <a:t>),  ідентифікації</a:t>
                      </a:r>
                      <a:endParaRPr b="0" lang="ru-RU" sz="2800" spc="-1" strike="noStrike">
                        <a:latin typeface="Arial"/>
                      </a:endParaRPr>
                    </a:p>
                    <a:p>
                      <a:pPr marL="43200" indent="2520" algn="ctr">
                        <a:lnSpc>
                          <a:spcPts val="3359"/>
                        </a:lnSpc>
                        <a:spcBef>
                          <a:spcPts val="6"/>
                        </a:spcBef>
                      </a:pPr>
                      <a:r>
                        <a:rPr b="0" lang="ru-RU" sz="2800" spc="-7" strike="noStrike">
                          <a:solidFill>
                            <a:srgbClr val="1d2e5f"/>
                          </a:solidFill>
                          <a:latin typeface="Arial"/>
                        </a:rPr>
                        <a:t>малих кількостей  </a:t>
                      </a:r>
                      <a:r>
                        <a:rPr b="0" lang="ru-RU" sz="2800" spc="-12" strike="noStrike">
                          <a:solidFill>
                            <a:srgbClr val="1d2e5f"/>
                          </a:solidFill>
                          <a:latin typeface="Arial"/>
                        </a:rPr>
                        <a:t>ДНК,</a:t>
                      </a:r>
                      <a:r>
                        <a:rPr b="0" lang="ru-RU" sz="2800" spc="-72" strike="noStrike">
                          <a:solidFill>
                            <a:srgbClr val="1d2e5f"/>
                          </a:solidFill>
                          <a:latin typeface="Arial"/>
                        </a:rPr>
                        <a:t> </a:t>
                      </a:r>
                      <a:r>
                        <a:rPr b="0" lang="ru-RU" sz="2800" spc="-15" strike="noStrike">
                          <a:solidFill>
                            <a:srgbClr val="1d2e5f"/>
                          </a:solidFill>
                          <a:latin typeface="Arial"/>
                        </a:rPr>
                        <a:t>встановлення  </a:t>
                      </a:r>
                      <a:r>
                        <a:rPr b="0" lang="ru-RU" sz="2800" spc="-21" strike="noStrike">
                          <a:solidFill>
                            <a:srgbClr val="1d2e5f"/>
                          </a:solidFill>
                          <a:latin typeface="Arial"/>
                        </a:rPr>
                        <a:t>батьківства.</a:t>
                      </a:r>
                      <a:endParaRPr b="0" lang="ru-RU" sz="2800" spc="-1" strike="noStrike">
                        <a:latin typeface="Arial"/>
                      </a:endParaRPr>
                    </a:p>
                  </a:txBody>
                  <a:tcPr marL="91440" marR="91440">
                    <a:lnL w="12240">
                      <a:solidFill>
                        <a:srgbClr val="3d382b"/>
                      </a:solidFill>
                    </a:lnL>
                    <a:lnR w="12240">
                      <a:solidFill>
                        <a:srgbClr val="3d382b"/>
                      </a:solidFill>
                    </a:lnR>
                    <a:lnT w="12240">
                      <a:solidFill>
                        <a:srgbClr val="3d382b"/>
                      </a:solidFill>
                    </a:lnT>
                    <a:lnB w="38160">
                      <a:solidFill>
                        <a:srgbClr val="3d382b"/>
                      </a:solidFill>
                    </a:lnB>
                    <a:solidFill>
                      <a:srgbClr val="f1f4f5"/>
                    </a:solidFill>
                  </a:tcPr>
                </a:tc>
              </a:tr>
              <a:tr h="2400120">
                <a:tc>
                  <a:txBody>
                    <a:bodyPr>
                      <a:noAutofit/>
                    </a:bodyPr>
                    <a:p>
                      <a:pPr algn="ctr">
                        <a:lnSpc>
                          <a:spcPts val="3291"/>
                        </a:lnSpc>
                      </a:pPr>
                      <a:r>
                        <a:rPr b="1" lang="ru-RU" sz="2800" spc="-12" strike="noStrike">
                          <a:solidFill>
                            <a:srgbClr val="1d2e5f"/>
                          </a:solidFill>
                          <a:latin typeface="Arial"/>
                        </a:rPr>
                        <a:t>Бластна</a:t>
                      </a:r>
                      <a:endParaRPr b="0" lang="ru-RU" sz="2800" spc="-1" strike="noStrike">
                        <a:latin typeface="Arial"/>
                      </a:endParaRPr>
                    </a:p>
                    <a:p>
                      <a:pPr marL="188640" algn="ctr">
                        <a:lnSpc>
                          <a:spcPct val="100000"/>
                        </a:lnSpc>
                      </a:pPr>
                      <a:r>
                        <a:rPr b="1" lang="ru-RU" sz="2800" spc="-52" strike="noStrike">
                          <a:solidFill>
                            <a:srgbClr val="1d2e5f"/>
                          </a:solidFill>
                          <a:latin typeface="Arial"/>
                        </a:rPr>
                        <a:t>т</a:t>
                      </a:r>
                      <a:r>
                        <a:rPr b="1" lang="ru-RU" sz="2800" spc="-1" strike="noStrike">
                          <a:solidFill>
                            <a:srgbClr val="1d2e5f"/>
                          </a:solidFill>
                          <a:latin typeface="Arial"/>
                        </a:rPr>
                        <a:t>ранс</a:t>
                      </a:r>
                      <a:r>
                        <a:rPr b="1" lang="ru-RU" sz="2800" spc="-26" strike="noStrike">
                          <a:solidFill>
                            <a:srgbClr val="1d2e5f"/>
                          </a:solidFill>
                          <a:latin typeface="Arial"/>
                        </a:rPr>
                        <a:t>ф</a:t>
                      </a:r>
                      <a:r>
                        <a:rPr b="1" lang="ru-RU" sz="2800" spc="-1" strike="noStrike">
                          <a:solidFill>
                            <a:srgbClr val="1d2e5f"/>
                          </a:solidFill>
                          <a:latin typeface="Arial"/>
                        </a:rPr>
                        <a:t>о</a:t>
                      </a:r>
                      <a:r>
                        <a:rPr b="1" lang="ru-RU" sz="2800" spc="-21" strike="noStrike">
                          <a:solidFill>
                            <a:srgbClr val="1d2e5f"/>
                          </a:solidFill>
                          <a:latin typeface="Arial"/>
                        </a:rPr>
                        <a:t>р</a:t>
                      </a:r>
                      <a:r>
                        <a:rPr b="1" lang="ru-RU" sz="2800" spc="-46" strike="noStrike">
                          <a:solidFill>
                            <a:srgbClr val="1d2e5f"/>
                          </a:solidFill>
                          <a:latin typeface="Arial"/>
                        </a:rPr>
                        <a:t>м</a:t>
                      </a:r>
                      <a:r>
                        <a:rPr b="1" lang="ru-RU" sz="2800" spc="4" strike="noStrike">
                          <a:solidFill>
                            <a:srgbClr val="1d2e5f"/>
                          </a:solidFill>
                          <a:latin typeface="Arial"/>
                        </a:rPr>
                        <a:t>а</a:t>
                      </a:r>
                      <a:r>
                        <a:rPr b="1" lang="ru-RU" sz="2800" spc="-1" strike="noStrike">
                          <a:solidFill>
                            <a:srgbClr val="1d2e5f"/>
                          </a:solidFill>
                          <a:latin typeface="Arial"/>
                        </a:rPr>
                        <a:t>ція  </a:t>
                      </a:r>
                      <a:r>
                        <a:rPr b="1" lang="ru-RU" sz="2800" spc="-15" strike="noStrike">
                          <a:solidFill>
                            <a:srgbClr val="1d2e5f"/>
                          </a:solidFill>
                          <a:latin typeface="Arial"/>
                        </a:rPr>
                        <a:t>лімфоцитів  </a:t>
                      </a:r>
                      <a:r>
                        <a:rPr b="1" lang="ru-RU" sz="2800" spc="-32" strike="noStrike">
                          <a:solidFill>
                            <a:srgbClr val="1d2e5f"/>
                          </a:solidFill>
                          <a:latin typeface="Arial"/>
                        </a:rPr>
                        <a:t>(РБТЛ)</a:t>
                      </a:r>
                      <a:endParaRPr b="0" lang="ru-RU" sz="2800" spc="-1" strike="noStrike">
                        <a:latin typeface="Arial"/>
                      </a:endParaRPr>
                    </a:p>
                  </a:txBody>
                  <a:tcPr marL="91440" marR="91440">
                    <a:lnL w="12240">
                      <a:solidFill>
                        <a:srgbClr val="3d382b"/>
                      </a:solidFill>
                    </a:lnL>
                    <a:lnR w="12240">
                      <a:solidFill>
                        <a:srgbClr val="3d382b"/>
                      </a:solidFill>
                    </a:lnR>
                    <a:lnT w="38160">
                      <a:solidFill>
                        <a:srgbClr val="3d382b"/>
                      </a:solidFill>
                    </a:lnT>
                    <a:lnB w="12240">
                      <a:solidFill>
                        <a:srgbClr val="3d382b"/>
                      </a:solidFill>
                    </a:lnB>
                    <a:solidFill>
                      <a:srgbClr val="f1f4f5"/>
                    </a:solidFill>
                  </a:tcPr>
                </a:tc>
                <a:tc>
                  <a:txBody>
                    <a:bodyPr>
                      <a:noAutofit/>
                    </a:bodyPr>
                    <a:p>
                      <a:pPr marL="19800" algn="just">
                        <a:lnSpc>
                          <a:spcPts val="3291"/>
                        </a:lnSpc>
                      </a:pPr>
                      <a:r>
                        <a:rPr b="0" lang="ru-RU" sz="2800" spc="-15" strike="noStrike">
                          <a:solidFill>
                            <a:srgbClr val="1d2e5f"/>
                          </a:solidFill>
                          <a:latin typeface="Arial"/>
                        </a:rPr>
                        <a:t>Дозволяє</a:t>
                      </a:r>
                      <a:r>
                        <a:rPr b="0" lang="ru-RU" sz="2800" spc="-15" strike="noStrike">
                          <a:solidFill>
                            <a:srgbClr val="1d2e5f"/>
                          </a:solidFill>
                          <a:latin typeface="Arial"/>
                        </a:rPr>
                        <a:t>	</a:t>
                      </a:r>
                      <a:r>
                        <a:rPr b="0" lang="ru-RU" sz="2800" spc="-12" strike="noStrike">
                          <a:solidFill>
                            <a:srgbClr val="1d2e5f"/>
                          </a:solidFill>
                          <a:latin typeface="Arial"/>
                        </a:rPr>
                        <a:t>досліджувати</a:t>
                      </a:r>
                      <a:endParaRPr b="0" lang="ru-RU" sz="2800" spc="-1" strike="noStrike">
                        <a:latin typeface="Arial"/>
                      </a:endParaRPr>
                    </a:p>
                    <a:p>
                      <a:pPr marL="19800" algn="just">
                        <a:lnSpc>
                          <a:spcPct val="100000"/>
                        </a:lnSpc>
                      </a:pPr>
                      <a:r>
                        <a:rPr b="0" lang="ru-RU" sz="2800" spc="-1" strike="noStrike">
                          <a:solidFill>
                            <a:srgbClr val="1d2e5f"/>
                          </a:solidFill>
                          <a:latin typeface="Arial"/>
                        </a:rPr>
                        <a:t>пр</a:t>
                      </a:r>
                      <a:r>
                        <a:rPr b="0" lang="ru-RU" sz="2800" spc="-55" strike="noStrike">
                          <a:solidFill>
                            <a:srgbClr val="1d2e5f"/>
                          </a:solidFill>
                          <a:latin typeface="Arial"/>
                        </a:rPr>
                        <a:t>о</a:t>
                      </a:r>
                      <a:r>
                        <a:rPr b="0" lang="ru-RU" sz="2800" spc="-7" strike="noStrike">
                          <a:solidFill>
                            <a:srgbClr val="1d2e5f"/>
                          </a:solidFill>
                          <a:latin typeface="Arial"/>
                        </a:rPr>
                        <a:t>ліф</a:t>
                      </a:r>
                      <a:r>
                        <a:rPr b="0" lang="ru-RU" sz="2800" spc="-1" strike="noStrike">
                          <a:solidFill>
                            <a:srgbClr val="1d2e5f"/>
                          </a:solidFill>
                          <a:latin typeface="Arial"/>
                        </a:rPr>
                        <a:t>е</a:t>
                      </a:r>
                      <a:r>
                        <a:rPr b="0" lang="ru-RU" sz="2800" spc="4" strike="noStrike">
                          <a:solidFill>
                            <a:srgbClr val="1d2e5f"/>
                          </a:solidFill>
                          <a:latin typeface="Arial"/>
                        </a:rPr>
                        <a:t>р</a:t>
                      </a:r>
                      <a:r>
                        <a:rPr b="0" lang="ru-RU" sz="2800" spc="-60" strike="noStrike">
                          <a:solidFill>
                            <a:srgbClr val="1d2e5f"/>
                          </a:solidFill>
                          <a:latin typeface="Arial"/>
                        </a:rPr>
                        <a:t>а</a:t>
                      </a:r>
                      <a:r>
                        <a:rPr b="0" lang="ru-RU" sz="2800" spc="-1" strike="noStrike">
                          <a:solidFill>
                            <a:srgbClr val="1d2e5f"/>
                          </a:solidFill>
                          <a:latin typeface="Arial"/>
                        </a:rPr>
                        <a:t>тивну</a:t>
                      </a:r>
                      <a:r>
                        <a:rPr b="0" lang="ru-RU" sz="2800" spc="-1" strike="noStrike">
                          <a:solidFill>
                            <a:srgbClr val="1d2e5f"/>
                          </a:solidFill>
                          <a:latin typeface="Arial"/>
                        </a:rPr>
                        <a:t>	</a:t>
                      </a:r>
                      <a:r>
                        <a:rPr b="0" lang="ru-RU" sz="2800" spc="-7" strike="noStrike">
                          <a:solidFill>
                            <a:srgbClr val="1d2e5f"/>
                          </a:solidFill>
                          <a:latin typeface="Arial"/>
                        </a:rPr>
                        <a:t>р</a:t>
                      </a:r>
                      <a:r>
                        <a:rPr b="0" lang="ru-RU" sz="2800" spc="-1" strike="noStrike">
                          <a:solidFill>
                            <a:srgbClr val="1d2e5f"/>
                          </a:solidFill>
                          <a:latin typeface="Arial"/>
                        </a:rPr>
                        <a:t>е</a:t>
                      </a:r>
                      <a:r>
                        <a:rPr b="0" lang="ru-RU" sz="2800" spc="-7" strike="noStrike">
                          <a:solidFill>
                            <a:srgbClr val="1d2e5f"/>
                          </a:solidFill>
                          <a:latin typeface="Arial"/>
                        </a:rPr>
                        <a:t>акц</a:t>
                      </a:r>
                      <a:r>
                        <a:rPr b="0" lang="ru-RU" sz="2800" spc="4" strike="noStrike">
                          <a:solidFill>
                            <a:srgbClr val="1d2e5f"/>
                          </a:solidFill>
                          <a:latin typeface="Arial"/>
                        </a:rPr>
                        <a:t>і</a:t>
                      </a:r>
                      <a:r>
                        <a:rPr b="0" lang="ru-RU" sz="2800" spc="-1" strike="noStrike">
                          <a:solidFill>
                            <a:srgbClr val="1d2e5f"/>
                          </a:solidFill>
                          <a:latin typeface="Arial"/>
                        </a:rPr>
                        <a:t>ю  </a:t>
                      </a:r>
                      <a:r>
                        <a:rPr b="0" lang="ru-RU" sz="2800" spc="-7" strike="noStrike">
                          <a:solidFill>
                            <a:srgbClr val="1d2e5f"/>
                          </a:solidFill>
                          <a:latin typeface="Arial"/>
                        </a:rPr>
                        <a:t>лімфоцитів за </a:t>
                      </a:r>
                      <a:r>
                        <a:rPr b="0" lang="ru-RU" sz="2800" spc="-15" strike="noStrike">
                          <a:solidFill>
                            <a:srgbClr val="1d2e5f"/>
                          </a:solidFill>
                          <a:latin typeface="Arial"/>
                        </a:rPr>
                        <a:t>імуногенезу </a:t>
                      </a:r>
                      <a:r>
                        <a:rPr b="0" lang="ru-RU" sz="2800" spc="-32" strike="noStrike">
                          <a:solidFill>
                            <a:srgbClr val="1d2e5f"/>
                          </a:solidFill>
                          <a:latin typeface="Arial"/>
                        </a:rPr>
                        <a:t>та  </a:t>
                      </a:r>
                      <a:r>
                        <a:rPr b="0" lang="ru-RU" sz="2800" spc="-1" strike="noStrike">
                          <a:solidFill>
                            <a:srgbClr val="1d2e5f"/>
                          </a:solidFill>
                          <a:latin typeface="Arial"/>
                        </a:rPr>
                        <a:t>ступінь </a:t>
                      </a:r>
                      <a:r>
                        <a:rPr b="0" lang="ru-RU" sz="2800" spc="-7" strike="noStrike">
                          <a:solidFill>
                            <a:srgbClr val="1d2e5f"/>
                          </a:solidFill>
                          <a:latin typeface="Arial"/>
                        </a:rPr>
                        <a:t>сенсибілізації </a:t>
                      </a:r>
                      <a:r>
                        <a:rPr b="0" lang="ru-RU" sz="2800" spc="-12" strike="noStrike">
                          <a:solidFill>
                            <a:srgbClr val="1d2e5f"/>
                          </a:solidFill>
                          <a:latin typeface="Arial"/>
                        </a:rPr>
                        <a:t>організму </a:t>
                      </a:r>
                      <a:r>
                        <a:rPr b="0" lang="ru-RU" sz="2800" spc="-1" strike="noStrike">
                          <a:solidFill>
                            <a:srgbClr val="1d2e5f"/>
                          </a:solidFill>
                          <a:latin typeface="Arial"/>
                        </a:rPr>
                        <a:t>до  </a:t>
                      </a:r>
                      <a:r>
                        <a:rPr b="0" lang="ru-RU" sz="2800" spc="-15" strike="noStrike">
                          <a:solidFill>
                            <a:srgbClr val="1d2e5f"/>
                          </a:solidFill>
                          <a:latin typeface="Arial"/>
                        </a:rPr>
                        <a:t>даного</a:t>
                      </a:r>
                      <a:r>
                        <a:rPr b="0" lang="ru-RU" sz="2800" spc="738" strike="noStrike">
                          <a:solidFill>
                            <a:srgbClr val="1d2e5f"/>
                          </a:solidFill>
                          <a:latin typeface="Arial"/>
                        </a:rPr>
                        <a:t> </a:t>
                      </a:r>
                      <a:r>
                        <a:rPr b="0" lang="ru-RU" sz="2800" spc="-41" strike="noStrike">
                          <a:solidFill>
                            <a:srgbClr val="1d2e5f"/>
                          </a:solidFill>
                          <a:latin typeface="Arial"/>
                        </a:rPr>
                        <a:t>антигену.  </a:t>
                      </a:r>
                      <a:r>
                        <a:rPr b="0" lang="ru-RU" sz="2800" spc="-7" strike="noStrike">
                          <a:solidFill>
                            <a:srgbClr val="1d2e5f"/>
                          </a:solidFill>
                          <a:latin typeface="Arial"/>
                        </a:rPr>
                        <a:t>Дослідження  </a:t>
                      </a:r>
                      <a:r>
                        <a:rPr b="0" lang="ru-RU" sz="2800" spc="-15" strike="noStrike">
                          <a:solidFill>
                            <a:srgbClr val="1d2e5f"/>
                          </a:solidFill>
                          <a:latin typeface="Arial"/>
                        </a:rPr>
                        <a:t>проводиться </a:t>
                      </a:r>
                      <a:r>
                        <a:rPr b="0" lang="ru-RU" sz="2800" spc="-7" strike="noStrike">
                          <a:solidFill>
                            <a:srgbClr val="1d2e5f"/>
                          </a:solidFill>
                          <a:latin typeface="Arial"/>
                        </a:rPr>
                        <a:t>на </a:t>
                      </a:r>
                      <a:r>
                        <a:rPr b="0" lang="ru-RU" sz="2800" spc="-35" strike="noStrike">
                          <a:solidFill>
                            <a:srgbClr val="1d2e5f"/>
                          </a:solidFill>
                          <a:latin typeface="Arial"/>
                        </a:rPr>
                        <a:t>культурі</a:t>
                      </a:r>
                      <a:r>
                        <a:rPr b="0" lang="ru-RU" sz="2800" spc="38" strike="noStrike">
                          <a:solidFill>
                            <a:srgbClr val="1d2e5f"/>
                          </a:solidFill>
                          <a:latin typeface="Arial"/>
                        </a:rPr>
                        <a:t> </a:t>
                      </a:r>
                      <a:r>
                        <a:rPr b="0" lang="ru-RU" sz="2800" spc="-1" strike="noStrike">
                          <a:solidFill>
                            <a:srgbClr val="1d2e5f"/>
                          </a:solidFill>
                          <a:latin typeface="Arial"/>
                        </a:rPr>
                        <a:t>клітин</a:t>
                      </a:r>
                      <a:endParaRPr b="0" lang="ru-RU" sz="2800" spc="-1" strike="noStrike">
                        <a:latin typeface="Arial"/>
                      </a:endParaRPr>
                    </a:p>
                  </a:txBody>
                  <a:tcPr marL="91440" marR="91440">
                    <a:lnL w="12240">
                      <a:solidFill>
                        <a:srgbClr val="3d382b"/>
                      </a:solidFill>
                    </a:lnL>
                    <a:lnR w="12240">
                      <a:solidFill>
                        <a:srgbClr val="3d382b"/>
                      </a:solidFill>
                    </a:lnR>
                    <a:lnT w="38160">
                      <a:solidFill>
                        <a:srgbClr val="3d382b"/>
                      </a:solidFill>
                    </a:lnT>
                    <a:lnB w="12240">
                      <a:solidFill>
                        <a:srgbClr val="3d382b"/>
                      </a:solidFill>
                    </a:lnB>
                    <a:solidFill>
                      <a:srgbClr val="f1f4f5"/>
                    </a:solidFill>
                  </a:tcPr>
                </a:tc>
                <a:tc>
                  <a:txBody>
                    <a:bodyPr>
                      <a:noAutofit/>
                    </a:bodyPr>
                    <a:p>
                      <a:pPr algn="ctr">
                        <a:lnSpc>
                          <a:spcPts val="3291"/>
                        </a:lnSpc>
                      </a:pPr>
                      <a:r>
                        <a:rPr b="0" lang="ru-RU" sz="2800" spc="-12" strike="noStrike">
                          <a:solidFill>
                            <a:srgbClr val="1d2e5f"/>
                          </a:solidFill>
                          <a:latin typeface="Arial"/>
                        </a:rPr>
                        <a:t>Визначення</a:t>
                      </a:r>
                      <a:endParaRPr b="0" lang="ru-RU" sz="2800" spc="-1" strike="noStrike">
                        <a:latin typeface="Arial"/>
                      </a:endParaRPr>
                    </a:p>
                    <a:p>
                      <a:pPr marL="52200" indent="1440" algn="ctr">
                        <a:lnSpc>
                          <a:spcPct val="100000"/>
                        </a:lnSpc>
                      </a:pPr>
                      <a:r>
                        <a:rPr b="0" lang="ru-RU" sz="2800" spc="-12" strike="noStrike">
                          <a:solidFill>
                            <a:srgbClr val="1d2e5f"/>
                          </a:solidFill>
                          <a:latin typeface="Arial"/>
                        </a:rPr>
                        <a:t>функціональної  </a:t>
                      </a:r>
                      <a:r>
                        <a:rPr b="0" lang="ru-RU" sz="2800" spc="-1" strike="noStrike">
                          <a:solidFill>
                            <a:srgbClr val="1d2e5f"/>
                          </a:solidFill>
                          <a:latin typeface="Arial"/>
                        </a:rPr>
                        <a:t>активності  </a:t>
                      </a:r>
                      <a:r>
                        <a:rPr b="0" lang="ru-RU" sz="2800" spc="-7" strike="noStrike">
                          <a:solidFill>
                            <a:srgbClr val="1d2e5f"/>
                          </a:solidFill>
                          <a:latin typeface="Arial"/>
                        </a:rPr>
                        <a:t>і</a:t>
                      </a:r>
                      <a:r>
                        <a:rPr b="0" lang="ru-RU" sz="2800" spc="24" strike="noStrike">
                          <a:solidFill>
                            <a:srgbClr val="1d2e5f"/>
                          </a:solidFill>
                          <a:latin typeface="Arial"/>
                        </a:rPr>
                        <a:t>м</a:t>
                      </a:r>
                      <a:r>
                        <a:rPr b="0" lang="ru-RU" sz="2800" spc="-1" strike="noStrike">
                          <a:solidFill>
                            <a:srgbClr val="1d2e5f"/>
                          </a:solidFill>
                          <a:latin typeface="Arial"/>
                        </a:rPr>
                        <a:t>ун</a:t>
                      </a:r>
                      <a:r>
                        <a:rPr b="0" lang="ru-RU" sz="2800" spc="-7" strike="noStrike">
                          <a:solidFill>
                            <a:srgbClr val="1d2e5f"/>
                          </a:solidFill>
                          <a:latin typeface="Arial"/>
                        </a:rPr>
                        <a:t>о</a:t>
                      </a:r>
                      <a:r>
                        <a:rPr b="0" lang="ru-RU" sz="2800" spc="26" strike="noStrike">
                          <a:solidFill>
                            <a:srgbClr val="1d2e5f"/>
                          </a:solidFill>
                          <a:latin typeface="Arial"/>
                        </a:rPr>
                        <a:t>к</a:t>
                      </a:r>
                      <a:r>
                        <a:rPr b="0" lang="ru-RU" sz="2800" spc="-7" strike="noStrike">
                          <a:solidFill>
                            <a:srgbClr val="1d2e5f"/>
                          </a:solidFill>
                          <a:latin typeface="Arial"/>
                        </a:rPr>
                        <a:t>омп</a:t>
                      </a:r>
                      <a:r>
                        <a:rPr b="0" lang="ru-RU" sz="2800" spc="-97" strike="noStrike">
                          <a:solidFill>
                            <a:srgbClr val="1d2e5f"/>
                          </a:solidFill>
                          <a:latin typeface="Arial"/>
                        </a:rPr>
                        <a:t>е</a:t>
                      </a:r>
                      <a:r>
                        <a:rPr b="0" lang="ru-RU" sz="2800" spc="-35" strike="noStrike">
                          <a:solidFill>
                            <a:srgbClr val="1d2e5f"/>
                          </a:solidFill>
                          <a:latin typeface="Arial"/>
                        </a:rPr>
                        <a:t>т</a:t>
                      </a:r>
                      <a:r>
                        <a:rPr b="0" lang="ru-RU" sz="2800" spc="-7" strike="noStrike">
                          <a:solidFill>
                            <a:srgbClr val="1d2e5f"/>
                          </a:solidFill>
                          <a:latin typeface="Arial"/>
                        </a:rPr>
                        <a:t>е</a:t>
                      </a:r>
                      <a:r>
                        <a:rPr b="0" lang="ru-RU" sz="2800" spc="-1" strike="noStrike">
                          <a:solidFill>
                            <a:srgbClr val="1d2e5f"/>
                          </a:solidFill>
                          <a:latin typeface="Arial"/>
                        </a:rPr>
                        <a:t>нтних  клітин</a:t>
                      </a:r>
                      <a:endParaRPr b="0" lang="ru-RU" sz="2800" spc="-1" strike="noStrike">
                        <a:latin typeface="Arial"/>
                      </a:endParaRPr>
                    </a:p>
                  </a:txBody>
                  <a:tcPr marL="91440" marR="91440">
                    <a:lnL w="12240">
                      <a:solidFill>
                        <a:srgbClr val="3d382b"/>
                      </a:solidFill>
                    </a:lnL>
                    <a:lnR w="12240">
                      <a:solidFill>
                        <a:srgbClr val="3d382b"/>
                      </a:solidFill>
                    </a:lnR>
                    <a:lnT w="38160">
                      <a:solidFill>
                        <a:srgbClr val="3d382b"/>
                      </a:solidFill>
                    </a:lnT>
                    <a:lnB w="12240">
                      <a:solidFill>
                        <a:srgbClr val="3d382b"/>
                      </a:solidFill>
                    </a:lnB>
                    <a:solidFill>
                      <a:srgbClr val="f1f4f5"/>
                    </a:solidFill>
                  </a:tcPr>
                </a:tc>
              </a:tr>
              <a:tr h="2991960">
                <a:tc>
                  <a:txBody>
                    <a:bodyPr>
                      <a:noAutofit/>
                    </a:bodyPr>
                    <a:p>
                      <a:pPr marL="671760" indent="-364680">
                        <a:lnSpc>
                          <a:spcPts val="3359"/>
                        </a:lnSpc>
                        <a:spcBef>
                          <a:spcPts val="45"/>
                        </a:spcBef>
                      </a:pPr>
                      <a:r>
                        <a:rPr b="1" lang="ru-RU" sz="2800" spc="-1" strike="noStrike">
                          <a:solidFill>
                            <a:srgbClr val="1d2e5f"/>
                          </a:solidFill>
                          <a:latin typeface="Arial"/>
                        </a:rPr>
                        <a:t>І</a:t>
                      </a:r>
                      <a:r>
                        <a:rPr b="1" lang="ru-RU" sz="2800" spc="-41" strike="noStrike">
                          <a:solidFill>
                            <a:srgbClr val="1d2e5f"/>
                          </a:solidFill>
                          <a:latin typeface="Arial"/>
                        </a:rPr>
                        <a:t>м</a:t>
                      </a:r>
                      <a:r>
                        <a:rPr b="1" lang="ru-RU" sz="2800" spc="-35" strike="noStrike">
                          <a:solidFill>
                            <a:srgbClr val="1d2e5f"/>
                          </a:solidFill>
                          <a:latin typeface="Arial"/>
                        </a:rPr>
                        <a:t>у</a:t>
                      </a:r>
                      <a:r>
                        <a:rPr b="1" lang="ru-RU" sz="2800" spc="-1" strike="noStrike">
                          <a:solidFill>
                            <a:srgbClr val="1d2e5f"/>
                          </a:solidFill>
                          <a:latin typeface="Arial"/>
                        </a:rPr>
                        <a:t>н</a:t>
                      </a:r>
                      <a:r>
                        <a:rPr b="1" lang="ru-RU" sz="2800" spc="-41" strike="noStrike">
                          <a:solidFill>
                            <a:srgbClr val="1d2e5f"/>
                          </a:solidFill>
                          <a:latin typeface="Arial"/>
                        </a:rPr>
                        <a:t>о</a:t>
                      </a:r>
                      <a:r>
                        <a:rPr b="1" lang="ru-RU" sz="2800" spc="-46" strike="noStrike">
                          <a:solidFill>
                            <a:srgbClr val="1d2e5f"/>
                          </a:solidFill>
                          <a:latin typeface="Arial"/>
                        </a:rPr>
                        <a:t>м</a:t>
                      </a:r>
                      <a:r>
                        <a:rPr b="1" lang="ru-RU" sz="2800" spc="-7" strike="noStrike">
                          <a:solidFill>
                            <a:srgbClr val="1d2e5f"/>
                          </a:solidFill>
                          <a:latin typeface="Arial"/>
                        </a:rPr>
                        <a:t>агн</a:t>
                      </a:r>
                      <a:r>
                        <a:rPr b="1" lang="ru-RU" sz="2800" spc="7" strike="noStrike">
                          <a:solidFill>
                            <a:srgbClr val="1d2e5f"/>
                          </a:solidFill>
                          <a:latin typeface="Arial"/>
                        </a:rPr>
                        <a:t>і</a:t>
                      </a:r>
                      <a:r>
                        <a:rPr b="1" lang="ru-RU" sz="2800" spc="-15" strike="noStrike">
                          <a:solidFill>
                            <a:srgbClr val="1d2e5f"/>
                          </a:solidFill>
                          <a:latin typeface="Arial"/>
                        </a:rPr>
                        <a:t>т</a:t>
                      </a:r>
                      <a:r>
                        <a:rPr b="1" lang="ru-RU" sz="2800" spc="-1" strike="noStrike">
                          <a:solidFill>
                            <a:srgbClr val="1d2e5f"/>
                          </a:solidFill>
                          <a:latin typeface="Arial"/>
                        </a:rPr>
                        <a:t>на  </a:t>
                      </a:r>
                      <a:r>
                        <a:rPr b="1" lang="ru-RU" sz="2800" spc="-7" strike="noStrike">
                          <a:solidFill>
                            <a:srgbClr val="1d2e5f"/>
                          </a:solidFill>
                          <a:latin typeface="Arial"/>
                        </a:rPr>
                        <a:t>сепарація</a:t>
                      </a:r>
                      <a:endParaRPr b="0" lang="ru-RU" sz="2800" spc="-1" strike="noStrike">
                        <a:latin typeface="Arial"/>
                      </a:endParaRPr>
                    </a:p>
                  </a:txBody>
                  <a:tcPr marL="91440" marR="91440">
                    <a:lnL w="12240">
                      <a:solidFill>
                        <a:srgbClr val="3d382b"/>
                      </a:solidFill>
                    </a:lnL>
                    <a:lnR w="12240">
                      <a:solidFill>
                        <a:srgbClr val="3d382b"/>
                      </a:solidFill>
                    </a:lnR>
                    <a:lnT w="12240">
                      <a:solidFill>
                        <a:srgbClr val="3d382b"/>
                      </a:solidFill>
                    </a:lnT>
                    <a:lnB w="12240">
                      <a:solidFill>
                        <a:srgbClr val="3d382b"/>
                      </a:solidFill>
                    </a:lnB>
                    <a:solidFill>
                      <a:srgbClr val="f1f4f5"/>
                    </a:solidFill>
                  </a:tcPr>
                </a:tc>
                <a:tc>
                  <a:txBody>
                    <a:bodyPr>
                      <a:noAutofit/>
                    </a:bodyPr>
                    <a:p>
                      <a:pPr marL="19800" algn="just">
                        <a:lnSpc>
                          <a:spcPts val="3359"/>
                        </a:lnSpc>
                        <a:spcBef>
                          <a:spcPts val="45"/>
                        </a:spcBef>
                      </a:pPr>
                      <a:r>
                        <a:rPr b="0" lang="ru-RU" sz="2800" spc="-35" strike="noStrike">
                          <a:solidFill>
                            <a:srgbClr val="1d2e5f"/>
                          </a:solidFill>
                          <a:latin typeface="Arial"/>
                        </a:rPr>
                        <a:t>Метод </a:t>
                      </a:r>
                      <a:r>
                        <a:rPr b="0" lang="ru-RU" sz="2800" spc="-7" strike="noStrike">
                          <a:solidFill>
                            <a:srgbClr val="1d2e5f"/>
                          </a:solidFill>
                          <a:latin typeface="Arial"/>
                        </a:rPr>
                        <a:t>на основі </a:t>
                      </a:r>
                      <a:r>
                        <a:rPr b="0" lang="ru-RU" sz="2800" spc="-12" strike="noStrike">
                          <a:solidFill>
                            <a:srgbClr val="1d2e5f"/>
                          </a:solidFill>
                          <a:latin typeface="Arial"/>
                        </a:rPr>
                        <a:t>застосування  </a:t>
                      </a:r>
                      <a:r>
                        <a:rPr b="0" lang="ru-RU" sz="2800" spc="-7" strike="noStrike">
                          <a:solidFill>
                            <a:srgbClr val="1d2e5f"/>
                          </a:solidFill>
                          <a:latin typeface="Arial"/>
                        </a:rPr>
                        <a:t>парамагнітних</a:t>
                      </a:r>
                      <a:r>
                        <a:rPr b="0" lang="ru-RU" sz="2800" spc="-7" strike="noStrike">
                          <a:solidFill>
                            <a:srgbClr val="1d2e5f"/>
                          </a:solidFill>
                          <a:latin typeface="Arial"/>
                        </a:rPr>
                        <a:t>	</a:t>
                      </a:r>
                      <a:r>
                        <a:rPr b="0" lang="ru-RU" sz="2800" spc="-15" strike="noStrike">
                          <a:solidFill>
                            <a:srgbClr val="1d2e5f"/>
                          </a:solidFill>
                          <a:latin typeface="Arial"/>
                        </a:rPr>
                        <a:t>полістирольних  </a:t>
                      </a:r>
                      <a:r>
                        <a:rPr b="0" lang="ru-RU" sz="2800" spc="-1" strike="noStrike">
                          <a:solidFill>
                            <a:srgbClr val="1d2e5f"/>
                          </a:solidFill>
                          <a:latin typeface="Arial"/>
                        </a:rPr>
                        <a:t>мікр</a:t>
                      </a:r>
                      <a:r>
                        <a:rPr b="0" lang="ru-RU" sz="2800" spc="-41" strike="noStrike">
                          <a:solidFill>
                            <a:srgbClr val="1d2e5f"/>
                          </a:solidFill>
                          <a:latin typeface="Arial"/>
                        </a:rPr>
                        <a:t>о</a:t>
                      </a:r>
                      <a:r>
                        <a:rPr b="0" lang="ru-RU" sz="2800" spc="-1" strike="noStrike">
                          <a:solidFill>
                            <a:srgbClr val="1d2e5f"/>
                          </a:solidFill>
                          <a:latin typeface="Arial"/>
                        </a:rPr>
                        <a:t>ча</a:t>
                      </a:r>
                      <a:r>
                        <a:rPr b="0" lang="ru-RU" sz="2800" spc="7" strike="noStrike">
                          <a:solidFill>
                            <a:srgbClr val="1d2e5f"/>
                          </a:solidFill>
                          <a:latin typeface="Arial"/>
                        </a:rPr>
                        <a:t>с</a:t>
                      </a:r>
                      <a:r>
                        <a:rPr b="0" lang="ru-RU" sz="2800" spc="-35" strike="noStrike">
                          <a:solidFill>
                            <a:srgbClr val="1d2e5f"/>
                          </a:solidFill>
                          <a:latin typeface="Arial"/>
                        </a:rPr>
                        <a:t>т</a:t>
                      </a:r>
                      <a:r>
                        <a:rPr b="0" lang="ru-RU" sz="2800" spc="-7" strike="noStrike">
                          <a:solidFill>
                            <a:srgbClr val="1d2e5f"/>
                          </a:solidFill>
                          <a:latin typeface="Arial"/>
                        </a:rPr>
                        <a:t>ок</a:t>
                      </a:r>
                      <a:r>
                        <a:rPr b="0" lang="ru-RU" sz="2800" spc="-1" strike="noStrike">
                          <a:solidFill>
                            <a:srgbClr val="1d2e5f"/>
                          </a:solidFill>
                          <a:latin typeface="Arial"/>
                        </a:rPr>
                        <a:t>,</a:t>
                      </a:r>
                      <a:r>
                        <a:rPr b="0" lang="ru-RU" sz="2800" spc="-1" strike="noStrike">
                          <a:solidFill>
                            <a:srgbClr val="1d2e5f"/>
                          </a:solidFill>
                          <a:latin typeface="Arial"/>
                        </a:rPr>
                        <a:t>	</a:t>
                      </a:r>
                      <a:r>
                        <a:rPr b="0" lang="ru-RU" sz="2800" spc="-1" strike="noStrike">
                          <a:solidFill>
                            <a:srgbClr val="1d2e5f"/>
                          </a:solidFill>
                          <a:latin typeface="Arial"/>
                        </a:rPr>
                        <a:t>	</a:t>
                      </a:r>
                      <a:r>
                        <a:rPr b="0" lang="ru-RU" sz="2800" spc="-1" strike="noStrike">
                          <a:solidFill>
                            <a:srgbClr val="1d2e5f"/>
                          </a:solidFill>
                          <a:latin typeface="Arial"/>
                        </a:rPr>
                        <a:t>покритих  моноклональмими </a:t>
                      </a:r>
                      <a:r>
                        <a:rPr b="0" lang="ru-RU" sz="2800" spc="-7" strike="noStrike">
                          <a:solidFill>
                            <a:srgbClr val="1d2e5f"/>
                          </a:solidFill>
                          <a:latin typeface="Arial"/>
                        </a:rPr>
                        <a:t>антитілами</a:t>
                      </a:r>
                      <a:r>
                        <a:rPr b="0" lang="ru-RU" sz="2800" spc="406" strike="noStrike">
                          <a:solidFill>
                            <a:srgbClr val="1d2e5f"/>
                          </a:solidFill>
                          <a:latin typeface="Arial"/>
                        </a:rPr>
                        <a:t> </a:t>
                      </a:r>
                      <a:r>
                        <a:rPr b="0" lang="ru-RU" sz="2800" spc="-1" strike="noStrike">
                          <a:solidFill>
                            <a:srgbClr val="1d2e5f"/>
                          </a:solidFill>
                          <a:latin typeface="Arial"/>
                        </a:rPr>
                        <a:t>до </a:t>
                      </a:r>
                      <a:r>
                        <a:rPr b="0" lang="ru-RU" sz="2800" spc="-7" strike="noStrike">
                          <a:solidFill>
                            <a:srgbClr val="1d2e5f"/>
                          </a:solidFill>
                          <a:latin typeface="Arial"/>
                        </a:rPr>
                        <a:t>тих чи інших </a:t>
                      </a:r>
                      <a:r>
                        <a:rPr b="0" lang="ru-RU" sz="2800" spc="-12" strike="noStrike">
                          <a:solidFill>
                            <a:srgbClr val="1d2e5f"/>
                          </a:solidFill>
                          <a:latin typeface="Arial"/>
                        </a:rPr>
                        <a:t>антигенних </a:t>
                      </a:r>
                      <a:r>
                        <a:rPr b="0" lang="ru-RU" sz="2800" spc="-1" strike="noStrike">
                          <a:solidFill>
                            <a:srgbClr val="1d2e5f"/>
                          </a:solidFill>
                          <a:latin typeface="Arial"/>
                        </a:rPr>
                        <a:t>маркерів  клітин.</a:t>
                      </a:r>
                      <a:endParaRPr b="0" lang="ru-RU" sz="2800" spc="-1" strike="noStrike">
                        <a:latin typeface="Arial"/>
                      </a:endParaRPr>
                    </a:p>
                  </a:txBody>
                  <a:tcPr marL="91440" marR="91440">
                    <a:lnL w="12240">
                      <a:solidFill>
                        <a:srgbClr val="3d382b"/>
                      </a:solidFill>
                    </a:lnL>
                    <a:lnR w="12240">
                      <a:solidFill>
                        <a:srgbClr val="3d382b"/>
                      </a:solidFill>
                    </a:lnR>
                    <a:lnT w="12240">
                      <a:solidFill>
                        <a:srgbClr val="3d382b"/>
                      </a:solidFill>
                    </a:lnT>
                    <a:lnB w="12240">
                      <a:solidFill>
                        <a:srgbClr val="3d382b"/>
                      </a:solidFill>
                    </a:lnB>
                    <a:solidFill>
                      <a:srgbClr val="f1f4f5"/>
                    </a:solidFill>
                  </a:tcPr>
                </a:tc>
                <a:tc>
                  <a:txBody>
                    <a:bodyPr>
                      <a:noAutofit/>
                    </a:bodyPr>
                    <a:p>
                      <a:pPr marL="180360" indent="160200" algn="just">
                        <a:lnSpc>
                          <a:spcPts val="3359"/>
                        </a:lnSpc>
                        <a:spcBef>
                          <a:spcPts val="45"/>
                        </a:spcBef>
                      </a:pPr>
                      <a:r>
                        <a:rPr b="0" lang="ru-RU" sz="2800" spc="-7" strike="noStrike">
                          <a:solidFill>
                            <a:srgbClr val="1d2e5f"/>
                          </a:solidFill>
                          <a:latin typeface="Arial"/>
                        </a:rPr>
                        <a:t>Дає можливість  </a:t>
                      </a:r>
                      <a:r>
                        <a:rPr b="0" lang="ru-RU" sz="2800" spc="-15" strike="noStrike">
                          <a:solidFill>
                            <a:srgbClr val="1d2e5f"/>
                          </a:solidFill>
                          <a:latin typeface="Arial"/>
                        </a:rPr>
                        <a:t>проводити </a:t>
                      </a:r>
                      <a:r>
                        <a:rPr b="0" lang="ru-RU" sz="2800" spc="-7" strike="noStrike">
                          <a:solidFill>
                            <a:srgbClr val="1d2e5f"/>
                          </a:solidFill>
                          <a:latin typeface="Arial"/>
                        </a:rPr>
                        <a:t>повне  </a:t>
                      </a:r>
                      <a:r>
                        <a:rPr b="0" lang="ru-RU" sz="2800" spc="-12" strike="noStrike">
                          <a:solidFill>
                            <a:srgbClr val="1d2e5f"/>
                          </a:solidFill>
                          <a:latin typeface="Arial"/>
                        </a:rPr>
                        <a:t>фенотипіювання  всіх</a:t>
                      </a:r>
                      <a:r>
                        <a:rPr b="0" lang="ru-RU" sz="2800" spc="-60" strike="noStrike">
                          <a:solidFill>
                            <a:srgbClr val="1d2e5f"/>
                          </a:solidFill>
                          <a:latin typeface="Arial"/>
                        </a:rPr>
                        <a:t> </a:t>
                      </a:r>
                      <a:r>
                        <a:rPr b="0" lang="ru-RU" sz="2800" spc="-12" strike="noStrike">
                          <a:solidFill>
                            <a:srgbClr val="1d2e5f"/>
                          </a:solidFill>
                          <a:latin typeface="Arial"/>
                        </a:rPr>
                        <a:t>субпопуляцій</a:t>
                      </a:r>
                      <a:endParaRPr b="0" lang="ru-RU" sz="2800" spc="-1" strike="noStrike">
                        <a:latin typeface="Arial"/>
                      </a:endParaRPr>
                    </a:p>
                    <a:p>
                      <a:pPr marL="33480" indent="237600" algn="just">
                        <a:lnSpc>
                          <a:spcPts val="3359"/>
                        </a:lnSpc>
                      </a:pPr>
                      <a:r>
                        <a:rPr b="0" lang="ru-RU" sz="2800" spc="-7" strike="noStrike">
                          <a:solidFill>
                            <a:srgbClr val="1d2e5f"/>
                          </a:solidFill>
                          <a:latin typeface="Arial"/>
                        </a:rPr>
                        <a:t>лімфоцитів. </a:t>
                      </a:r>
                      <a:r>
                        <a:rPr b="0" lang="ru-RU" sz="2800" spc="-1" strike="noStrike">
                          <a:solidFill>
                            <a:srgbClr val="1d2e5f"/>
                          </a:solidFill>
                          <a:latin typeface="Arial"/>
                        </a:rPr>
                        <a:t>Має  високу</a:t>
                      </a:r>
                      <a:r>
                        <a:rPr b="0" lang="ru-RU" sz="2800" spc="-60" strike="noStrike">
                          <a:solidFill>
                            <a:srgbClr val="1d2e5f"/>
                          </a:solidFill>
                          <a:latin typeface="Arial"/>
                        </a:rPr>
                        <a:t> </a:t>
                      </a:r>
                      <a:r>
                        <a:rPr b="0" lang="ru-RU" sz="2800" spc="-12" strike="noStrike">
                          <a:solidFill>
                            <a:srgbClr val="1d2e5f"/>
                          </a:solidFill>
                          <a:latin typeface="Arial"/>
                        </a:rPr>
                        <a:t>собівартість</a:t>
                      </a:r>
                      <a:endParaRPr b="0" lang="ru-RU" sz="2800" spc="-1" strike="noStrike">
                        <a:latin typeface="Arial"/>
                      </a:endParaRPr>
                    </a:p>
                  </a:txBody>
                  <a:tcPr marL="91440" marR="91440">
                    <a:lnL w="12240">
                      <a:solidFill>
                        <a:srgbClr val="3d382b"/>
                      </a:solidFill>
                    </a:lnL>
                    <a:lnR w="12240">
                      <a:solidFill>
                        <a:srgbClr val="3d382b"/>
                      </a:solidFill>
                    </a:lnR>
                    <a:lnT w="12240">
                      <a:solidFill>
                        <a:srgbClr val="3d382b"/>
                      </a:solidFill>
                    </a:lnT>
                    <a:lnB w="12240">
                      <a:solidFill>
                        <a:srgbClr val="3d382b"/>
                      </a:solidFill>
                    </a:lnB>
                    <a:solidFill>
                      <a:srgbClr val="f1f4f5"/>
                    </a:solidFill>
                  </a:tcPr>
                </a:tc>
              </a:tr>
            </a:tbl>
          </a:graphicData>
        </a:graphic>
      </p:graphicFrame>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CustomShape 1"/>
          <p:cNvSpPr/>
          <p:nvPr/>
        </p:nvSpPr>
        <p:spPr>
          <a:xfrm>
            <a:off x="1366200" y="820080"/>
            <a:ext cx="10364760" cy="4401360"/>
          </a:xfrm>
          <a:prstGeom prst="rect">
            <a:avLst/>
          </a:prstGeom>
          <a:noFill/>
          <a:ln>
            <a:noFill/>
          </a:ln>
        </p:spPr>
        <p:style>
          <a:lnRef idx="0"/>
          <a:fillRef idx="0"/>
          <a:effectRef idx="0"/>
          <a:fontRef idx="minor"/>
        </p:style>
        <p:txBody>
          <a:bodyPr lIns="0" rIns="0" tIns="12600" bIns="0">
            <a:spAutoFit/>
          </a:bodyPr>
          <a:p>
            <a:pPr marL="12600" indent="3240" algn="ctr">
              <a:lnSpc>
                <a:spcPct val="100000"/>
              </a:lnSpc>
              <a:spcBef>
                <a:spcPts val="99"/>
              </a:spcBef>
            </a:pPr>
            <a:r>
              <a:rPr b="0" lang="ru-RU" sz="3600" spc="-7" strike="noStrike">
                <a:solidFill>
                  <a:srgbClr val="1d2e5f"/>
                </a:solidFill>
                <a:latin typeface="Arial"/>
                <a:ea typeface="DejaVu Sans"/>
              </a:rPr>
              <a:t>Не </a:t>
            </a:r>
            <a:r>
              <a:rPr b="0" lang="ru-RU" sz="3600" spc="-1" strike="noStrike">
                <a:solidFill>
                  <a:srgbClr val="1d2e5f"/>
                </a:solidFill>
                <a:latin typeface="Arial"/>
                <a:ea typeface="DejaVu Sans"/>
              </a:rPr>
              <a:t>слід </a:t>
            </a:r>
            <a:r>
              <a:rPr b="0" lang="ru-RU" sz="3600" spc="-21" strike="noStrike">
                <a:solidFill>
                  <a:srgbClr val="1d2e5f"/>
                </a:solidFill>
                <a:latin typeface="Arial"/>
                <a:ea typeface="DejaVu Sans"/>
              </a:rPr>
              <a:t>плутати </a:t>
            </a:r>
            <a:r>
              <a:rPr b="0" lang="ru-RU" sz="3600" spc="-7" strike="noStrike">
                <a:solidFill>
                  <a:srgbClr val="1d2e5f"/>
                </a:solidFill>
                <a:latin typeface="Arial"/>
                <a:ea typeface="DejaVu Sans"/>
              </a:rPr>
              <a:t>поняття </a:t>
            </a:r>
            <a:r>
              <a:rPr b="1" lang="ru-RU" sz="3600" spc="-21" strike="noStrike">
                <a:solidFill>
                  <a:srgbClr val="c00000"/>
                </a:solidFill>
                <a:latin typeface="Arial"/>
                <a:ea typeface="DejaVu Sans"/>
              </a:rPr>
              <a:t>«імунологічний </a:t>
            </a:r>
            <a:r>
              <a:rPr b="1" lang="ru-RU" sz="3600" spc="-32" strike="noStrike">
                <a:solidFill>
                  <a:srgbClr val="c00000"/>
                </a:solidFill>
                <a:latin typeface="Arial"/>
                <a:ea typeface="DejaVu Sans"/>
              </a:rPr>
              <a:t>метод  </a:t>
            </a:r>
            <a:r>
              <a:rPr b="1" lang="ru-RU" sz="3600" spc="-15" strike="noStrike">
                <a:solidFill>
                  <a:srgbClr val="c00000"/>
                </a:solidFill>
                <a:latin typeface="Arial"/>
                <a:ea typeface="DejaVu Sans"/>
              </a:rPr>
              <a:t>дослідження» </a:t>
            </a:r>
            <a:r>
              <a:rPr b="0" lang="ru-RU" sz="3600" spc="-21" strike="noStrike">
                <a:solidFill>
                  <a:srgbClr val="1d2e5f"/>
                </a:solidFill>
                <a:latin typeface="Arial"/>
                <a:ea typeface="DejaVu Sans"/>
              </a:rPr>
              <a:t>та </a:t>
            </a:r>
            <a:r>
              <a:rPr b="1" lang="ru-RU" sz="3600" spc="-32" strike="noStrike">
                <a:solidFill>
                  <a:srgbClr val="c00000"/>
                </a:solidFill>
                <a:latin typeface="Arial"/>
                <a:ea typeface="DejaVu Sans"/>
              </a:rPr>
              <a:t>«метод </a:t>
            </a:r>
            <a:r>
              <a:rPr b="1" lang="ru-RU" sz="3600" spc="-1" strike="noStrike">
                <a:solidFill>
                  <a:srgbClr val="c00000"/>
                </a:solidFill>
                <a:latin typeface="Arial"/>
                <a:ea typeface="DejaVu Sans"/>
              </a:rPr>
              <a:t>для </a:t>
            </a:r>
            <a:r>
              <a:rPr b="1" lang="ru-RU" sz="3600" spc="-7" strike="noStrike">
                <a:solidFill>
                  <a:srgbClr val="c00000"/>
                </a:solidFill>
                <a:latin typeface="Arial"/>
                <a:ea typeface="DejaVu Sans"/>
              </a:rPr>
              <a:t>оцінки </a:t>
            </a:r>
            <a:r>
              <a:rPr b="1" lang="ru-RU" sz="3600" spc="-21" strike="noStrike">
                <a:solidFill>
                  <a:srgbClr val="c00000"/>
                </a:solidFill>
                <a:latin typeface="Arial"/>
                <a:ea typeface="DejaVu Sans"/>
              </a:rPr>
              <a:t>імунного  </a:t>
            </a:r>
            <a:r>
              <a:rPr b="1" lang="ru-RU" sz="3600" spc="-1" strike="noStrike">
                <a:solidFill>
                  <a:srgbClr val="c00000"/>
                </a:solidFill>
                <a:latin typeface="Arial"/>
                <a:ea typeface="DejaVu Sans"/>
              </a:rPr>
              <a:t>статусу»</a:t>
            </a:r>
            <a:r>
              <a:rPr b="0" lang="ru-RU" sz="3600" spc="-1" strike="noStrike">
                <a:solidFill>
                  <a:srgbClr val="1d2e5f"/>
                </a:solidFill>
                <a:latin typeface="Arial"/>
                <a:ea typeface="DejaVu Sans"/>
              </a:rPr>
              <a:t>. Адже </a:t>
            </a:r>
            <a:r>
              <a:rPr b="0" lang="ru-RU" sz="3600" spc="-52" strike="noStrike">
                <a:solidFill>
                  <a:srgbClr val="1d2e5f"/>
                </a:solidFill>
                <a:latin typeface="Arial"/>
                <a:ea typeface="DejaVu Sans"/>
              </a:rPr>
              <a:t>метод </a:t>
            </a:r>
            <a:r>
              <a:rPr b="0" lang="ru-RU" sz="3600" spc="-15" strike="noStrike">
                <a:solidFill>
                  <a:srgbClr val="1d2e5f"/>
                </a:solidFill>
                <a:latin typeface="Arial"/>
                <a:ea typeface="DejaVu Sans"/>
              </a:rPr>
              <a:t>може </a:t>
            </a:r>
            <a:r>
              <a:rPr b="0" lang="ru-RU" sz="3600" spc="-26" strike="noStrike">
                <a:solidFill>
                  <a:srgbClr val="1d2e5f"/>
                </a:solidFill>
                <a:latin typeface="Arial"/>
                <a:ea typeface="DejaVu Sans"/>
              </a:rPr>
              <a:t>бути </a:t>
            </a:r>
            <a:r>
              <a:rPr b="0" lang="ru-RU" sz="3600" spc="-7" strike="noStrike">
                <a:solidFill>
                  <a:srgbClr val="1d2e5f"/>
                </a:solidFill>
                <a:latin typeface="Arial"/>
                <a:ea typeface="DejaVu Sans"/>
              </a:rPr>
              <a:t>імунологічним,  </a:t>
            </a:r>
            <a:r>
              <a:rPr b="0" lang="ru-RU" sz="3600" spc="-32" strike="noStrike">
                <a:solidFill>
                  <a:srgbClr val="1d2e5f"/>
                </a:solidFill>
                <a:latin typeface="Arial"/>
                <a:ea typeface="DejaVu Sans"/>
              </a:rPr>
              <a:t>проте </a:t>
            </a:r>
            <a:r>
              <a:rPr b="0" lang="ru-RU" sz="3600" spc="-15" strike="noStrike">
                <a:solidFill>
                  <a:srgbClr val="1d2e5f"/>
                </a:solidFill>
                <a:latin typeface="Arial"/>
                <a:ea typeface="DejaVu Sans"/>
              </a:rPr>
              <a:t>може </a:t>
            </a:r>
            <a:r>
              <a:rPr b="0" lang="ru-RU" sz="3600" spc="-7" strike="noStrike">
                <a:solidFill>
                  <a:srgbClr val="1d2e5f"/>
                </a:solidFill>
                <a:latin typeface="Arial"/>
                <a:ea typeface="DejaVu Sans"/>
              </a:rPr>
              <a:t>не </a:t>
            </a:r>
            <a:r>
              <a:rPr b="0" lang="ru-RU" sz="3600" spc="-21" strike="noStrike">
                <a:solidFill>
                  <a:srgbClr val="1d2e5f"/>
                </a:solidFill>
                <a:latin typeface="Arial"/>
                <a:ea typeface="DejaVu Sans"/>
              </a:rPr>
              <a:t>характеризувати </a:t>
            </a:r>
            <a:r>
              <a:rPr b="0" lang="ru-RU" sz="3600" spc="-15" strike="noStrike">
                <a:solidFill>
                  <a:srgbClr val="1d2e5f"/>
                </a:solidFill>
                <a:latin typeface="Arial"/>
                <a:ea typeface="DejaVu Sans"/>
              </a:rPr>
              <a:t>стан </a:t>
            </a:r>
            <a:r>
              <a:rPr b="0" lang="ru-RU" sz="3600" spc="-1" strike="noStrike">
                <a:solidFill>
                  <a:srgbClr val="1d2e5f"/>
                </a:solidFill>
                <a:latin typeface="Arial"/>
                <a:ea typeface="DejaVu Sans"/>
              </a:rPr>
              <a:t>імунної  </a:t>
            </a:r>
            <a:r>
              <a:rPr b="0" lang="ru-RU" sz="3600" spc="-12" strike="noStrike">
                <a:solidFill>
                  <a:srgbClr val="1d2e5f"/>
                </a:solidFill>
                <a:latin typeface="Arial"/>
                <a:ea typeface="DejaVu Sans"/>
              </a:rPr>
              <a:t>системи пацієнта. </a:t>
            </a:r>
            <a:r>
              <a:rPr b="0" lang="ru-RU" sz="3600" spc="-1" strike="noStrike">
                <a:solidFill>
                  <a:srgbClr val="1d2e5f"/>
                </a:solidFill>
                <a:latin typeface="Arial"/>
                <a:ea typeface="DejaVu Sans"/>
              </a:rPr>
              <a:t>А </a:t>
            </a:r>
            <a:r>
              <a:rPr b="0" lang="ru-RU" sz="3600" spc="-12" strike="noStrike">
                <a:solidFill>
                  <a:srgbClr val="1d2e5f"/>
                </a:solidFill>
                <a:latin typeface="Arial"/>
                <a:ea typeface="DejaVu Sans"/>
              </a:rPr>
              <a:t>може </a:t>
            </a:r>
            <a:r>
              <a:rPr b="0" lang="ru-RU" sz="3600" spc="-26" strike="noStrike">
                <a:solidFill>
                  <a:srgbClr val="1d2e5f"/>
                </a:solidFill>
                <a:latin typeface="Arial"/>
                <a:ea typeface="DejaVu Sans"/>
              </a:rPr>
              <a:t>бути </a:t>
            </a:r>
            <a:r>
              <a:rPr b="0" lang="ru-RU" sz="3600" spc="-12" strike="noStrike">
                <a:solidFill>
                  <a:srgbClr val="1d2e5f"/>
                </a:solidFill>
                <a:latin typeface="Arial"/>
                <a:ea typeface="DejaVu Sans"/>
              </a:rPr>
              <a:t>навпаки </a:t>
            </a:r>
            <a:r>
              <a:rPr b="0" lang="ru-RU" sz="3600" spc="-1" strike="noStrike">
                <a:solidFill>
                  <a:srgbClr val="1d2e5f"/>
                </a:solidFill>
                <a:latin typeface="Arial"/>
                <a:ea typeface="DejaVu Sans"/>
              </a:rPr>
              <a:t>–  </a:t>
            </a:r>
            <a:r>
              <a:rPr b="0" lang="ru-RU" sz="3600" spc="-12" strike="noStrike">
                <a:solidFill>
                  <a:srgbClr val="1d2e5f"/>
                </a:solidFill>
                <a:latin typeface="Arial"/>
                <a:ea typeface="DejaVu Sans"/>
              </a:rPr>
              <a:t>досліджуючи пацієнта </a:t>
            </a:r>
            <a:r>
              <a:rPr b="0" lang="ru-RU" sz="3600" spc="-7" strike="noStrike">
                <a:solidFill>
                  <a:srgbClr val="1d2e5f"/>
                </a:solidFill>
                <a:latin typeface="Arial"/>
                <a:ea typeface="DejaVu Sans"/>
              </a:rPr>
              <a:t>на інфекційне  </a:t>
            </a:r>
            <a:r>
              <a:rPr b="0" lang="ru-RU" sz="3600" spc="-12" strike="noStrike">
                <a:solidFill>
                  <a:srgbClr val="1d2e5f"/>
                </a:solidFill>
                <a:latin typeface="Arial"/>
                <a:ea typeface="DejaVu Sans"/>
              </a:rPr>
              <a:t>захворювання, </a:t>
            </a:r>
            <a:r>
              <a:rPr b="0" lang="ru-RU" sz="3600" spc="-1" strike="noStrike">
                <a:solidFill>
                  <a:srgbClr val="1d2e5f"/>
                </a:solidFill>
                <a:latin typeface="Arial"/>
                <a:ea typeface="DejaVu Sans"/>
              </a:rPr>
              <a:t>ми </a:t>
            </a:r>
            <a:r>
              <a:rPr b="0" lang="ru-RU" sz="3600" spc="-12" strike="noStrike">
                <a:solidFill>
                  <a:srgbClr val="1d2e5f"/>
                </a:solidFill>
                <a:latin typeface="Arial"/>
                <a:ea typeface="DejaVu Sans"/>
              </a:rPr>
              <a:t>можемо </a:t>
            </a:r>
            <a:r>
              <a:rPr b="0" lang="ru-RU" sz="3600" spc="-15" strike="noStrike">
                <a:solidFill>
                  <a:srgbClr val="1d2e5f"/>
                </a:solidFill>
                <a:latin typeface="Arial"/>
                <a:ea typeface="DejaVu Sans"/>
              </a:rPr>
              <a:t>встановити </a:t>
            </a:r>
            <a:r>
              <a:rPr b="0" lang="ru-RU" sz="3600" spc="-21" strike="noStrike">
                <a:solidFill>
                  <a:srgbClr val="1d2e5f"/>
                </a:solidFill>
                <a:latin typeface="Arial"/>
                <a:ea typeface="DejaVu Sans"/>
              </a:rPr>
              <a:t>його  </a:t>
            </a:r>
            <a:r>
              <a:rPr b="0" lang="ru-RU" sz="3600" spc="-1" strike="noStrike">
                <a:solidFill>
                  <a:srgbClr val="1d2e5f"/>
                </a:solidFill>
                <a:latin typeface="Arial"/>
                <a:ea typeface="DejaVu Sans"/>
              </a:rPr>
              <a:t>імунний</a:t>
            </a:r>
            <a:r>
              <a:rPr b="0" lang="ru-RU" sz="3600" spc="-7" strike="noStrike">
                <a:solidFill>
                  <a:srgbClr val="1d2e5f"/>
                </a:solidFill>
                <a:latin typeface="Arial"/>
                <a:ea typeface="DejaVu Sans"/>
              </a:rPr>
              <a:t> </a:t>
            </a:r>
            <a:r>
              <a:rPr b="0" lang="ru-RU" sz="3600" spc="-26" strike="noStrike">
                <a:solidFill>
                  <a:srgbClr val="1d2e5f"/>
                </a:solidFill>
                <a:latin typeface="Arial"/>
                <a:ea typeface="DejaVu Sans"/>
              </a:rPr>
              <a:t>статус</a:t>
            </a:r>
            <a:endParaRPr b="0" lang="ru-RU" sz="3600" spc="-1" strike="noStrike">
              <a:latin typeface="Arial"/>
            </a:endParaRPr>
          </a:p>
        </p:txBody>
      </p:sp>
      <p:sp>
        <p:nvSpPr>
          <p:cNvPr id="194" name="CustomShape 2"/>
          <p:cNvSpPr/>
          <p:nvPr/>
        </p:nvSpPr>
        <p:spPr>
          <a:xfrm>
            <a:off x="237600" y="5551920"/>
            <a:ext cx="6663240" cy="3750840"/>
          </a:xfrm>
          <a:prstGeom prst="rect">
            <a:avLst/>
          </a:prstGeom>
          <a:blipFill rotWithShape="0">
            <a:blip r:embed="rId1"/>
            <a:stretch>
              <a:fillRect/>
            </a:stretch>
          </a:blipFill>
          <a:ln>
            <a:noFill/>
          </a:ln>
        </p:spPr>
        <p:style>
          <a:lnRef idx="0"/>
          <a:fillRef idx="0"/>
          <a:effectRef idx="0"/>
          <a:fontRef idx="minor"/>
        </p:style>
      </p:sp>
      <p:sp>
        <p:nvSpPr>
          <p:cNvPr id="195" name="CustomShape 3"/>
          <p:cNvSpPr/>
          <p:nvPr/>
        </p:nvSpPr>
        <p:spPr>
          <a:xfrm>
            <a:off x="7079040" y="5551920"/>
            <a:ext cx="5639400" cy="3750840"/>
          </a:xfrm>
          <a:prstGeom prst="rect">
            <a:avLst/>
          </a:prstGeom>
          <a:blipFill rotWithShape="0">
            <a:blip r:embed="rId2"/>
            <a:stretch>
              <a:fillRect/>
            </a:stretch>
          </a:blipFill>
          <a:ln>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CustomShape 1"/>
          <p:cNvSpPr/>
          <p:nvPr/>
        </p:nvSpPr>
        <p:spPr>
          <a:xfrm>
            <a:off x="576000" y="528840"/>
            <a:ext cx="12095280" cy="86205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i="1" lang="ru-RU" sz="4000" spc="-1" strike="noStrike" u="sng">
                <a:solidFill>
                  <a:srgbClr val="ff0000"/>
                </a:solidFill>
                <a:uFillTx/>
                <a:latin typeface="Arial"/>
                <a:ea typeface="DejaVu Sans"/>
              </a:rPr>
              <a:t>Імунопрофілактика. Вакцинація</a:t>
            </a:r>
            <a:endParaRPr b="0" lang="ru-RU" sz="4000" spc="-1" strike="noStrike">
              <a:latin typeface="Arial"/>
            </a:endParaRPr>
          </a:p>
          <a:p>
            <a:pPr algn="just">
              <a:lnSpc>
                <a:spcPct val="100000"/>
              </a:lnSpc>
            </a:pPr>
            <a:endParaRPr b="0" lang="ru-RU" sz="4000" spc="-1" strike="noStrike">
              <a:latin typeface="Arial"/>
            </a:endParaRPr>
          </a:p>
          <a:p>
            <a:pPr algn="just">
              <a:lnSpc>
                <a:spcPct val="100000"/>
              </a:lnSpc>
            </a:pPr>
            <a:r>
              <a:rPr b="1" lang="ru-RU" sz="3200" spc="-1" strike="noStrike">
                <a:solidFill>
                  <a:srgbClr val="00a933"/>
                </a:solidFill>
                <a:latin typeface="Arial"/>
                <a:ea typeface="DejaVu Sans"/>
              </a:rPr>
              <a:t>Імунопрофілактика </a:t>
            </a:r>
            <a:r>
              <a:rPr b="1" lang="ru-RU" sz="3200" spc="-1" strike="noStrike">
                <a:solidFill>
                  <a:srgbClr val="000000"/>
                </a:solidFill>
                <a:latin typeface="Arial"/>
                <a:ea typeface="DejaVu Sans"/>
              </a:rPr>
              <a:t>по суті своїй (методам, точкам застосування впливу) аналогічна імунотерапії, проте метою її є не корекція імунологічних дефектів, що вже сформувалися, а попередження захворювання. </a:t>
            </a:r>
            <a:endParaRPr b="0" lang="ru-RU" sz="3200" spc="-1" strike="noStrike">
              <a:latin typeface="Arial"/>
            </a:endParaRPr>
          </a:p>
          <a:p>
            <a:pPr algn="just">
              <a:lnSpc>
                <a:spcPct val="100000"/>
              </a:lnSpc>
            </a:pPr>
            <a:endParaRPr b="0" lang="ru-RU" sz="3200" spc="-1" strike="noStrike">
              <a:latin typeface="Arial"/>
            </a:endParaRPr>
          </a:p>
          <a:p>
            <a:pPr algn="just">
              <a:lnSpc>
                <a:spcPct val="100000"/>
              </a:lnSpc>
            </a:pPr>
            <a:r>
              <a:rPr b="1" i="1" lang="ru-RU" sz="3200" spc="-1" strike="noStrike" u="sng">
                <a:solidFill>
                  <a:srgbClr val="00a933"/>
                </a:solidFill>
                <a:uFillTx/>
                <a:latin typeface="Arial"/>
                <a:ea typeface="DejaVu Sans"/>
              </a:rPr>
              <a:t>Принципово є два шляхи на вирішення цього завдання: </a:t>
            </a:r>
            <a:endParaRPr b="0" lang="ru-RU" sz="3200" spc="-1" strike="noStrike">
              <a:latin typeface="Arial"/>
            </a:endParaRPr>
          </a:p>
          <a:p>
            <a:pPr marL="216000" indent="-215280" algn="just">
              <a:lnSpc>
                <a:spcPct val="100000"/>
              </a:lnSpc>
              <a:buClr>
                <a:srgbClr val="000000"/>
              </a:buClr>
              <a:buSzPct val="45000"/>
              <a:buFont typeface="Wingdings" charset="2"/>
              <a:buChar char=""/>
            </a:pPr>
            <a:r>
              <a:rPr b="1" lang="ru-RU" sz="3200" spc="-1" strike="noStrike">
                <a:solidFill>
                  <a:srgbClr val="000000"/>
                </a:solidFill>
                <a:latin typeface="Arial"/>
                <a:ea typeface="DejaVu Sans"/>
              </a:rPr>
              <a:t>1) </a:t>
            </a:r>
            <a:r>
              <a:rPr b="1" lang="ru-RU" sz="3200" spc="-1" strike="noStrike">
                <a:solidFill>
                  <a:srgbClr val="ff0000"/>
                </a:solidFill>
                <a:latin typeface="Arial"/>
                <a:ea typeface="DejaVu Sans"/>
              </a:rPr>
              <a:t>специфічна імунопрофілактика</a:t>
            </a:r>
            <a:r>
              <a:rPr b="1" lang="ru-RU" sz="3200" spc="-1" strike="noStrike">
                <a:solidFill>
                  <a:srgbClr val="000000"/>
                </a:solidFill>
                <a:latin typeface="Arial"/>
                <a:ea typeface="DejaVu Sans"/>
              </a:rPr>
              <a:t>, т. е. створення ефективних вакцин; </a:t>
            </a:r>
            <a:endParaRPr b="0" lang="ru-RU" sz="3200" spc="-1" strike="noStrike">
              <a:latin typeface="Arial"/>
            </a:endParaRPr>
          </a:p>
          <a:p>
            <a:pPr marL="216000" indent="-215280" algn="just">
              <a:lnSpc>
                <a:spcPct val="100000"/>
              </a:lnSpc>
              <a:buClr>
                <a:srgbClr val="000000"/>
              </a:buClr>
              <a:buSzPct val="45000"/>
              <a:buFont typeface="Wingdings" charset="2"/>
              <a:buChar char=""/>
            </a:pPr>
            <a:r>
              <a:rPr b="1" lang="ru-RU" sz="3200" spc="-1" strike="noStrike">
                <a:solidFill>
                  <a:srgbClr val="000000"/>
                </a:solidFill>
                <a:latin typeface="Arial"/>
                <a:ea typeface="DejaVu Sans"/>
              </a:rPr>
              <a:t>2) </a:t>
            </a:r>
            <a:r>
              <a:rPr b="1" lang="ru-RU" sz="3200" spc="-1" strike="noStrike">
                <a:solidFill>
                  <a:srgbClr val="ff0000"/>
                </a:solidFill>
                <a:latin typeface="Arial"/>
                <a:ea typeface="DejaVu Sans"/>
              </a:rPr>
              <a:t>неспецифічна</a:t>
            </a:r>
            <a:r>
              <a:rPr b="1" lang="ru-RU" sz="3200" spc="-1" strike="noStrike">
                <a:solidFill>
                  <a:srgbClr val="000000"/>
                </a:solidFill>
                <a:latin typeface="Arial"/>
                <a:ea typeface="DejaVu Sans"/>
              </a:rPr>
              <a:t> - заходи, спрямовані на посилення власної протиінфекційної резистентності організму. </a:t>
            </a:r>
            <a:endParaRPr b="0" lang="ru-RU" sz="3200" spc="-1" strike="noStrike">
              <a:latin typeface="Arial"/>
            </a:endParaRPr>
          </a:p>
          <a:p>
            <a:pPr algn="just">
              <a:lnSpc>
                <a:spcPct val="100000"/>
              </a:lnSpc>
            </a:pPr>
            <a:r>
              <a:rPr b="1" lang="ru-RU" sz="3200" spc="-1" strike="noStrike">
                <a:solidFill>
                  <a:srgbClr val="000000"/>
                </a:solidFill>
                <a:latin typeface="Arial"/>
                <a:ea typeface="DejaVu Sans"/>
              </a:rPr>
              <a:t>Існує, зокрема, позитивний досвід застосування інтерферону ендоназально як засоби неспецифічної профілактики проти грипу та ГРВІ іншої етіології. Випробовуються також препарати молозива, левамізолу та ін.</a:t>
            </a:r>
            <a:endParaRPr b="0" lang="ru-RU" sz="3200" spc="-1" strike="noStrike">
              <a:latin typeface="Arial"/>
            </a:endParaRPr>
          </a:p>
        </p:txBody>
      </p:sp>
    </p:spTree>
  </p:cSld>
  <mc:AlternateContent>
    <mc:Choice Requires="p14">
      <p:transition spd="slow" p14:dur="2000"/>
    </mc:Choice>
    <mc:Fallback>
      <p:transition spd="slow"/>
    </mc:Fallback>
  </mc:AlternateContent>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CustomShape 1"/>
          <p:cNvSpPr/>
          <p:nvPr/>
        </p:nvSpPr>
        <p:spPr>
          <a:xfrm>
            <a:off x="307080" y="1361880"/>
            <a:ext cx="12184560" cy="79876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i="1" lang="ru-RU" sz="2560" spc="-1" strike="noStrike">
                <a:solidFill>
                  <a:srgbClr val="800080"/>
                </a:solidFill>
                <a:latin typeface="Arial"/>
                <a:ea typeface="DejaVu Sans"/>
              </a:rPr>
              <a:t>Календар щеплень</a:t>
            </a:r>
            <a:r>
              <a:rPr b="1" lang="ru-RU" sz="2560" spc="-1" strike="noStrike">
                <a:solidFill>
                  <a:srgbClr val="800080"/>
                </a:solidFill>
                <a:latin typeface="Arial"/>
                <a:ea typeface="DejaVu Sans"/>
              </a:rPr>
              <a:t> </a:t>
            </a:r>
            <a:r>
              <a:rPr b="1" lang="ru-RU" sz="2560" spc="-1" strike="noStrike">
                <a:solidFill>
                  <a:srgbClr val="000000"/>
                </a:solidFill>
                <a:latin typeface="Arial"/>
                <a:ea typeface="DejaVu Sans"/>
              </a:rPr>
              <a:t>містить інформацію про захворювання, проти яких людина повинна отримати щеплення відповідно до віку. </a:t>
            </a:r>
            <a:endParaRPr b="0" lang="ru-RU" sz="2560" spc="-1" strike="noStrike">
              <a:latin typeface="Arial"/>
            </a:endParaRPr>
          </a:p>
          <a:p>
            <a:pPr algn="just">
              <a:lnSpc>
                <a:spcPct val="100000"/>
              </a:lnSpc>
            </a:pPr>
            <a:r>
              <a:rPr b="1" lang="ru-RU" sz="2560" spc="-1" strike="noStrike" u="sng">
                <a:solidFill>
                  <a:srgbClr val="000000"/>
                </a:solidFill>
                <a:uFillTx/>
                <a:latin typeface="Arial"/>
                <a:ea typeface="DejaVu Sans"/>
              </a:rPr>
              <a:t>У кожній країні існує свій календар щеплень, який розробляється відповідно до епідеміологічної ситуації та економічних можливостей.</a:t>
            </a:r>
            <a:r>
              <a:rPr b="1" lang="ru-RU" sz="2560" spc="-1" strike="noStrike">
                <a:solidFill>
                  <a:srgbClr val="000000"/>
                </a:solidFill>
                <a:latin typeface="Arial"/>
                <a:ea typeface="DejaVu Sans"/>
              </a:rPr>
              <a:t> </a:t>
            </a:r>
            <a:endParaRPr b="0" lang="ru-RU" sz="2560" spc="-1" strike="noStrike">
              <a:latin typeface="Arial"/>
            </a:endParaRPr>
          </a:p>
          <a:p>
            <a:pPr algn="just">
              <a:lnSpc>
                <a:spcPct val="100000"/>
              </a:lnSpc>
            </a:pPr>
            <a:r>
              <a:rPr b="1" lang="ru-RU" sz="2560" spc="-1" strike="noStrike">
                <a:solidFill>
                  <a:srgbClr val="000000"/>
                </a:solidFill>
                <a:latin typeface="Arial"/>
                <a:ea typeface="DejaVu Sans"/>
              </a:rPr>
              <a:t>На сьогодні Національним календарем профілактичних щеплень передбачене</a:t>
            </a:r>
            <a:r>
              <a:rPr b="1" lang="ru-RU" sz="2560" spc="-1" strike="noStrike">
                <a:solidFill>
                  <a:srgbClr val="800080"/>
                </a:solidFill>
                <a:latin typeface="Arial"/>
                <a:ea typeface="DejaVu Sans"/>
              </a:rPr>
              <a:t> </a:t>
            </a:r>
            <a:r>
              <a:rPr b="1" lang="ru-RU" sz="2560" spc="-1" strike="noStrike">
                <a:solidFill>
                  <a:srgbClr val="00a933"/>
                </a:solidFill>
                <a:latin typeface="Arial"/>
                <a:ea typeface="DejaVu Sans"/>
              </a:rPr>
              <a:t>обов’язкове вакцинування проти 10 захворювань: </a:t>
            </a:r>
            <a:endParaRPr b="0" lang="ru-RU" sz="2560" spc="-1" strike="noStrike">
              <a:latin typeface="Arial"/>
            </a:endParaRPr>
          </a:p>
          <a:p>
            <a:pPr algn="just">
              <a:lnSpc>
                <a:spcPct val="100000"/>
              </a:lnSpc>
            </a:pPr>
            <a:r>
              <a:rPr b="1" lang="ru-RU" sz="2560" spc="-1" strike="noStrike">
                <a:solidFill>
                  <a:srgbClr val="00a933"/>
                </a:solidFill>
                <a:latin typeface="Arial"/>
                <a:ea typeface="DejaVu Sans"/>
              </a:rPr>
              <a:t>5 бактеріальних (туберкульозу, дифтерії, кашлюка, правця, гемофільної інфекції) та 5 вірусних (поліомієліту, кору, гепатиту В, краснухи, епідемічного паротиту).</a:t>
            </a:r>
            <a:endParaRPr b="0" lang="ru-RU" sz="2560" spc="-1" strike="noStrike">
              <a:latin typeface="Arial"/>
            </a:endParaRPr>
          </a:p>
          <a:p>
            <a:pPr algn="just">
              <a:lnSpc>
                <a:spcPct val="100000"/>
              </a:lnSpc>
            </a:pPr>
            <a:r>
              <a:rPr b="1" lang="ru-RU" sz="2400" spc="-1" strike="noStrike">
                <a:solidFill>
                  <a:srgbClr val="000000"/>
                </a:solidFill>
                <a:latin typeface="Arial"/>
                <a:ea typeface="DejaVu Sans"/>
              </a:rPr>
              <a:t>Чинний Національний календар профілактичних щеплень, затверджений МОЗ України 2018 р., має певні відмінності при порівнянні з аналогічними документами Великої Британії, Німеччини, Чехії, Польщі, РФ та США. В усіх перелічених країнах обов’язково роблять щеплення від DTP-IPV-HiВ (як-то дифтерія, правець, коклюш, поліомієліт, гемофільна інфекція) протягом перших шести місяців життя та КПК (кору, паротиту, краснухи) – ​після того, як дитині виповниться рік та, відповідно, коли настає час ревакцинації. Те саме стосується гепатиту В, від якого вводять препарат протягом року після народження дитини. Найбільш розширеним є календар профілактичних щеплень США, який передбачає проведення вакцинації проти 17 інфекційних захворювань (зокрема ротавірусної, пневмококової, менінгококової інфекцій, гепатиту А, грипу, вітряної віспи та вірусу папіломи людини).</a:t>
            </a:r>
            <a:endParaRPr b="0" lang="ru-RU" sz="2400" spc="-1" strike="noStrike">
              <a:latin typeface="Arial"/>
            </a:endParaRPr>
          </a:p>
        </p:txBody>
      </p:sp>
      <p:sp>
        <p:nvSpPr>
          <p:cNvPr id="198" name="CustomShape 2"/>
          <p:cNvSpPr/>
          <p:nvPr/>
        </p:nvSpPr>
        <p:spPr>
          <a:xfrm>
            <a:off x="409320" y="325800"/>
            <a:ext cx="12287160" cy="106452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i="1" lang="ru-RU" sz="3200" spc="-1" strike="noStrike">
                <a:solidFill>
                  <a:srgbClr val="ff0000"/>
                </a:solidFill>
                <a:latin typeface="Arial"/>
                <a:ea typeface="DejaVu Sans"/>
              </a:rPr>
              <a:t>Що являє собою календар щеплень, </a:t>
            </a:r>
            <a:endParaRPr b="0" lang="ru-RU" sz="3200" spc="-1" strike="noStrike">
              <a:latin typeface="Arial"/>
            </a:endParaRPr>
          </a:p>
          <a:p>
            <a:pPr algn="ctr">
              <a:lnSpc>
                <a:spcPct val="100000"/>
              </a:lnSpc>
            </a:pPr>
            <a:r>
              <a:rPr b="1" i="1" lang="ru-RU" sz="3200" spc="-1" strike="noStrike">
                <a:solidFill>
                  <a:srgbClr val="ff0000"/>
                </a:solidFill>
                <a:latin typeface="Arial"/>
                <a:ea typeface="DejaVu Sans"/>
              </a:rPr>
              <a:t>і які вакцини в ньому є обов’язковими?</a:t>
            </a:r>
            <a:endParaRPr b="0" lang="ru-RU" sz="3200" spc="-1" strike="noStrike">
              <a:latin typeface="Arial"/>
            </a:endParaRPr>
          </a:p>
        </p:txBody>
      </p:sp>
    </p:spTree>
  </p:cSld>
  <mc:AlternateContent>
    <mc:Choice Requires="p14">
      <p:transition spd="slow" p14:dur="2000"/>
    </mc:Choice>
    <mc:Fallback>
      <p:transition spd="slow"/>
    </mc:Fallback>
  </mc:AlternateContent>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9" name="" descr=""/>
          <p:cNvPicPr/>
          <p:nvPr/>
        </p:nvPicPr>
        <p:blipFill>
          <a:blip r:embed="rId1"/>
          <a:srcRect l="23944" t="19616" r="26457" b="17362"/>
          <a:stretch/>
        </p:blipFill>
        <p:spPr>
          <a:xfrm>
            <a:off x="205200" y="307080"/>
            <a:ext cx="12593880" cy="8994960"/>
          </a:xfrm>
          <a:prstGeom prst="rect">
            <a:avLst/>
          </a:prstGeom>
          <a:ln>
            <a:noFill/>
          </a:ln>
        </p:spPr>
      </p:pic>
    </p:spTree>
  </p:cSld>
  <mc:AlternateContent>
    <mc:Choice Requires="p14">
      <p:transition spd="slow" p14:dur="2000"/>
    </mc:Choice>
    <mc:Fallback>
      <p:transition spd="slow"/>
    </mc:Fallback>
  </mc:AlternateContent>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0" name="" descr=""/>
          <p:cNvPicPr/>
          <p:nvPr/>
        </p:nvPicPr>
        <p:blipFill>
          <a:blip r:embed="rId1"/>
          <a:srcRect l="47573" t="21014" r="3616" b="17579"/>
          <a:stretch/>
        </p:blipFill>
        <p:spPr>
          <a:xfrm>
            <a:off x="204480" y="716760"/>
            <a:ext cx="12594240" cy="8702640"/>
          </a:xfrm>
          <a:prstGeom prst="rect">
            <a:avLst/>
          </a:prstGeom>
          <a:ln>
            <a:noFill/>
          </a:ln>
        </p:spPr>
      </p:pic>
    </p:spTree>
  </p:cSld>
  <mc:AlternateContent>
    <mc:Choice Requires="p14">
      <p:transition spd="slow" p14:dur="2000"/>
    </mc:Choice>
    <mc:Fallback>
      <p:transition spd="slow"/>
    </mc:Fallback>
  </mc:AlternateContent>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CustomShape 1"/>
          <p:cNvSpPr/>
          <p:nvPr/>
        </p:nvSpPr>
        <p:spPr>
          <a:xfrm>
            <a:off x="330480" y="656280"/>
            <a:ext cx="12366000" cy="86670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560" spc="-1" strike="noStrike">
                <a:solidFill>
                  <a:srgbClr val="000000"/>
                </a:solidFill>
                <a:latin typeface="Arial"/>
                <a:ea typeface="DejaVu Sans"/>
              </a:rPr>
              <a:t>Вакцинація передбачає формування специфічного імунітету до інфекційного збудника/токсину у відповідь на проведення щеплення. Механізм формування імунного захисту у відповідь на введення вакцини подібний до такого при потраплянні в організм інфекційного збудника. Проте, на відміну від останнього, компоненти вакцин позбавлені вірулентності, а отже, не зумовлюють розвитку інфекційного захворювання та його ускладнень.</a:t>
            </a:r>
            <a:endParaRPr b="0" lang="ru-RU" sz="2560" spc="-1" strike="noStrike">
              <a:latin typeface="Arial"/>
            </a:endParaRPr>
          </a:p>
          <a:p>
            <a:pPr algn="just">
              <a:lnSpc>
                <a:spcPct val="100000"/>
              </a:lnSpc>
            </a:pPr>
            <a:endParaRPr b="0" lang="ru-RU" sz="2560" spc="-1" strike="noStrike">
              <a:latin typeface="Arial"/>
            </a:endParaRPr>
          </a:p>
          <a:p>
            <a:pPr algn="just">
              <a:lnSpc>
                <a:spcPct val="100000"/>
              </a:lnSpc>
            </a:pPr>
            <a:r>
              <a:rPr b="1" lang="ru-RU" sz="2560" spc="-1" strike="noStrike">
                <a:solidFill>
                  <a:srgbClr val="000000"/>
                </a:solidFill>
                <a:latin typeface="Arial"/>
                <a:ea typeface="DejaVu Sans"/>
              </a:rPr>
              <a:t>Відповідно до визначення Центрів з контролю та профілактики захворювань (CDC), </a:t>
            </a:r>
            <a:r>
              <a:rPr b="1" i="1" lang="ru-RU" sz="2560" spc="-1" strike="noStrike">
                <a:solidFill>
                  <a:srgbClr val="800080"/>
                </a:solidFill>
                <a:latin typeface="Arial"/>
                <a:ea typeface="DejaVu Sans"/>
              </a:rPr>
              <a:t>вакцини</a:t>
            </a:r>
            <a:r>
              <a:rPr b="1" lang="ru-RU" sz="2560" spc="-1" strike="noStrike">
                <a:solidFill>
                  <a:srgbClr val="800080"/>
                </a:solidFill>
                <a:latin typeface="Arial"/>
                <a:ea typeface="DejaVu Sans"/>
              </a:rPr>
              <a:t> </a:t>
            </a:r>
            <a:r>
              <a:rPr b="1" lang="ru-RU" sz="2560" spc="-1" strike="noStrike">
                <a:solidFill>
                  <a:srgbClr val="000000"/>
                </a:solidFill>
                <a:latin typeface="Arial"/>
                <a:ea typeface="DejaVu Sans"/>
              </a:rPr>
              <a:t>– ​це препарати, які стимулюють імунну систему людини до формування імунітету проти специфічних інфекційних захворювань. </a:t>
            </a:r>
            <a:endParaRPr b="0" lang="ru-RU" sz="2560" spc="-1" strike="noStrike">
              <a:latin typeface="Arial"/>
            </a:endParaRPr>
          </a:p>
          <a:p>
            <a:pPr algn="just">
              <a:lnSpc>
                <a:spcPct val="100000"/>
              </a:lnSpc>
            </a:pPr>
            <a:endParaRPr b="0" lang="ru-RU" sz="2560" spc="-1" strike="noStrike">
              <a:latin typeface="Arial"/>
            </a:endParaRPr>
          </a:p>
          <a:p>
            <a:pPr algn="just">
              <a:lnSpc>
                <a:spcPct val="100000"/>
              </a:lnSpc>
            </a:pPr>
            <a:r>
              <a:rPr b="1" lang="ru-RU" sz="2560" spc="-1" strike="noStrike">
                <a:solidFill>
                  <a:srgbClr val="800080"/>
                </a:solidFill>
                <a:latin typeface="Arial"/>
                <a:ea typeface="DejaVu Sans"/>
              </a:rPr>
              <a:t>Для проведення щеплень використовують </a:t>
            </a:r>
            <a:r>
              <a:rPr b="1" lang="ru-RU" sz="2560" spc="-1" strike="noStrike">
                <a:solidFill>
                  <a:srgbClr val="000000"/>
                </a:solidFill>
                <a:latin typeface="Arial"/>
                <a:ea typeface="DejaVu Sans"/>
              </a:rPr>
              <a:t>моновалентні (призначені для формування захисту від однієї інфекції, наприклад гепатиту В) та комбіновані (призначені для формування захисту від ≥2 інфекцій, наприклад КПК) вакцини. </a:t>
            </a:r>
            <a:endParaRPr b="0" lang="ru-RU" sz="2560" spc="-1" strike="noStrike">
              <a:latin typeface="Arial"/>
            </a:endParaRPr>
          </a:p>
          <a:p>
            <a:pPr algn="just">
              <a:lnSpc>
                <a:spcPct val="100000"/>
              </a:lnSpc>
            </a:pPr>
            <a:endParaRPr b="0" lang="ru-RU" sz="2560" spc="-1" strike="noStrike">
              <a:latin typeface="Arial"/>
            </a:endParaRPr>
          </a:p>
          <a:p>
            <a:pPr algn="just">
              <a:lnSpc>
                <a:spcPct val="100000"/>
              </a:lnSpc>
            </a:pPr>
            <a:r>
              <a:rPr b="1" lang="ru-RU" sz="2560" spc="-1" strike="noStrike">
                <a:solidFill>
                  <a:srgbClr val="000000"/>
                </a:solidFill>
                <a:latin typeface="Arial"/>
                <a:ea typeface="DejaVu Sans"/>
              </a:rPr>
              <a:t>Для планової вакцинації можуть бути застосовані будь-які вакцини, зареєстровані на території України. </a:t>
            </a:r>
            <a:endParaRPr b="0" lang="ru-RU" sz="2560" spc="-1" strike="noStrike">
              <a:latin typeface="Arial"/>
            </a:endParaRPr>
          </a:p>
          <a:p>
            <a:pPr algn="just">
              <a:lnSpc>
                <a:spcPct val="100000"/>
              </a:lnSpc>
            </a:pPr>
            <a:r>
              <a:rPr b="1" lang="ru-RU" sz="2560" spc="-1" strike="noStrike">
                <a:solidFill>
                  <a:srgbClr val="000000"/>
                </a:solidFill>
                <a:latin typeface="Arial"/>
                <a:ea typeface="DejaVu Sans"/>
              </a:rPr>
              <a:t>Всі доступні у нашій країні вакцини є прекваліфікованими ВООЗ та відповідають усім вимогам якості та безпеки.</a:t>
            </a:r>
            <a:endParaRPr b="0" lang="ru-RU" sz="256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CustomShape 1"/>
          <p:cNvSpPr/>
          <p:nvPr/>
        </p:nvSpPr>
        <p:spPr>
          <a:xfrm>
            <a:off x="504000" y="713160"/>
            <a:ext cx="12095280" cy="88041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200" spc="-1" strike="noStrike">
                <a:solidFill>
                  <a:srgbClr val="000000"/>
                </a:solidFill>
                <a:latin typeface="Arial"/>
                <a:ea typeface="DejaVu Sans"/>
              </a:rPr>
              <a:t>Однак ми нерідко стикаємося з протилежною ситуацією, </a:t>
            </a:r>
            <a:r>
              <a:rPr b="1" lang="ru-RU" sz="2200" spc="-1" strike="noStrike" u="sng">
                <a:solidFill>
                  <a:srgbClr val="000000"/>
                </a:solidFill>
                <a:uFillTx/>
                <a:latin typeface="Arial"/>
                <a:ea typeface="DejaVu Sans"/>
              </a:rPr>
              <a:t>коли у практично здорових людей (наприклад, донорів) при дослідженні випадково виявляються різко знижені значення, а часом повна відсутність того чи іншого імунітету.</a:t>
            </a:r>
            <a:endParaRPr b="0" lang="ru-RU" sz="2200" spc="-1" strike="noStrike">
              <a:latin typeface="Arial"/>
            </a:endParaRPr>
          </a:p>
          <a:p>
            <a:pPr algn="just">
              <a:lnSpc>
                <a:spcPct val="100000"/>
              </a:lnSpc>
            </a:pPr>
            <a:r>
              <a:rPr b="1" lang="ru-RU" sz="2200" spc="-1" strike="noStrike">
                <a:solidFill>
                  <a:srgbClr val="000000"/>
                </a:solidFill>
                <a:latin typeface="Arial"/>
                <a:ea typeface="DejaVu Sans"/>
              </a:rPr>
              <a:t> </a:t>
            </a:r>
            <a:endParaRPr b="0" lang="ru-RU" sz="2200" spc="-1" strike="noStrike">
              <a:latin typeface="Arial"/>
            </a:endParaRPr>
          </a:p>
          <a:p>
            <a:pPr algn="just">
              <a:lnSpc>
                <a:spcPct val="100000"/>
              </a:lnSpc>
            </a:pPr>
            <a:r>
              <a:rPr b="1" lang="ru-RU" sz="2200" spc="-1" strike="noStrike">
                <a:solidFill>
                  <a:srgbClr val="000000"/>
                </a:solidFill>
                <a:latin typeface="Arial"/>
                <a:ea typeface="DejaVu Sans"/>
              </a:rPr>
              <a:t>Так, зареєстровано 2 випадки повної відсутності IgА (на рівні чутливості методу Манчіні) у сироватці крові у здорових молодих людей (25 та 32 років). </a:t>
            </a:r>
            <a:r>
              <a:rPr b="1" i="1" lang="ru-RU" sz="2200" spc="-1" strike="noStrike">
                <a:solidFill>
                  <a:srgbClr val="000000"/>
                </a:solidFill>
                <a:latin typeface="Arial"/>
                <a:ea typeface="DejaVu Sans"/>
              </a:rPr>
              <a:t>Останнє ще раз підтверджує необхідність в оцінці імунологічного статусу дитини брати до уваги як імунологічні параметри, а й клінічну картину стану здоров'я.</a:t>
            </a:r>
            <a:endParaRPr b="0" lang="ru-RU" sz="2200" spc="-1" strike="noStrike">
              <a:latin typeface="Arial"/>
            </a:endParaRPr>
          </a:p>
          <a:p>
            <a:pPr algn="just">
              <a:lnSpc>
                <a:spcPct val="100000"/>
              </a:lnSpc>
            </a:pPr>
            <a:r>
              <a:rPr b="1" lang="ru-RU" sz="2200" spc="-1" strike="noStrike">
                <a:solidFill>
                  <a:srgbClr val="000000"/>
                </a:solidFill>
                <a:latin typeface="Arial"/>
                <a:ea typeface="DejaVu Sans"/>
              </a:rPr>
              <a:t>Відомо, що</a:t>
            </a:r>
            <a:r>
              <a:rPr b="1" lang="ru-RU" sz="2200" spc="-1" strike="noStrike">
                <a:solidFill>
                  <a:srgbClr val="2a6099"/>
                </a:solidFill>
                <a:latin typeface="Arial"/>
                <a:ea typeface="DejaVu Sans"/>
              </a:rPr>
              <a:t> </a:t>
            </a:r>
            <a:r>
              <a:rPr b="1" lang="ru-RU" sz="2200" spc="-1" strike="noStrike">
                <a:solidFill>
                  <a:srgbClr val="ff0000"/>
                </a:solidFill>
                <a:latin typeface="Arial"/>
                <a:ea typeface="DejaVu Sans"/>
              </a:rPr>
              <a:t>різні ендогенні або екзогенні впливи</a:t>
            </a:r>
            <a:r>
              <a:rPr b="1" lang="ru-RU" sz="2200" spc="-1" strike="noStrike">
                <a:solidFill>
                  <a:srgbClr val="000000"/>
                </a:solidFill>
                <a:latin typeface="Arial"/>
                <a:ea typeface="DejaVu Sans"/>
              </a:rPr>
              <a:t> (недостатність харчування або втрата білка, вірусні або бактеріальні інфекції, імунодепресантні препарати або кортикостероїди, що застосовуються з лікувальною метою, рентгенівське опромінення та іонізуюча радіація, нарешті, унікальна вірусна інфекція СНІД, пригнічення імунної відповіді, розвиток ІДС, подібних за ознаками до спадкових дефектів імуногенезу.</a:t>
            </a:r>
            <a:endParaRPr b="0" lang="ru-RU" sz="2200" spc="-1" strike="noStrike">
              <a:latin typeface="Arial"/>
            </a:endParaRPr>
          </a:p>
          <a:p>
            <a:pPr algn="just">
              <a:lnSpc>
                <a:spcPct val="100000"/>
              </a:lnSpc>
            </a:pPr>
            <a:r>
              <a:rPr b="1" lang="ru-RU" sz="2200" spc="-1" strike="noStrike">
                <a:solidFill>
                  <a:srgbClr val="000000"/>
                </a:solidFill>
                <a:latin typeface="Arial"/>
                <a:ea typeface="DejaVu Sans"/>
              </a:rPr>
              <a:t>Однією з найважливіших і водночас складних проблем клінічної імунології є</a:t>
            </a:r>
            <a:r>
              <a:rPr b="1" lang="ru-RU" sz="2200" spc="-1" strike="noStrike">
                <a:solidFill>
                  <a:srgbClr val="ff0000"/>
                </a:solidFill>
                <a:latin typeface="Arial"/>
                <a:ea typeface="DejaVu Sans"/>
              </a:rPr>
              <a:t> </a:t>
            </a:r>
            <a:r>
              <a:rPr b="1" lang="ru-RU" sz="2200" spc="-1" strike="noStrike">
                <a:solidFill>
                  <a:srgbClr val="800080"/>
                </a:solidFill>
                <a:latin typeface="Arial"/>
                <a:ea typeface="DejaVu Sans"/>
              </a:rPr>
              <a:t>індивідуальна оцінка імунного статусу організму у кожному конкретному випадку. </a:t>
            </a:r>
            <a:endParaRPr b="0" lang="ru-RU" sz="2200" spc="-1" strike="noStrike">
              <a:latin typeface="Arial"/>
            </a:endParaRPr>
          </a:p>
          <a:p>
            <a:pPr algn="just">
              <a:lnSpc>
                <a:spcPct val="100000"/>
              </a:lnSpc>
            </a:pPr>
            <a:endParaRPr b="0" lang="ru-RU" sz="2200" spc="-1" strike="noStrike">
              <a:latin typeface="Arial"/>
            </a:endParaRPr>
          </a:p>
          <a:p>
            <a:pPr algn="just">
              <a:lnSpc>
                <a:spcPct val="100000"/>
              </a:lnSpc>
            </a:pPr>
            <a:r>
              <a:rPr b="1" lang="ru-RU" sz="2200" spc="-1" strike="noStrike">
                <a:solidFill>
                  <a:srgbClr val="000000"/>
                </a:solidFill>
                <a:latin typeface="Arial"/>
                <a:ea typeface="DejaVu Sans"/>
              </a:rPr>
              <a:t>Складність вирішення цієї необхідної для клініциста завдання у тому, що </a:t>
            </a:r>
            <a:r>
              <a:rPr b="1" lang="ru-RU" sz="2200" spc="-1" strike="noStrike" u="sng">
                <a:solidFill>
                  <a:srgbClr val="000000"/>
                </a:solidFill>
                <a:uFillTx/>
                <a:latin typeface="Arial"/>
                <a:ea typeface="DejaVu Sans"/>
              </a:rPr>
              <a:t>дуже великий індивідуальний розкид імунологічних параметрів як і нормі, і при патології</a:t>
            </a:r>
            <a:r>
              <a:rPr b="1" lang="ru-RU" sz="2200" spc="-1" strike="noStrike">
                <a:solidFill>
                  <a:srgbClr val="000000"/>
                </a:solidFill>
                <a:latin typeface="Arial"/>
                <a:ea typeface="DejaVu Sans"/>
              </a:rPr>
              <a:t>. </a:t>
            </a:r>
            <a:endParaRPr b="0" lang="ru-RU" sz="2200" spc="-1" strike="noStrike">
              <a:latin typeface="Arial"/>
            </a:endParaRPr>
          </a:p>
          <a:p>
            <a:pPr algn="just">
              <a:lnSpc>
                <a:spcPct val="100000"/>
              </a:lnSpc>
            </a:pPr>
            <a:r>
              <a:rPr b="1" lang="ru-RU" sz="2200" spc="-1" strike="noStrike">
                <a:solidFill>
                  <a:srgbClr val="000000"/>
                </a:solidFill>
                <a:latin typeface="Arial"/>
                <a:ea typeface="DejaVu Sans"/>
              </a:rPr>
              <a:t>І незважаючи на те, що середні значення порівнюваних груп можуть достовірно відрізнятися, </a:t>
            </a:r>
            <a:r>
              <a:rPr b="1" lang="ru-RU" sz="2200" spc="-1" strike="noStrike" u="sng">
                <a:solidFill>
                  <a:srgbClr val="000000"/>
                </a:solidFill>
                <a:uFillTx/>
                <a:latin typeface="Arial"/>
                <a:ea typeface="DejaVu Sans"/>
              </a:rPr>
              <a:t>більшість абсолютних значень окремих імунологічних параметрів перекривають один одного, тобто зустрічаються як в одній, так і в іншій групі порівняння</a:t>
            </a:r>
            <a:r>
              <a:rPr b="1" lang="ru-RU" sz="2200" spc="-1" strike="noStrike">
                <a:solidFill>
                  <a:srgbClr val="000000"/>
                </a:solidFill>
                <a:latin typeface="Arial"/>
                <a:ea typeface="DejaVu Sans"/>
              </a:rPr>
              <a:t>. </a:t>
            </a:r>
            <a:endParaRPr b="0" lang="ru-RU" sz="2200" spc="-1" strike="noStrike">
              <a:latin typeface="Arial"/>
            </a:endParaRPr>
          </a:p>
          <a:p>
            <a:pPr algn="just">
              <a:lnSpc>
                <a:spcPct val="100000"/>
              </a:lnSpc>
            </a:pPr>
            <a:r>
              <a:rPr b="1" lang="ru-RU" sz="2200" spc="-1" strike="noStrike">
                <a:solidFill>
                  <a:srgbClr val="000000"/>
                </a:solidFill>
                <a:latin typeface="Arial"/>
                <a:ea typeface="DejaVu Sans"/>
              </a:rPr>
              <a:t>В останні роки з'явилася низка робіт, автори яких намагаються подолати зазначені труднощі, використовуючи головним чином різні математико-статистичні прийоми та методи.</a:t>
            </a:r>
            <a:endParaRPr b="0" lang="ru-RU" sz="2200" spc="-1" strike="noStrike">
              <a:latin typeface="Arial"/>
            </a:endParaRPr>
          </a:p>
        </p:txBody>
      </p:sp>
    </p:spTree>
  </p:cSld>
  <mc:AlternateContent>
    <mc:Choice Requires="p14">
      <p:transition spd="slow" p14:dur="2000"/>
    </mc:Choice>
    <mc:Fallback>
      <p:transition spd="slow"/>
    </mc:Fallback>
  </mc:AlternateContent>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CustomShape 1"/>
          <p:cNvSpPr/>
          <p:nvPr/>
        </p:nvSpPr>
        <p:spPr>
          <a:xfrm>
            <a:off x="409320" y="576000"/>
            <a:ext cx="12287160" cy="88956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i="1" lang="ru-RU" sz="2800" spc="-1" strike="noStrike">
                <a:solidFill>
                  <a:srgbClr val="ff0000"/>
                </a:solidFill>
                <a:latin typeface="Arial"/>
                <a:ea typeface="DejaVu Sans"/>
              </a:rPr>
              <a:t>На сьогодні виділяють такі види вакцин:</a:t>
            </a:r>
            <a:endParaRPr b="0" lang="ru-RU" sz="28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800080"/>
                </a:solidFill>
                <a:latin typeface="Arial"/>
                <a:ea typeface="DejaVu Sans"/>
              </a:rPr>
              <a:t>Живі вакцини: </a:t>
            </a:r>
            <a:r>
              <a:rPr b="1" lang="ru-RU" sz="2200" spc="-1" strike="noStrike">
                <a:solidFill>
                  <a:srgbClr val="000000"/>
                </a:solidFill>
                <a:latin typeface="Arial"/>
                <a:ea typeface="DejaVu Sans"/>
              </a:rPr>
              <a:t>містять живі атенуйовані (ослаблені, позбавлені вірулентності) штами бактерій, вірусів чи рикетсій, наприклад вакцина для профілактики туберкульозу (БЦЖ), вакцина проти кору, епідемічного паротиту та краснухи (КПК), оральна поліомієлітна вакцина (ОПВ), вакцина проти вітряної віспи.</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800080"/>
                </a:solidFill>
                <a:latin typeface="Arial"/>
                <a:ea typeface="DejaVu Sans"/>
              </a:rPr>
              <a:t>Інактивовані (неживі) вакцини: </a:t>
            </a:r>
            <a:r>
              <a:rPr b="1" lang="ru-RU" sz="2200" spc="-1" strike="noStrike">
                <a:solidFill>
                  <a:srgbClr val="000000"/>
                </a:solidFill>
                <a:latin typeface="Arial"/>
                <a:ea typeface="DejaVu Sans"/>
              </a:rPr>
              <a:t>містять інактивовані шляхом фізичного (температура, ультрафіолетове випромінювання тощо) або хімічного (формальдегід, спирт) впливів на мікроорганізми або їх окремі антигени. Зокрема, вакцини, які містять цільні мікроорганізми, називають корпускулярними, а ті, що містять розщеплені мікроорганізми, – ​спліт-вакцинами.</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800080"/>
                </a:solidFill>
                <a:latin typeface="Arial"/>
                <a:ea typeface="DejaVu Sans"/>
              </a:rPr>
              <a:t>Анатоксини: </a:t>
            </a:r>
            <a:r>
              <a:rPr b="1" lang="ru-RU" sz="2200" spc="-1" strike="noStrike">
                <a:solidFill>
                  <a:srgbClr val="000000"/>
                </a:solidFill>
                <a:latin typeface="Arial"/>
                <a:ea typeface="DejaVu Sans"/>
              </a:rPr>
              <a:t>містять інактивовані екзотоксини інфекційних збудників, які у процесі виготовлення позбавляються своїх токсичних властивостей, але зберігають імуногенність. Застосування анатоксинів сприяє створенню антитоксичного імунітету – ​тобто захисту проти токсину, але не інфекційного збудника. Оскільки анатоксини мають відносно низьку імуногенність, для їх виготовлення використовують ад’юванти – ​речовини, які підвищують імуногенність анатоксинів (наприклад, солі алюмінію). Прикладом анатоксинів є дифтерійний, правцевий та кашлюковий анатоксини.</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800080"/>
                </a:solidFill>
                <a:latin typeface="Arial"/>
                <a:ea typeface="DejaVu Sans"/>
              </a:rPr>
              <a:t>Хімічні вакцини: </a:t>
            </a:r>
            <a:r>
              <a:rPr b="1" lang="ru-RU" sz="2200" spc="-1" strike="noStrike">
                <a:solidFill>
                  <a:srgbClr val="000000"/>
                </a:solidFill>
                <a:latin typeface="Arial"/>
                <a:ea typeface="DejaVu Sans"/>
              </a:rPr>
              <a:t>містять антигени мікроорганізмів, отримані від них хімічним шляхом. Прикладом є вакцина для профілактики Hib-інфекції (Haemophilus influenzae типу b), полісахаридна вакцина для профілактики менінгококової інфекції.</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000000"/>
                </a:solidFill>
                <a:latin typeface="Arial"/>
                <a:ea typeface="DejaVu Sans"/>
              </a:rPr>
              <a:t>Рекомбінантні вакцини: містять антигени мікроорганізмів, отримані методами генної інженерії. Виготовлення рекомбінантних вакцин передбачає внесення гена інфекційного агента у геном іншого організму (наприклад хлібопекарські дріжджі) з наступним синтезом необхідного антигена. Прикладом рекомбінантної вакцини є вакцина проти гепатиту В, ротавірусної, папіломавірусної інфекцій.</a:t>
            </a:r>
            <a:endParaRPr b="0" lang="ru-RU" sz="2200" spc="-1" strike="noStrike">
              <a:latin typeface="Arial"/>
            </a:endParaRPr>
          </a:p>
        </p:txBody>
      </p:sp>
    </p:spTree>
  </p:cSld>
  <mc:AlternateContent>
    <mc:Choice Requires="p14">
      <p:transition spd="slow" p14:dur="2000"/>
    </mc:Choice>
    <mc:Fallback>
      <p:transition spd="slow"/>
    </mc:Fallback>
  </mc:AlternateContent>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CustomShape 1"/>
          <p:cNvSpPr/>
          <p:nvPr/>
        </p:nvSpPr>
        <p:spPr>
          <a:xfrm>
            <a:off x="432000" y="1224000"/>
            <a:ext cx="12095280" cy="740484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400" spc="-1" strike="noStrike">
                <a:solidFill>
                  <a:srgbClr val="000000"/>
                </a:solidFill>
                <a:latin typeface="Arial"/>
                <a:ea typeface="DejaVu Sans"/>
              </a:rPr>
              <a:t>Порушення імунних механізмів грають вирішальну роль у патогенезі первинних і вторинних імунодефіцитів, атопічних захворювань, хвороб, пов’язаних з утворенням імунних комплексів, автоіммунних захворювань, лімфопроліферативних процесів. Існують способи виборчої дії на клітини імунної системи, пригнічення і стимуляції імунних реакцій, які можна використовувати для імунотерапії, імунокорекції та імуномодуляції.</a:t>
            </a:r>
            <a:endParaRPr b="0" lang="ru-RU" sz="2400" spc="-1" strike="noStrike">
              <a:latin typeface="Arial"/>
            </a:endParaRPr>
          </a:p>
          <a:p>
            <a:pPr algn="just">
              <a:lnSpc>
                <a:spcPct val="100000"/>
              </a:lnSpc>
            </a:pPr>
            <a:endParaRPr b="0" lang="ru-RU" sz="2400" spc="-1" strike="noStrike">
              <a:latin typeface="Arial"/>
            </a:endParaRPr>
          </a:p>
          <a:p>
            <a:pPr algn="just">
              <a:lnSpc>
                <a:spcPct val="100000"/>
              </a:lnSpc>
            </a:pPr>
            <a:r>
              <a:rPr b="1" i="1" lang="ru-RU" sz="2400" spc="-1" strike="noStrike">
                <a:solidFill>
                  <a:srgbClr val="ff0000"/>
                </a:solidFill>
                <a:latin typeface="Arial"/>
                <a:ea typeface="DejaVu Sans"/>
              </a:rPr>
              <a:t>Імунотерапія</a:t>
            </a:r>
            <a:r>
              <a:rPr b="1" lang="ru-RU" sz="2400" spc="-1" strike="noStrike">
                <a:solidFill>
                  <a:srgbClr val="ff0000"/>
                </a:solidFill>
                <a:latin typeface="Arial"/>
                <a:ea typeface="DejaVu Sans"/>
              </a:rPr>
              <a:t> </a:t>
            </a:r>
            <a:r>
              <a:rPr b="1" lang="ru-RU" sz="2400" spc="-1" strike="noStrike">
                <a:solidFill>
                  <a:srgbClr val="000000"/>
                </a:solidFill>
                <a:latin typeface="Arial"/>
                <a:ea typeface="DejaVu Sans"/>
              </a:rPr>
              <a:t>- лікувальна дія на імунну систему з метою припинення патологічного процесу.</a:t>
            </a:r>
            <a:endParaRPr b="0" lang="ru-RU" sz="2400" spc="-1" strike="noStrike">
              <a:latin typeface="Arial"/>
            </a:endParaRPr>
          </a:p>
          <a:p>
            <a:pPr algn="just">
              <a:lnSpc>
                <a:spcPct val="100000"/>
              </a:lnSpc>
            </a:pPr>
            <a:endParaRPr b="0" lang="ru-RU" sz="2400" spc="-1" strike="noStrike">
              <a:latin typeface="Arial"/>
            </a:endParaRPr>
          </a:p>
          <a:p>
            <a:pPr algn="just">
              <a:lnSpc>
                <a:spcPct val="100000"/>
              </a:lnSpc>
            </a:pPr>
            <a:r>
              <a:rPr b="1" i="1" lang="ru-RU" sz="2400" spc="-1" strike="noStrike">
                <a:solidFill>
                  <a:srgbClr val="ff0000"/>
                </a:solidFill>
                <a:latin typeface="Arial"/>
                <a:ea typeface="DejaVu Sans"/>
              </a:rPr>
              <a:t>Імунокорекція</a:t>
            </a:r>
            <a:r>
              <a:rPr b="1" lang="ru-RU" sz="2400" spc="-1" strike="noStrike">
                <a:solidFill>
                  <a:srgbClr val="ff0000"/>
                </a:solidFill>
                <a:latin typeface="Arial"/>
                <a:ea typeface="DejaVu Sans"/>
              </a:rPr>
              <a:t> </a:t>
            </a:r>
            <a:r>
              <a:rPr b="1" lang="ru-RU" sz="2400" spc="-1" strike="noStrike">
                <a:solidFill>
                  <a:srgbClr val="000000"/>
                </a:solidFill>
                <a:latin typeface="Arial"/>
                <a:ea typeface="DejaVu Sans"/>
              </a:rPr>
              <a:t>- способи терапії, які припиняють або виправляють дефекти в імунній системі, тобто корекція дефектних ланок імунітету.</a:t>
            </a:r>
            <a:endParaRPr b="0" lang="ru-RU" sz="2400" spc="-1" strike="noStrike">
              <a:latin typeface="Arial"/>
            </a:endParaRPr>
          </a:p>
          <a:p>
            <a:pPr algn="just">
              <a:lnSpc>
                <a:spcPct val="100000"/>
              </a:lnSpc>
            </a:pPr>
            <a:endParaRPr b="0" lang="ru-RU" sz="2400" spc="-1" strike="noStrike">
              <a:latin typeface="Arial"/>
            </a:endParaRPr>
          </a:p>
          <a:p>
            <a:pPr algn="just">
              <a:lnSpc>
                <a:spcPct val="100000"/>
              </a:lnSpc>
            </a:pPr>
            <a:r>
              <a:rPr b="1" i="1" lang="ru-RU" sz="2400" spc="-1" strike="noStrike">
                <a:solidFill>
                  <a:srgbClr val="ff0000"/>
                </a:solidFill>
                <a:latin typeface="Arial"/>
                <a:ea typeface="DejaVu Sans"/>
              </a:rPr>
              <a:t>Імуномодуляція</a:t>
            </a:r>
            <a:r>
              <a:rPr b="1" lang="ru-RU" sz="2400" spc="-1" strike="noStrike">
                <a:solidFill>
                  <a:srgbClr val="ff0000"/>
                </a:solidFill>
                <a:latin typeface="Arial"/>
                <a:ea typeface="DejaVu Sans"/>
              </a:rPr>
              <a:t> </a:t>
            </a:r>
            <a:r>
              <a:rPr b="1" lang="ru-RU" sz="2400" spc="-1" strike="noStrike">
                <a:solidFill>
                  <a:srgbClr val="000000"/>
                </a:solidFill>
                <a:latin typeface="Arial"/>
                <a:ea typeface="DejaVu Sans"/>
              </a:rPr>
              <a:t>- це тимчасове підвищення або зниження тих або інших показників імунітету. Імунотерапія може бути місцевою і загальною, комбінованою і монотерапією.</a:t>
            </a:r>
            <a:endParaRPr b="0" lang="ru-RU" sz="2400" spc="-1" strike="noStrike">
              <a:latin typeface="Arial"/>
            </a:endParaRPr>
          </a:p>
          <a:p>
            <a:pPr algn="just">
              <a:lnSpc>
                <a:spcPct val="100000"/>
              </a:lnSpc>
            </a:pPr>
            <a:endParaRPr b="0" lang="ru-RU" sz="2400" spc="-1" strike="noStrike">
              <a:latin typeface="Arial"/>
            </a:endParaRPr>
          </a:p>
          <a:p>
            <a:pPr algn="just">
              <a:lnSpc>
                <a:spcPct val="100000"/>
              </a:lnSpc>
            </a:pPr>
            <a:r>
              <a:rPr b="1" lang="ru-RU" sz="2400" spc="-1" strike="noStrike">
                <a:solidFill>
                  <a:srgbClr val="ff0000"/>
                </a:solidFill>
                <a:latin typeface="Arial"/>
                <a:ea typeface="DejaVu Sans"/>
              </a:rPr>
              <a:t>Завдання імунотерапії: </a:t>
            </a:r>
            <a:r>
              <a:rPr b="1" lang="ru-RU" sz="2400" spc="-1" strike="noStrike">
                <a:solidFill>
                  <a:srgbClr val="000000"/>
                </a:solidFill>
                <a:latin typeface="Arial"/>
                <a:ea typeface="DejaVu Sans"/>
              </a:rPr>
              <a:t>стимулювання зниженої імунореактивності; ослаблення підвищеної імунореактивності (приалергії, автоімунних захворюваннях); заміщення чинників імунореактивності, яких бракує.</a:t>
            </a:r>
            <a:endParaRPr b="0" lang="ru-RU" sz="2400" spc="-1" strike="noStrike">
              <a:latin typeface="Arial"/>
            </a:endParaRPr>
          </a:p>
        </p:txBody>
      </p:sp>
      <p:sp>
        <p:nvSpPr>
          <p:cNvPr id="204" name="CustomShape 2"/>
          <p:cNvSpPr/>
          <p:nvPr/>
        </p:nvSpPr>
        <p:spPr>
          <a:xfrm>
            <a:off x="3024000" y="433800"/>
            <a:ext cx="8187120" cy="51624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ru-RU" sz="2800" spc="-1" strike="noStrike">
                <a:solidFill>
                  <a:srgbClr val="ff0000"/>
                </a:solidFill>
                <a:latin typeface="Arial"/>
                <a:ea typeface="DejaVu Sans"/>
              </a:rPr>
              <a:t>Імунотерапія. Імунокорекція. Імуномодуляція</a:t>
            </a:r>
            <a:endParaRPr b="0" lang="ru-RU" sz="2800" spc="-1" strike="noStrike">
              <a:latin typeface="Arial"/>
            </a:endParaRPr>
          </a:p>
        </p:txBody>
      </p:sp>
    </p:spTree>
  </p:cSld>
  <mc:AlternateContent>
    <mc:Choice Requires="p14">
      <p:transition spd="slow" p14:dur="2000"/>
    </mc:Choice>
    <mc:Fallback>
      <p:transition spd="slow"/>
    </mc:Fallback>
  </mc:AlternateContent>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CustomShape 1"/>
          <p:cNvSpPr/>
          <p:nvPr/>
        </p:nvSpPr>
        <p:spPr>
          <a:xfrm>
            <a:off x="509400" y="317880"/>
            <a:ext cx="12142800" cy="874332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i="1" lang="ru-RU" sz="3200" spc="-1" strike="noStrike" u="sng">
                <a:solidFill>
                  <a:srgbClr val="ff0000"/>
                </a:solidFill>
                <a:uFillTx/>
                <a:latin typeface="Arial"/>
                <a:ea typeface="DejaVu Sans"/>
              </a:rPr>
              <a:t>Імунотерапія</a:t>
            </a:r>
            <a:endParaRPr b="0" lang="ru-RU" sz="3200" spc="-1" strike="noStrike">
              <a:latin typeface="Arial"/>
            </a:endParaRPr>
          </a:p>
          <a:p>
            <a:pPr algn="just">
              <a:lnSpc>
                <a:spcPct val="100000"/>
              </a:lnSpc>
            </a:pPr>
            <a:r>
              <a:rPr b="1" i="1" lang="ru-RU" sz="2600" spc="-1" strike="noStrike">
                <a:solidFill>
                  <a:srgbClr val="00a933"/>
                </a:solidFill>
                <a:latin typeface="Arial"/>
                <a:ea typeface="DejaVu Sans"/>
              </a:rPr>
              <a:t>Імунотерапія</a:t>
            </a:r>
            <a:r>
              <a:rPr b="1" lang="ru-RU" sz="2400" spc="-1" strike="noStrike">
                <a:solidFill>
                  <a:srgbClr val="00a933"/>
                </a:solidFill>
                <a:latin typeface="Arial"/>
                <a:ea typeface="DejaVu Sans"/>
              </a:rPr>
              <a:t> </a:t>
            </a:r>
            <a:r>
              <a:rPr b="1" lang="ru-RU" sz="2200" spc="-1" strike="noStrike">
                <a:solidFill>
                  <a:srgbClr val="000000"/>
                </a:solidFill>
                <a:latin typeface="Arial"/>
                <a:ea typeface="DejaVu Sans"/>
              </a:rPr>
              <a:t>- це комплекс терапевтичних впливів, що реалізуються через імунну систему. </a:t>
            </a:r>
            <a:endParaRPr b="0" lang="ru-RU" sz="2200" spc="-1" strike="noStrike">
              <a:latin typeface="Arial"/>
            </a:endParaRPr>
          </a:p>
          <a:p>
            <a:pPr algn="just">
              <a:lnSpc>
                <a:spcPct val="100000"/>
              </a:lnSpc>
            </a:pPr>
            <a:r>
              <a:rPr b="1" lang="ru-RU" sz="2200" spc="-1" strike="noStrike">
                <a:solidFill>
                  <a:srgbClr val="000000"/>
                </a:solidFill>
                <a:latin typeface="Arial"/>
                <a:ea typeface="DejaVu Sans"/>
              </a:rPr>
              <a:t>Слід зазначити, що імунотерапія — не байдужа для організму дія. </a:t>
            </a:r>
            <a:endParaRPr b="0" lang="ru-RU" sz="2200" spc="-1" strike="noStrike">
              <a:latin typeface="Arial"/>
            </a:endParaRPr>
          </a:p>
          <a:p>
            <a:pPr algn="just">
              <a:lnSpc>
                <a:spcPct val="100000"/>
              </a:lnSpc>
            </a:pPr>
            <a:r>
              <a:rPr b="1" lang="ru-RU" sz="2200" spc="-1" strike="noStrike">
                <a:solidFill>
                  <a:srgbClr val="000000"/>
                </a:solidFill>
                <a:latin typeface="Arial"/>
                <a:ea typeface="DejaVu Sans"/>
              </a:rPr>
              <a:t>Користуватися нею потрібно, оцінюючи ступінь її потреби у кожному конкретному випадку. </a:t>
            </a:r>
            <a:endParaRPr b="0" lang="ru-RU" sz="2200" spc="-1" strike="noStrike">
              <a:latin typeface="Arial"/>
            </a:endParaRPr>
          </a:p>
          <a:p>
            <a:pPr algn="just">
              <a:lnSpc>
                <a:spcPct val="100000"/>
              </a:lnSpc>
            </a:pPr>
            <a:r>
              <a:rPr b="1" lang="ru-RU" sz="2200" spc="-1" strike="noStrike">
                <a:solidFill>
                  <a:srgbClr val="000000"/>
                </a:solidFill>
                <a:latin typeface="Arial"/>
                <a:ea typeface="DejaVu Sans"/>
              </a:rPr>
              <a:t>У разі тяжкого перебігу захворювання, при загрозливих станах раціональна патогенетична імунотерапія має бути призначена негайно. </a:t>
            </a:r>
            <a:endParaRPr b="0" lang="ru-RU" sz="2200" spc="-1" strike="noStrike">
              <a:latin typeface="Arial"/>
            </a:endParaRPr>
          </a:p>
          <a:p>
            <a:pPr algn="just">
              <a:lnSpc>
                <a:spcPct val="100000"/>
              </a:lnSpc>
            </a:pPr>
            <a:r>
              <a:rPr b="1" lang="ru-RU" sz="2200" spc="-1" strike="noStrike">
                <a:solidFill>
                  <a:srgbClr val="000000"/>
                </a:solidFill>
                <a:latin typeface="Arial"/>
                <a:ea typeface="DejaVu Sans"/>
              </a:rPr>
              <a:t>Навпаки, при легкому перебігу захворювання або у дітей, які часто хворіють на респіраторні захворювання, постійне використання імуностимуляторів або замісної імунотерапії недоцільно. </a:t>
            </a:r>
            <a:endParaRPr b="0" lang="ru-RU" sz="2200" spc="-1" strike="noStrike">
              <a:latin typeface="Arial"/>
            </a:endParaRPr>
          </a:p>
          <a:p>
            <a:pPr algn="just">
              <a:lnSpc>
                <a:spcPct val="100000"/>
              </a:lnSpc>
            </a:pPr>
            <a:r>
              <a:rPr b="1" lang="ru-RU" sz="2200" spc="-1" strike="noStrike">
                <a:solidFill>
                  <a:srgbClr val="000000"/>
                </a:solidFill>
                <a:latin typeface="Arial"/>
                <a:ea typeface="DejaVu Sans"/>
              </a:rPr>
              <a:t>Значно більш ефективними та фізіологічними можуть виявитися загальнозміцнююча терапія та заходи, що гартують.</a:t>
            </a:r>
            <a:endParaRPr b="0" lang="ru-RU" sz="2200" spc="-1" strike="noStrike">
              <a:latin typeface="Arial"/>
            </a:endParaRPr>
          </a:p>
          <a:p>
            <a:pPr algn="just">
              <a:lnSpc>
                <a:spcPct val="100000"/>
              </a:lnSpc>
            </a:pPr>
            <a:r>
              <a:rPr b="1" i="1" lang="ru-RU" sz="2400" spc="-1" strike="noStrike" u="sng">
                <a:solidFill>
                  <a:srgbClr val="800080"/>
                </a:solidFill>
                <a:uFillTx/>
                <a:latin typeface="Arial"/>
                <a:ea typeface="DejaVu Sans"/>
              </a:rPr>
              <a:t>Питання про показання до застосування імунотерапії не можна вирішувати однозначно. До уваги повинні братися такі міркування.</a:t>
            </a:r>
            <a:endParaRPr b="0" lang="ru-RU" sz="24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000000"/>
                </a:solidFill>
                <a:latin typeface="Arial"/>
                <a:ea typeface="DejaVu Sans"/>
              </a:rPr>
              <a:t>1. Не слід поспішати з імунокорекцією та намагатися коригувати те, що може бути компенсовано самим організмом. При призначенні імунотерапії необхідно керуватися насамперед клінічними, а не імунологічними показниками (якщо йдеться не про первинні ІДС); причому основою повинні бути головним чином тяжкість процесів та загрозливі стани.</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000000"/>
                </a:solidFill>
                <a:latin typeface="Arial"/>
                <a:ea typeface="DejaVu Sans"/>
              </a:rPr>
              <a:t>2. Доцільно визначити функціональний стан окремих ланок імунітету, щоб прицільно впливати саме на «страждаючу» ланку.</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000000"/>
                </a:solidFill>
                <a:latin typeface="Arial"/>
                <a:ea typeface="DejaVu Sans"/>
              </a:rPr>
              <a:t>З. Залежно від функціонального стану останнього та оцінки можливих наслідків його дефекту застосовувати або пригнічуючі, або стимулюючі засоби.</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000000"/>
                </a:solidFill>
                <a:latin typeface="Arial"/>
                <a:ea typeface="DejaVu Sans"/>
              </a:rPr>
              <a:t>4. Проводити імунотерапію під контролем імунологічних показників.</a:t>
            </a:r>
            <a:endParaRPr b="0" lang="ru-RU" sz="2200" spc="-1" strike="noStrike">
              <a:latin typeface="Arial"/>
            </a:endParaRPr>
          </a:p>
        </p:txBody>
      </p:sp>
    </p:spTree>
  </p:cSld>
  <mc:AlternateContent>
    <mc:Choice Requires="p14">
      <p:transition spd="slow" p14:dur="2000"/>
    </mc:Choice>
    <mc:Fallback>
      <p:transition spd="slow"/>
    </mc:Fallback>
  </mc:AlternateContent>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CustomShape 1"/>
          <p:cNvSpPr/>
          <p:nvPr/>
        </p:nvSpPr>
        <p:spPr>
          <a:xfrm>
            <a:off x="648000" y="478440"/>
            <a:ext cx="11663280" cy="90183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400" spc="-1" strike="noStrike">
                <a:solidFill>
                  <a:srgbClr val="000000"/>
                </a:solidFill>
                <a:latin typeface="Arial"/>
                <a:ea typeface="DejaVu Sans"/>
              </a:rPr>
              <a:t>Як показав досвід клінічних спостережень, найбільш прийнятною для дітей, особливо раннього віку є </a:t>
            </a:r>
            <a:r>
              <a:rPr b="1" i="1" lang="ru-RU" sz="2400" spc="-1" strike="noStrike">
                <a:solidFill>
                  <a:srgbClr val="ff0000"/>
                </a:solidFill>
                <a:latin typeface="Arial"/>
                <a:ea typeface="DejaVu Sans"/>
              </a:rPr>
              <a:t>пасивна, замісна імунотерапія</a:t>
            </a:r>
            <a:r>
              <a:rPr b="1" lang="ru-RU" sz="2400" spc="-1" strike="noStrike">
                <a:solidFill>
                  <a:srgbClr val="ff0000"/>
                </a:solidFill>
                <a:latin typeface="Arial"/>
                <a:ea typeface="DejaVu Sans"/>
              </a:rPr>
              <a:t>, яка досягається шляхом введення </a:t>
            </a:r>
            <a:r>
              <a:rPr b="1" lang="ru-RU" sz="2200" spc="-1" strike="noStrike">
                <a:solidFill>
                  <a:srgbClr val="000000"/>
                </a:solidFill>
                <a:latin typeface="Arial"/>
                <a:ea typeface="Arial"/>
              </a:rPr>
              <a:t>γ-глобуліну загального (протикоревого) або специфічно спрямованого (антистафілококового, антисинегнійного). Останній особливо ефективний у разі встановлення відповідної етіології запального процесу. </a:t>
            </a:r>
            <a:endParaRPr b="0" lang="ru-RU" sz="2200" spc="-1" strike="noStrike">
              <a:latin typeface="Arial"/>
            </a:endParaRPr>
          </a:p>
          <a:p>
            <a:pPr algn="just">
              <a:lnSpc>
                <a:spcPct val="100000"/>
              </a:lnSpc>
            </a:pPr>
            <a:r>
              <a:rPr b="1" lang="ru-RU" sz="2200" spc="-1" strike="noStrike">
                <a:solidFill>
                  <a:srgbClr val="000000"/>
                </a:solidFill>
                <a:latin typeface="Arial"/>
                <a:ea typeface="Arial"/>
              </a:rPr>
              <a:t>До прийомів </a:t>
            </a:r>
            <a:r>
              <a:rPr b="1" i="1" lang="ru-RU" sz="2200" spc="-1" strike="noStrike">
                <a:solidFill>
                  <a:srgbClr val="000000"/>
                </a:solidFill>
                <a:latin typeface="Arial"/>
                <a:ea typeface="Arial"/>
              </a:rPr>
              <a:t>пасивної імунотерапії відносяться також переливання крові, лейкоконцентрату, аплікація молозивних препаратів, що містять високі концентрації секреторного IgA та інших інгредієнтів</a:t>
            </a:r>
            <a:r>
              <a:rPr b="1" lang="ru-RU" sz="2200" spc="-1" strike="noStrike">
                <a:solidFill>
                  <a:srgbClr val="000000"/>
                </a:solidFill>
                <a:latin typeface="Arial"/>
                <a:ea typeface="Arial"/>
              </a:rPr>
              <a:t>, що з ним взаємодіють, для лікування місцевих запальних процесів слизових оболонок (наприклад, ЛОР-органів)</a:t>
            </a:r>
            <a:r>
              <a:rPr b="1" lang="ru-RU" sz="2400" spc="-1" strike="noStrike">
                <a:solidFill>
                  <a:srgbClr val="800080"/>
                </a:solidFill>
                <a:latin typeface="Arial"/>
                <a:ea typeface="Arial"/>
              </a:rPr>
              <a:t>.</a:t>
            </a:r>
            <a:endParaRPr b="0" lang="ru-RU" sz="2400" spc="-1" strike="noStrike">
              <a:latin typeface="Arial"/>
            </a:endParaRPr>
          </a:p>
          <a:p>
            <a:pPr algn="just">
              <a:lnSpc>
                <a:spcPct val="100000"/>
              </a:lnSpc>
            </a:pPr>
            <a:r>
              <a:rPr b="1" i="1" lang="ru-RU" sz="2400" spc="-1" strike="noStrike">
                <a:solidFill>
                  <a:srgbClr val="ff0000"/>
                </a:solidFill>
                <a:latin typeface="Arial"/>
                <a:ea typeface="Arial"/>
              </a:rPr>
              <a:t>Активна фармакотерапія</a:t>
            </a:r>
            <a:r>
              <a:rPr b="1" lang="ru-RU" sz="2400" spc="-1" strike="noStrike">
                <a:solidFill>
                  <a:srgbClr val="ff0000"/>
                </a:solidFill>
                <a:latin typeface="Arial"/>
                <a:ea typeface="Arial"/>
              </a:rPr>
              <a:t>, що передбачає використання різних </a:t>
            </a:r>
            <a:r>
              <a:rPr b="1" lang="ru-RU" sz="2200" spc="-1" strike="noStrike">
                <a:solidFill>
                  <a:srgbClr val="000000"/>
                </a:solidFill>
                <a:latin typeface="Arial"/>
                <a:ea typeface="Arial"/>
              </a:rPr>
              <a:t>імуномодуляторів (діуцифон, левамізол, продігіозан, тимолін, Т-активін тощо), також може реалізуватися в педіатричній практиці. </a:t>
            </a:r>
            <a:endParaRPr b="0" lang="ru-RU" sz="2200" spc="-1" strike="noStrike">
              <a:latin typeface="Arial"/>
            </a:endParaRPr>
          </a:p>
          <a:p>
            <a:pPr algn="just">
              <a:lnSpc>
                <a:spcPct val="100000"/>
              </a:lnSpc>
            </a:pPr>
            <a:r>
              <a:rPr b="1" lang="ru-RU" sz="2200" spc="-1" strike="noStrike">
                <a:solidFill>
                  <a:srgbClr val="000000"/>
                </a:solidFill>
                <a:latin typeface="Arial"/>
                <a:ea typeface="Arial"/>
              </a:rPr>
              <a:t>Однак при призначенні фармакопрепаратів слід мати на увазі, що </a:t>
            </a:r>
            <a:r>
              <a:rPr b="1" lang="ru-RU" sz="2200" spc="-1" strike="noStrike" u="sng">
                <a:solidFill>
                  <a:srgbClr val="000000"/>
                </a:solidFill>
                <a:uFillTx/>
                <a:latin typeface="Arial"/>
                <a:ea typeface="Arial"/>
              </a:rPr>
              <a:t>тривале застосування імуномодуляторів з метою стимуляції може призвести до пригнічення функції імунної системи, що реєструється імунологічними тестами, так і клінічними проявами</a:t>
            </a:r>
            <a:r>
              <a:rPr b="1" lang="ru-RU" sz="2200" spc="-1" strike="noStrike">
                <a:solidFill>
                  <a:srgbClr val="000000"/>
                </a:solidFill>
                <a:latin typeface="Arial"/>
                <a:ea typeface="Arial"/>
              </a:rPr>
              <a:t>. Тому необхідною умовою при проведенні імунокоригуючої терапії є </a:t>
            </a:r>
            <a:r>
              <a:rPr b="1" lang="ru-RU" sz="2400" spc="-1" strike="noStrike">
                <a:solidFill>
                  <a:srgbClr val="00a933"/>
                </a:solidFill>
                <a:latin typeface="Arial"/>
                <a:ea typeface="Arial"/>
              </a:rPr>
              <a:t>систематичний імунологічний та клінічний контроль. </a:t>
            </a:r>
            <a:r>
              <a:rPr b="1" lang="ru-RU" sz="2200" spc="-1" strike="noStrike" u="sng">
                <a:solidFill>
                  <a:srgbClr val="000000"/>
                </a:solidFill>
                <a:uFillTx/>
                <a:latin typeface="Arial"/>
                <a:ea typeface="Arial"/>
              </a:rPr>
              <a:t>При цьому часто ознаки клінічного одужання випереджають показники нормалізації функцій імунної системи</a:t>
            </a:r>
            <a:r>
              <a:rPr b="1" lang="ru-RU" sz="2200" spc="-1" strike="noStrike">
                <a:solidFill>
                  <a:srgbClr val="000000"/>
                </a:solidFill>
                <a:latin typeface="Arial"/>
                <a:ea typeface="Arial"/>
              </a:rPr>
              <a:t>.</a:t>
            </a:r>
            <a:endParaRPr b="0" lang="ru-RU" sz="2200" spc="-1" strike="noStrike">
              <a:latin typeface="Arial"/>
            </a:endParaRPr>
          </a:p>
          <a:p>
            <a:pPr algn="just">
              <a:lnSpc>
                <a:spcPct val="100000"/>
              </a:lnSpc>
            </a:pPr>
            <a:r>
              <a:rPr b="1" lang="ru-RU" sz="2200" spc="-1" strike="noStrike" u="sng">
                <a:solidFill>
                  <a:srgbClr val="000000"/>
                </a:solidFill>
                <a:uFillTx/>
                <a:latin typeface="Arial"/>
                <a:ea typeface="Microsoft YaHei"/>
              </a:rPr>
              <a:t>Наприклад</a:t>
            </a:r>
            <a:r>
              <a:rPr b="1" lang="ru-RU" sz="2200" spc="-1" strike="noStrike">
                <a:solidFill>
                  <a:srgbClr val="000000"/>
                </a:solidFill>
                <a:latin typeface="Arial"/>
                <a:ea typeface="Microsoft YaHei"/>
              </a:rPr>
              <a:t>, спеціально проведені дослідження показали, що виписувати дітей, хворих на сепсис, зі стаціонарів на підставі лише одних клінічних показників без урахування функціонального стану імунних механізмів — означає виписувати недолікованих дітей, збільшувати кількість вторинних імунних дефіцитів з усіма наслідками.</a:t>
            </a:r>
            <a:endParaRPr b="0" lang="ru-RU" sz="2200" spc="-1" strike="noStrike">
              <a:latin typeface="Arial"/>
            </a:endParaRPr>
          </a:p>
        </p:txBody>
      </p:sp>
    </p:spTree>
  </p:cSld>
  <mc:AlternateContent>
    <mc:Choice Requires="p14">
      <p:transition spd="slow" p14:dur="2000"/>
    </mc:Choice>
    <mc:Fallback>
      <p:transition spd="slow"/>
    </mc:Fallback>
  </mc:AlternateContent>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CustomShape 1"/>
          <p:cNvSpPr/>
          <p:nvPr/>
        </p:nvSpPr>
        <p:spPr>
          <a:xfrm>
            <a:off x="553680" y="390600"/>
            <a:ext cx="12045600" cy="88041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i="1" lang="ru-RU" sz="2200" spc="-1" strike="noStrike">
                <a:solidFill>
                  <a:srgbClr val="ff0000"/>
                </a:solidFill>
                <a:latin typeface="Arial"/>
                <a:ea typeface="DejaVu Sans"/>
              </a:rPr>
              <a:t>У зв’язку з особливостями імунотерапії різних захворювань необхідно виділити наступні її групи:</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000000"/>
                </a:solidFill>
                <a:latin typeface="Arial"/>
                <a:ea typeface="DejaVu Sans"/>
              </a:rPr>
              <a:t>імунотерапія захворювань з підвищеною імунореактивністю; </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000000"/>
                </a:solidFill>
                <a:latin typeface="Arial"/>
                <a:ea typeface="DejaVu Sans"/>
              </a:rPr>
              <a:t>імунокорекція первинних і вторинних імунодефіцитів; </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000000"/>
                </a:solidFill>
                <a:latin typeface="Arial"/>
                <a:ea typeface="DejaVu Sans"/>
              </a:rPr>
              <a:t>імунотерапія пухлин і лімфопроліферативних захворювань; </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000000"/>
                </a:solidFill>
                <a:latin typeface="Arial"/>
                <a:ea typeface="DejaVu Sans"/>
              </a:rPr>
              <a:t>імунотерапія посттрансплантаційних реакцій; </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000000"/>
                </a:solidFill>
                <a:latin typeface="Arial"/>
                <a:ea typeface="DejaVu Sans"/>
              </a:rPr>
              <a:t>імунокорекція порушень репродукції.</a:t>
            </a:r>
            <a:endParaRPr b="0" lang="ru-RU" sz="2200" spc="-1" strike="noStrike">
              <a:latin typeface="Arial"/>
            </a:endParaRPr>
          </a:p>
          <a:p>
            <a:pPr algn="just">
              <a:lnSpc>
                <a:spcPct val="100000"/>
              </a:lnSpc>
            </a:pPr>
            <a:endParaRPr b="0" lang="ru-RU" sz="2200" spc="-1" strike="noStrike">
              <a:latin typeface="Arial"/>
            </a:endParaRPr>
          </a:p>
          <a:p>
            <a:pPr algn="just">
              <a:lnSpc>
                <a:spcPct val="100000"/>
              </a:lnSpc>
            </a:pPr>
            <a:r>
              <a:rPr b="1" lang="ru-RU" sz="2200" spc="-1" strike="noStrike">
                <a:solidFill>
                  <a:srgbClr val="ff0000"/>
                </a:solidFill>
                <a:latin typeface="Arial"/>
                <a:ea typeface="DejaVu Sans"/>
              </a:rPr>
              <a:t>За характером дії на імунітет розрізняють наступні види імунотерапії: </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ff0000"/>
                </a:solidFill>
                <a:latin typeface="Arial"/>
                <a:ea typeface="DejaVu Sans"/>
              </a:rPr>
              <a:t>стимулююча </a:t>
            </a:r>
            <a:r>
              <a:rPr b="1" lang="ru-RU" sz="2200" spc="-1" strike="noStrike">
                <a:solidFill>
                  <a:srgbClr val="000000"/>
                </a:solidFill>
                <a:latin typeface="Arial"/>
                <a:ea typeface="DejaVu Sans"/>
              </a:rPr>
              <a:t>- використовується для активації реакцій імунітету в здоровому організмі для попередження інфекційних захворювань і при імунодефіцитах.</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ff0000"/>
                </a:solidFill>
                <a:latin typeface="Arial"/>
                <a:ea typeface="DejaVu Sans"/>
              </a:rPr>
              <a:t>пригнічуюча </a:t>
            </a:r>
            <a:r>
              <a:rPr b="1" lang="ru-RU" sz="2200" spc="-1" strike="noStrike">
                <a:solidFill>
                  <a:srgbClr val="000000"/>
                </a:solidFill>
                <a:latin typeface="Arial"/>
                <a:ea typeface="DejaVu Sans"/>
              </a:rPr>
              <a:t>- застосовується для пригнічення імунних реакцій при алергії та автоалергічних (автоімунних) захворюваннях.</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ff0000"/>
                </a:solidFill>
                <a:latin typeface="Arial"/>
                <a:ea typeface="DejaVu Sans"/>
              </a:rPr>
              <a:t>специфічна </a:t>
            </a:r>
            <a:r>
              <a:rPr b="1" lang="ru-RU" sz="2200" spc="-1" strike="noStrike">
                <a:solidFill>
                  <a:srgbClr val="000000"/>
                </a:solidFill>
                <a:latin typeface="Arial"/>
                <a:ea typeface="DejaVu Sans"/>
              </a:rPr>
              <a:t>- використовуються препарати антигенів або антитіл, специфічні по відношенню до збудника або антигена.</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ff0000"/>
                </a:solidFill>
                <a:latin typeface="Arial"/>
                <a:ea typeface="DejaVu Sans"/>
              </a:rPr>
              <a:t>неспецифічна</a:t>
            </a:r>
            <a:r>
              <a:rPr b="1" lang="ru-RU" sz="2200" spc="-1" strike="noStrike">
                <a:solidFill>
                  <a:srgbClr val="000000"/>
                </a:solidFill>
                <a:latin typeface="Arial"/>
                <a:ea typeface="DejaVu Sans"/>
              </a:rPr>
              <a:t> - включає дії на систему імунітету хімічних речовин, фізичних чинників і антигенів, неспецифічних по відношенню до виниклого патологічного процесу.</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000000"/>
                </a:solidFill>
                <a:latin typeface="Arial"/>
                <a:ea typeface="DejaVu Sans"/>
              </a:rPr>
              <a:t>При загальній терапії препарат, що вводиться в організм, рівномірно діє на всю лімфоїдну тканину.</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ff0000"/>
                </a:solidFill>
                <a:latin typeface="Arial"/>
                <a:ea typeface="DejaVu Sans"/>
              </a:rPr>
              <a:t>Місцева терапія (регіонарна)</a:t>
            </a:r>
            <a:r>
              <a:rPr b="1" lang="ru-RU" sz="2200" spc="-1" strike="noStrike">
                <a:solidFill>
                  <a:srgbClr val="000000"/>
                </a:solidFill>
                <a:latin typeface="Arial"/>
                <a:ea typeface="DejaVu Sans"/>
              </a:rPr>
              <a:t> - електрофорез, інгаляції, промивання - впливає саме на осередок ураження. Це дозволяє знизити загальні побічні ефекти і досягти найбільшого впливу на місцеві чинники імунітету, які нерідко грають провідну роль у патологічному процесі.</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ff0000"/>
                </a:solidFill>
                <a:latin typeface="Arial"/>
                <a:ea typeface="DejaVu Sans"/>
              </a:rPr>
              <a:t>Комбінована терапія</a:t>
            </a:r>
            <a:r>
              <a:rPr b="1" lang="ru-RU" sz="2200" spc="-1" strike="noStrike">
                <a:solidFill>
                  <a:srgbClr val="000000"/>
                </a:solidFill>
                <a:latin typeface="Arial"/>
                <a:ea typeface="DejaVu Sans"/>
              </a:rPr>
              <a:t> - застосування декількох препаратів, що діють на різні ланки імунітету, і поєднання різних способів загальної і місцевої дії.</a:t>
            </a:r>
            <a:endParaRPr b="0" lang="ru-RU" sz="2200" spc="-1" strike="noStrike">
              <a:latin typeface="Arial"/>
            </a:endParaRPr>
          </a:p>
        </p:txBody>
      </p:sp>
    </p:spTree>
  </p:cSld>
  <mc:AlternateContent>
    <mc:Choice Requires="p14">
      <p:transition spd="slow" p14:dur="2000"/>
    </mc:Choice>
    <mc:Fallback>
      <p:transition spd="slow"/>
    </mc:Fallback>
  </mc:AlternateContent>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CustomShape 1"/>
          <p:cNvSpPr/>
          <p:nvPr/>
        </p:nvSpPr>
        <p:spPr>
          <a:xfrm>
            <a:off x="415080" y="504000"/>
            <a:ext cx="11968200" cy="92926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800" spc="-1" strike="noStrike">
                <a:solidFill>
                  <a:srgbClr val="000000"/>
                </a:solidFill>
                <a:latin typeface="Arial"/>
                <a:ea typeface="DejaVu Sans"/>
              </a:rPr>
              <a:t>При ретроспективних спостереженнях виявлено, зокрема, що й імунологічні параметри на момент виписки дитини були доведені до нормальних чи близьких до них значень, всі вони, зазвичай, не нормалізуються й надалі. </a:t>
            </a:r>
            <a:r>
              <a:rPr b="1" lang="ru-RU" sz="2800" spc="-1" strike="noStrike" u="sng">
                <a:solidFill>
                  <a:srgbClr val="000000"/>
                </a:solidFill>
                <a:uFillTx/>
                <a:latin typeface="Arial"/>
                <a:ea typeface="DejaVu Sans"/>
              </a:rPr>
              <a:t>Такі діти можуть перейти до групи «часто хворих».</a:t>
            </a:r>
            <a:endParaRPr b="0" lang="ru-RU" sz="2800" spc="-1" strike="noStrike">
              <a:latin typeface="Arial"/>
            </a:endParaRPr>
          </a:p>
          <a:p>
            <a:pPr algn="just">
              <a:lnSpc>
                <a:spcPct val="100000"/>
              </a:lnSpc>
            </a:pPr>
            <a:r>
              <a:rPr b="1" lang="ru-RU" sz="2800" spc="-1" strike="noStrike">
                <a:solidFill>
                  <a:srgbClr val="000000"/>
                </a:solidFill>
                <a:latin typeface="Arial"/>
                <a:ea typeface="DejaVu Sans"/>
              </a:rPr>
              <a:t>Цілком очевидно, що потрібно проводити подальші пошуки нових імуномодулюючих засобів та всебічно вивчати їх вплив на організм дитини. У</a:t>
            </a:r>
            <a:endParaRPr b="0" lang="ru-RU" sz="2800" spc="-1" strike="noStrike">
              <a:latin typeface="Arial"/>
            </a:endParaRPr>
          </a:p>
          <a:p>
            <a:pPr algn="just">
              <a:lnSpc>
                <a:spcPct val="100000"/>
              </a:lnSpc>
            </a:pPr>
            <a:r>
              <a:rPr b="1" lang="ru-RU" sz="2800" spc="-1" strike="noStrike">
                <a:solidFill>
                  <a:srgbClr val="000000"/>
                </a:solidFill>
                <a:latin typeface="Arial"/>
                <a:ea typeface="DejaVu Sans"/>
              </a:rPr>
              <a:t> </a:t>
            </a:r>
            <a:r>
              <a:rPr b="1" lang="ru-RU" sz="2800" spc="-1" strike="noStrike">
                <a:solidFill>
                  <a:srgbClr val="000000"/>
                </a:solidFill>
                <a:latin typeface="Arial"/>
                <a:ea typeface="DejaVu Sans"/>
              </a:rPr>
              <a:t>науково-дослідному інституті педіатрії та дитячої хірургії було проведено вивчення нового вітчизняного препарату – </a:t>
            </a:r>
            <a:r>
              <a:rPr b="1" lang="ru-RU" sz="2800" spc="-1" strike="noStrike">
                <a:solidFill>
                  <a:srgbClr val="800080"/>
                </a:solidFill>
                <a:latin typeface="Arial"/>
                <a:ea typeface="DejaVu Sans"/>
              </a:rPr>
              <a:t>димефосфону. </a:t>
            </a:r>
            <a:endParaRPr b="0" lang="ru-RU" sz="2800" spc="-1" strike="noStrike">
              <a:latin typeface="Arial"/>
            </a:endParaRPr>
          </a:p>
          <a:p>
            <a:pPr algn="just">
              <a:lnSpc>
                <a:spcPct val="100000"/>
              </a:lnSpc>
            </a:pPr>
            <a:endParaRPr b="0" lang="ru-RU" sz="2800" spc="-1" strike="noStrike">
              <a:latin typeface="Arial"/>
            </a:endParaRPr>
          </a:p>
          <a:p>
            <a:pPr algn="just">
              <a:lnSpc>
                <a:spcPct val="100000"/>
              </a:lnSpc>
            </a:pPr>
            <a:r>
              <a:rPr b="1" lang="ru-RU" sz="2800" spc="-1" strike="noStrike">
                <a:solidFill>
                  <a:srgbClr val="000000"/>
                </a:solidFill>
                <a:latin typeface="Arial"/>
                <a:ea typeface="DejaVu Sans"/>
              </a:rPr>
              <a:t>Найбільш важливим виявився той факт, що </a:t>
            </a:r>
            <a:r>
              <a:rPr b="1" lang="ru-RU" sz="2800" spc="-1" strike="noStrike" u="sng">
                <a:solidFill>
                  <a:srgbClr val="000000"/>
                </a:solidFill>
                <a:uFillTx/>
                <a:latin typeface="Arial"/>
                <a:ea typeface="DejaVu Sans"/>
              </a:rPr>
              <a:t>димефосфон виявляє додатковий стимулюючий ефект у тих випадках, коли левамізол не чинить більше стимулюючої ді</a:t>
            </a:r>
            <a:r>
              <a:rPr b="1" lang="ru-RU" sz="2800" spc="-1" strike="noStrike">
                <a:solidFill>
                  <a:srgbClr val="000000"/>
                </a:solidFill>
                <a:latin typeface="Arial"/>
                <a:ea typeface="DejaVu Sans"/>
              </a:rPr>
              <a:t>ї. Це дає підставу припустити, що ці </a:t>
            </a:r>
            <a:r>
              <a:rPr b="1" lang="ru-RU" sz="2800" spc="-1" strike="noStrike" u="sng">
                <a:solidFill>
                  <a:srgbClr val="000000"/>
                </a:solidFill>
                <a:uFillTx/>
                <a:latin typeface="Arial"/>
                <a:ea typeface="DejaVu Sans"/>
              </a:rPr>
              <a:t>препарати мають різні «точки застосування» в клітині, і відкриває додаткові можливості для маневрування в клінічній практиці.</a:t>
            </a:r>
            <a:endParaRPr b="0" lang="ru-RU" sz="2800" spc="-1" strike="noStrike">
              <a:latin typeface="Arial"/>
            </a:endParaRPr>
          </a:p>
          <a:p>
            <a:pPr algn="just">
              <a:lnSpc>
                <a:spcPct val="100000"/>
              </a:lnSpc>
            </a:pPr>
            <a:r>
              <a:rPr b="1" lang="ru-RU" sz="2800" spc="-1" strike="noStrike" u="sng">
                <a:solidFill>
                  <a:srgbClr val="800080"/>
                </a:solidFill>
                <a:uFillTx/>
                <a:latin typeface="Arial"/>
                <a:ea typeface="DejaVu Sans"/>
              </a:rPr>
              <a:t>Характеристика окремих препаратів представлена: </a:t>
            </a:r>
            <a:endParaRPr b="0" lang="ru-RU" sz="2800" spc="-1" strike="noStrike">
              <a:latin typeface="Arial"/>
            </a:endParaRPr>
          </a:p>
          <a:p>
            <a:pPr algn="just">
              <a:lnSpc>
                <a:spcPct val="100000"/>
              </a:lnSpc>
            </a:pPr>
            <a:r>
              <a:rPr b="1" lang="ru-RU" sz="1800" spc="-1" strike="noStrike" u="sng">
                <a:solidFill>
                  <a:srgbClr val="0000ff"/>
                </a:solidFill>
                <a:uFillTx/>
                <a:latin typeface="Arial"/>
                <a:ea typeface="DejaVu Sans"/>
                <a:hlinkClick r:id="rId1"/>
              </a:rPr>
              <a:t>https://lifelib.info/microbiology/immunology_2/5.html</a:t>
            </a:r>
            <a:endParaRPr b="0" lang="ru-RU" sz="1800" spc="-1" strike="noStrike">
              <a:latin typeface="Arial"/>
            </a:endParaRPr>
          </a:p>
          <a:p>
            <a:pPr algn="just">
              <a:lnSpc>
                <a:spcPct val="100000"/>
              </a:lnSpc>
            </a:pPr>
            <a:r>
              <a:rPr b="1" lang="ru-RU" sz="1800" spc="-1" strike="noStrike" u="sng">
                <a:solidFill>
                  <a:srgbClr val="0000ff"/>
                </a:solidFill>
                <a:uFillTx/>
                <a:latin typeface="Arial"/>
                <a:ea typeface="DejaVu Sans"/>
                <a:hlinkClick r:id="rId2"/>
              </a:rPr>
              <a:t>http://www.mif-ua.com/archive/article/28960</a:t>
            </a:r>
            <a:endParaRPr b="0" lang="ru-RU" sz="1800" spc="-1" strike="noStrike">
              <a:latin typeface="Arial"/>
            </a:endParaRPr>
          </a:p>
          <a:p>
            <a:pPr algn="just">
              <a:lnSpc>
                <a:spcPct val="100000"/>
              </a:lnSpc>
            </a:pPr>
            <a:endParaRPr b="0" lang="ru-RU" sz="1800" spc="-1" strike="noStrike">
              <a:latin typeface="Arial"/>
            </a:endParaRPr>
          </a:p>
          <a:p>
            <a:pPr algn="just">
              <a:lnSpc>
                <a:spcPct val="100000"/>
              </a:lnSpc>
            </a:pP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CustomShape 1"/>
          <p:cNvSpPr/>
          <p:nvPr/>
        </p:nvSpPr>
        <p:spPr>
          <a:xfrm>
            <a:off x="1835640" y="1408320"/>
            <a:ext cx="6156360" cy="500040"/>
          </a:xfrm>
          <a:prstGeom prst="rect">
            <a:avLst/>
          </a:prstGeom>
          <a:noFill/>
          <a:ln>
            <a:noFill/>
          </a:ln>
        </p:spPr>
        <p:style>
          <a:lnRef idx="0"/>
          <a:fillRef idx="0"/>
          <a:effectRef idx="0"/>
          <a:fontRef idx="minor"/>
        </p:style>
        <p:txBody>
          <a:bodyPr lIns="0" rIns="0" tIns="12600" bIns="0">
            <a:spAutoFit/>
          </a:bodyPr>
          <a:p>
            <a:pPr marL="12600">
              <a:lnSpc>
                <a:spcPct val="100000"/>
              </a:lnSpc>
              <a:spcBef>
                <a:spcPts val="99"/>
              </a:spcBef>
            </a:pPr>
            <a:r>
              <a:rPr b="1" lang="ru-RU" sz="3200" spc="-7" strike="noStrike">
                <a:solidFill>
                  <a:srgbClr val="c00000"/>
                </a:solidFill>
                <a:latin typeface="Arial"/>
                <a:ea typeface="DejaVu Sans"/>
              </a:rPr>
              <a:t>Загальна кількість</a:t>
            </a:r>
            <a:r>
              <a:rPr b="1" lang="ru-RU" sz="3200" spc="-80" strike="noStrike">
                <a:solidFill>
                  <a:srgbClr val="c00000"/>
                </a:solidFill>
                <a:latin typeface="Arial"/>
                <a:ea typeface="DejaVu Sans"/>
              </a:rPr>
              <a:t> </a:t>
            </a:r>
            <a:r>
              <a:rPr b="1" lang="ru-RU" sz="3200" spc="-12" strike="noStrike">
                <a:solidFill>
                  <a:srgbClr val="c00000"/>
                </a:solidFill>
                <a:latin typeface="Arial"/>
                <a:ea typeface="DejaVu Sans"/>
              </a:rPr>
              <a:t>лейкоцитів</a:t>
            </a:r>
            <a:endParaRPr b="0" lang="ru-RU" sz="3200" spc="-1" strike="noStrike">
              <a:latin typeface="Arial"/>
            </a:endParaRPr>
          </a:p>
        </p:txBody>
      </p:sp>
      <p:sp>
        <p:nvSpPr>
          <p:cNvPr id="210" name="CustomShape 2"/>
          <p:cNvSpPr/>
          <p:nvPr/>
        </p:nvSpPr>
        <p:spPr>
          <a:xfrm>
            <a:off x="293760" y="2334600"/>
            <a:ext cx="12267720" cy="3003480"/>
          </a:xfrm>
          <a:prstGeom prst="rect">
            <a:avLst/>
          </a:prstGeom>
          <a:noFill/>
          <a:ln>
            <a:noFill/>
          </a:ln>
        </p:spPr>
        <p:style>
          <a:lnRef idx="0"/>
          <a:fillRef idx="0"/>
          <a:effectRef idx="0"/>
          <a:fontRef idx="minor"/>
        </p:style>
        <p:txBody>
          <a:bodyPr lIns="0" rIns="0" tIns="12240" bIns="0">
            <a:spAutoFit/>
          </a:bodyPr>
          <a:p>
            <a:pPr marL="12600" algn="just">
              <a:lnSpc>
                <a:spcPct val="100000"/>
              </a:lnSpc>
              <a:spcBef>
                <a:spcPts val="96"/>
              </a:spcBef>
            </a:pPr>
            <a:r>
              <a:rPr b="1" i="1" lang="ru-RU" sz="2800" spc="-12" strike="noStrike">
                <a:solidFill>
                  <a:srgbClr val="c00000"/>
                </a:solidFill>
                <a:latin typeface="Arial"/>
                <a:ea typeface="DejaVu Sans"/>
              </a:rPr>
              <a:t>зростає </a:t>
            </a:r>
            <a:r>
              <a:rPr b="0" lang="ru-RU" sz="2800" spc="-7" strike="noStrike">
                <a:solidFill>
                  <a:srgbClr val="1d2e5f"/>
                </a:solidFill>
                <a:latin typeface="Arial"/>
                <a:ea typeface="DejaVu Sans"/>
              </a:rPr>
              <a:t>– при інфекційних </a:t>
            </a:r>
            <a:r>
              <a:rPr b="0" lang="ru-RU" sz="2800" spc="-12" strike="noStrike">
                <a:solidFill>
                  <a:srgbClr val="1d2e5f"/>
                </a:solidFill>
                <a:latin typeface="Arial"/>
                <a:ea typeface="DejaVu Sans"/>
              </a:rPr>
              <a:t>захворюваннях (бактеріальних, вірусних,  </a:t>
            </a:r>
            <a:r>
              <a:rPr b="0" lang="ru-RU" sz="2800" spc="-1" strike="noStrike">
                <a:solidFill>
                  <a:srgbClr val="1d2e5f"/>
                </a:solidFill>
                <a:latin typeface="Arial"/>
                <a:ea typeface="DejaVu Sans"/>
              </a:rPr>
              <a:t>грибкових), </a:t>
            </a:r>
            <a:r>
              <a:rPr b="0" lang="ru-RU" sz="2800" spc="-7" strike="noStrike">
                <a:solidFill>
                  <a:srgbClr val="1d2e5f"/>
                </a:solidFill>
                <a:latin typeface="Arial"/>
                <a:ea typeface="DejaVu Sans"/>
              </a:rPr>
              <a:t>запальних </a:t>
            </a:r>
            <a:r>
              <a:rPr b="0" lang="ru-RU" sz="2800" spc="-12" strike="noStrike">
                <a:solidFill>
                  <a:srgbClr val="1d2e5f"/>
                </a:solidFill>
                <a:latin typeface="Arial"/>
                <a:ea typeface="DejaVu Sans"/>
              </a:rPr>
              <a:t>процесах </a:t>
            </a:r>
            <a:r>
              <a:rPr b="0" lang="ru-RU" sz="2800" spc="-7" strike="noStrike">
                <a:solidFill>
                  <a:srgbClr val="1d2e5f"/>
                </a:solidFill>
                <a:latin typeface="Arial"/>
                <a:ea typeface="DejaVu Sans"/>
              </a:rPr>
              <a:t>різної </a:t>
            </a:r>
            <a:r>
              <a:rPr b="0" lang="ru-RU" sz="2800" spc="-1" strike="noStrike">
                <a:solidFill>
                  <a:srgbClr val="1d2e5f"/>
                </a:solidFill>
                <a:latin typeface="Arial"/>
                <a:ea typeface="DejaVu Sans"/>
              </a:rPr>
              <a:t>локалізації, </a:t>
            </a:r>
            <a:r>
              <a:rPr b="0" lang="ru-RU" sz="2800" spc="-7" strike="noStrike">
                <a:solidFill>
                  <a:srgbClr val="1d2e5f"/>
                </a:solidFill>
                <a:latin typeface="Arial"/>
                <a:ea typeface="DejaVu Sans"/>
              </a:rPr>
              <a:t>злоякісних </a:t>
            </a:r>
            <a:r>
              <a:rPr b="0" lang="ru-RU" sz="2800" spc="-21" strike="noStrike">
                <a:solidFill>
                  <a:srgbClr val="1d2e5f"/>
                </a:solidFill>
                <a:latin typeface="Arial"/>
                <a:ea typeface="DejaVu Sans"/>
              </a:rPr>
              <a:t>патологіях  </a:t>
            </a:r>
            <a:r>
              <a:rPr b="0" lang="ru-RU" sz="2800" spc="-7" strike="noStrike">
                <a:solidFill>
                  <a:srgbClr val="1d2e5f"/>
                </a:solidFill>
                <a:latin typeface="Arial"/>
                <a:ea typeface="DejaVu Sans"/>
              </a:rPr>
              <a:t>крові, </a:t>
            </a:r>
            <a:r>
              <a:rPr b="0" lang="ru-RU" sz="2800" spc="-12" strike="noStrike">
                <a:solidFill>
                  <a:srgbClr val="1d2e5f"/>
                </a:solidFill>
                <a:latin typeface="Arial"/>
                <a:ea typeface="DejaVu Sans"/>
              </a:rPr>
              <a:t>травматичному </a:t>
            </a:r>
            <a:r>
              <a:rPr b="0" lang="ru-RU" sz="2800" spc="-7" strike="noStrike">
                <a:solidFill>
                  <a:srgbClr val="1d2e5f"/>
                </a:solidFill>
                <a:latin typeface="Arial"/>
                <a:ea typeface="DejaVu Sans"/>
              </a:rPr>
              <a:t>пошкодженні </a:t>
            </a:r>
            <a:r>
              <a:rPr b="0" lang="ru-RU" sz="2800" spc="-1" strike="noStrike">
                <a:solidFill>
                  <a:srgbClr val="1d2e5f"/>
                </a:solidFill>
                <a:latin typeface="Arial"/>
                <a:ea typeface="DejaVu Sans"/>
              </a:rPr>
              <a:t>тканин, </a:t>
            </a:r>
            <a:r>
              <a:rPr b="0" lang="ru-RU" sz="2800" spc="-7" strike="noStrike">
                <a:solidFill>
                  <a:srgbClr val="1d2e5f"/>
                </a:solidFill>
                <a:latin typeface="Arial"/>
                <a:ea typeface="DejaVu Sans"/>
              </a:rPr>
              <a:t>злоякісних пухлинах, </a:t>
            </a:r>
            <a:r>
              <a:rPr b="0" lang="ru-RU" sz="2800" spc="-12" strike="noStrike">
                <a:solidFill>
                  <a:srgbClr val="1d2e5f"/>
                </a:solidFill>
                <a:latin typeface="Arial"/>
                <a:ea typeface="DejaVu Sans"/>
              </a:rPr>
              <a:t>уремії,  </a:t>
            </a:r>
            <a:r>
              <a:rPr b="0" lang="ru-RU" sz="2800" spc="-7" strike="noStrike">
                <a:solidFill>
                  <a:srgbClr val="1d2e5f"/>
                </a:solidFill>
                <a:latin typeface="Arial"/>
                <a:ea typeface="DejaVu Sans"/>
              </a:rPr>
              <a:t>еклампсії, </a:t>
            </a:r>
            <a:r>
              <a:rPr b="0" lang="ru-RU" sz="2800" spc="-12" strike="noStrike">
                <a:solidFill>
                  <a:srgbClr val="1d2e5f"/>
                </a:solidFill>
                <a:latin typeface="Arial"/>
                <a:ea typeface="DejaVu Sans"/>
              </a:rPr>
              <a:t>захворюваннях </a:t>
            </a:r>
            <a:r>
              <a:rPr b="0" lang="ru-RU" sz="2800" spc="-15" strike="noStrike">
                <a:solidFill>
                  <a:srgbClr val="1d2e5f"/>
                </a:solidFill>
                <a:latin typeface="Arial"/>
                <a:ea typeface="DejaVu Sans"/>
              </a:rPr>
              <a:t>щитоподібної </a:t>
            </a:r>
            <a:r>
              <a:rPr b="0" lang="ru-RU" sz="2800" spc="-7" strike="noStrike">
                <a:solidFill>
                  <a:srgbClr val="1d2e5f"/>
                </a:solidFill>
                <a:latin typeface="Arial"/>
                <a:ea typeface="DejaVu Sans"/>
              </a:rPr>
              <a:t>залози, </a:t>
            </a:r>
            <a:r>
              <a:rPr b="0" lang="ru-RU" sz="2800" spc="-15" strike="noStrike">
                <a:solidFill>
                  <a:srgbClr val="1d2e5f"/>
                </a:solidFill>
                <a:latin typeface="Arial"/>
                <a:ea typeface="DejaVu Sans"/>
              </a:rPr>
              <a:t>гострих </a:t>
            </a:r>
            <a:r>
              <a:rPr b="0" lang="ru-RU" sz="2800" spc="-26" strike="noStrike">
                <a:solidFill>
                  <a:srgbClr val="1d2e5f"/>
                </a:solidFill>
                <a:latin typeface="Arial"/>
                <a:ea typeface="DejaVu Sans"/>
              </a:rPr>
              <a:t>кровотечах </a:t>
            </a:r>
            <a:r>
              <a:rPr b="0" lang="ru-RU" sz="2800" spc="-41" strike="noStrike">
                <a:solidFill>
                  <a:srgbClr val="1d2e5f"/>
                </a:solidFill>
                <a:latin typeface="Arial"/>
                <a:ea typeface="DejaVu Sans"/>
              </a:rPr>
              <a:t>та  </a:t>
            </a:r>
            <a:r>
              <a:rPr b="0" lang="ru-RU" sz="2800" spc="-7" strike="noStrike">
                <a:solidFill>
                  <a:srgbClr val="1d2e5f"/>
                </a:solidFill>
                <a:latin typeface="Arial"/>
                <a:ea typeface="DejaVu Sans"/>
              </a:rPr>
              <a:t>після</a:t>
            </a:r>
            <a:r>
              <a:rPr b="0" lang="ru-RU" sz="2800" spc="-12" strike="noStrike">
                <a:solidFill>
                  <a:srgbClr val="1d2e5f"/>
                </a:solidFill>
                <a:latin typeface="Arial"/>
                <a:ea typeface="DejaVu Sans"/>
              </a:rPr>
              <a:t> </a:t>
            </a:r>
            <a:r>
              <a:rPr b="0" lang="ru-RU" sz="2800" spc="-7" strike="noStrike">
                <a:solidFill>
                  <a:srgbClr val="1d2e5f"/>
                </a:solidFill>
                <a:latin typeface="Arial"/>
                <a:ea typeface="DejaVu Sans"/>
              </a:rPr>
              <a:t>спленектомії</a:t>
            </a:r>
            <a:endParaRPr b="0" lang="ru-RU" sz="2800" spc="-1" strike="noStrike">
              <a:latin typeface="Arial"/>
            </a:endParaRPr>
          </a:p>
          <a:p>
            <a:pPr marL="12600">
              <a:lnSpc>
                <a:spcPct val="100000"/>
              </a:lnSpc>
              <a:spcBef>
                <a:spcPts val="34"/>
              </a:spcBef>
            </a:pPr>
            <a:endParaRPr b="0" lang="ru-RU" sz="2800" spc="-1" strike="noStrike">
              <a:latin typeface="Arial"/>
            </a:endParaRPr>
          </a:p>
          <a:p>
            <a:pPr marL="12600" algn="just">
              <a:lnSpc>
                <a:spcPct val="100000"/>
              </a:lnSpc>
              <a:spcBef>
                <a:spcPts val="6"/>
              </a:spcBef>
            </a:pPr>
            <a:r>
              <a:rPr b="1" lang="ru-RU" sz="2800" spc="-7" strike="noStrike">
                <a:solidFill>
                  <a:srgbClr val="c00000"/>
                </a:solidFill>
                <a:latin typeface="Arial"/>
                <a:ea typeface="DejaVu Sans"/>
              </a:rPr>
              <a:t>знижується </a:t>
            </a:r>
            <a:r>
              <a:rPr b="0" lang="ru-RU" sz="2800" spc="-7" strike="noStrike">
                <a:solidFill>
                  <a:srgbClr val="1d2e5f"/>
                </a:solidFill>
                <a:latin typeface="Arial"/>
                <a:ea typeface="DejaVu Sans"/>
              </a:rPr>
              <a:t>– за </a:t>
            </a:r>
            <a:r>
              <a:rPr b="0" lang="ru-RU" sz="2800" spc="-15" strike="noStrike">
                <a:solidFill>
                  <a:srgbClr val="1d2e5f"/>
                </a:solidFill>
                <a:latin typeface="Arial"/>
                <a:ea typeface="DejaVu Sans"/>
              </a:rPr>
              <a:t>важкого </a:t>
            </a:r>
            <a:r>
              <a:rPr b="0" lang="ru-RU" sz="2800" spc="-7" strike="noStrike">
                <a:solidFill>
                  <a:srgbClr val="1d2e5f"/>
                </a:solidFill>
                <a:latin typeface="Arial"/>
                <a:ea typeface="DejaVu Sans"/>
              </a:rPr>
              <a:t>перебігу</a:t>
            </a:r>
            <a:r>
              <a:rPr b="0" lang="ru-RU" sz="2800" spc="63" strike="noStrike">
                <a:solidFill>
                  <a:srgbClr val="1d2e5f"/>
                </a:solidFill>
                <a:latin typeface="Arial"/>
                <a:ea typeface="DejaVu Sans"/>
              </a:rPr>
              <a:t> </a:t>
            </a:r>
            <a:r>
              <a:rPr b="0" lang="ru-RU" sz="2800" spc="-15" strike="noStrike">
                <a:solidFill>
                  <a:srgbClr val="1d2e5f"/>
                </a:solidFill>
                <a:latin typeface="Arial"/>
                <a:ea typeface="DejaVu Sans"/>
              </a:rPr>
              <a:t>вірусних </a:t>
            </a:r>
            <a:r>
              <a:rPr b="0" lang="ru-RU" sz="2800" spc="-21" strike="noStrike">
                <a:solidFill>
                  <a:srgbClr val="1d2e5f"/>
                </a:solidFill>
                <a:latin typeface="Arial"/>
                <a:ea typeface="DejaVu Sans"/>
              </a:rPr>
              <a:t>та </a:t>
            </a:r>
            <a:r>
              <a:rPr b="0" lang="ru-RU" sz="2800" spc="-12" strike="noStrike">
                <a:solidFill>
                  <a:srgbClr val="1d2e5f"/>
                </a:solidFill>
                <a:latin typeface="Arial"/>
                <a:ea typeface="DejaVu Sans"/>
              </a:rPr>
              <a:t>бактеріальних інфекцій,</a:t>
            </a:r>
            <a:endParaRPr b="0" lang="ru-RU" sz="2800" spc="-1" strike="noStrike">
              <a:latin typeface="Arial"/>
            </a:endParaRPr>
          </a:p>
        </p:txBody>
      </p:sp>
      <p:sp>
        <p:nvSpPr>
          <p:cNvPr id="211" name="CustomShape 3"/>
          <p:cNvSpPr/>
          <p:nvPr/>
        </p:nvSpPr>
        <p:spPr>
          <a:xfrm>
            <a:off x="288000" y="5338080"/>
            <a:ext cx="6978240" cy="865800"/>
          </a:xfrm>
          <a:prstGeom prst="rect">
            <a:avLst/>
          </a:prstGeom>
          <a:noFill/>
          <a:ln>
            <a:noFill/>
          </a:ln>
        </p:spPr>
        <p:style>
          <a:lnRef idx="0"/>
          <a:fillRef idx="0"/>
          <a:effectRef idx="0"/>
          <a:fontRef idx="minor"/>
        </p:style>
        <p:txBody>
          <a:bodyPr lIns="0" rIns="0" tIns="12240" bIns="0">
            <a:spAutoFit/>
          </a:bodyPr>
          <a:p>
            <a:pPr marL="12600">
              <a:lnSpc>
                <a:spcPct val="100000"/>
              </a:lnSpc>
              <a:spcBef>
                <a:spcPts val="96"/>
              </a:spcBef>
            </a:pPr>
            <a:r>
              <a:rPr b="0" lang="ru-RU" sz="2800" spc="-7" strike="noStrike">
                <a:solidFill>
                  <a:srgbClr val="1d2e5f"/>
                </a:solidFill>
                <a:latin typeface="Arial"/>
                <a:ea typeface="DejaVu Sans"/>
              </a:rPr>
              <a:t>гіпе</a:t>
            </a:r>
            <a:r>
              <a:rPr b="0" lang="ru-RU" sz="2800" spc="-1" strike="noStrike">
                <a:solidFill>
                  <a:srgbClr val="1d2e5f"/>
                </a:solidFill>
                <a:latin typeface="Arial"/>
                <a:ea typeface="DejaVu Sans"/>
              </a:rPr>
              <a:t>р</a:t>
            </a:r>
            <a:r>
              <a:rPr b="0" lang="ru-RU" sz="2800" spc="-7" strike="noStrike">
                <a:solidFill>
                  <a:srgbClr val="1d2e5f"/>
                </a:solidFill>
                <a:latin typeface="Arial"/>
                <a:ea typeface="DejaVu Sans"/>
              </a:rPr>
              <a:t>сп</a:t>
            </a:r>
            <a:r>
              <a:rPr b="0" lang="ru-RU" sz="2800" spc="-1" strike="noStrike">
                <a:solidFill>
                  <a:srgbClr val="1d2e5f"/>
                </a:solidFill>
                <a:latin typeface="Arial"/>
                <a:ea typeface="DejaVu Sans"/>
              </a:rPr>
              <a:t>л</a:t>
            </a:r>
            <a:r>
              <a:rPr b="0" lang="ru-RU" sz="2800" spc="-12" strike="noStrike">
                <a:solidFill>
                  <a:srgbClr val="1d2e5f"/>
                </a:solidFill>
                <a:latin typeface="Arial"/>
                <a:ea typeface="DejaVu Sans"/>
              </a:rPr>
              <a:t>е</a:t>
            </a:r>
            <a:r>
              <a:rPr b="0" lang="ru-RU" sz="2800" spc="-1" strike="noStrike">
                <a:solidFill>
                  <a:srgbClr val="1d2e5f"/>
                </a:solidFill>
                <a:latin typeface="Arial"/>
                <a:ea typeface="DejaVu Sans"/>
              </a:rPr>
              <a:t>н</a:t>
            </a:r>
            <a:r>
              <a:rPr b="0" lang="ru-RU" sz="2800" spc="-12" strike="noStrike">
                <a:solidFill>
                  <a:srgbClr val="1d2e5f"/>
                </a:solidFill>
                <a:latin typeface="Arial"/>
                <a:ea typeface="DejaVu Sans"/>
              </a:rPr>
              <a:t>оме</a:t>
            </a:r>
            <a:r>
              <a:rPr b="0" lang="ru-RU" sz="2800" spc="-52" strike="noStrike">
                <a:solidFill>
                  <a:srgbClr val="1d2e5f"/>
                </a:solidFill>
                <a:latin typeface="Arial"/>
                <a:ea typeface="DejaVu Sans"/>
              </a:rPr>
              <a:t>г</a:t>
            </a:r>
            <a:r>
              <a:rPr b="0" lang="ru-RU" sz="2800" spc="-1" strike="noStrike">
                <a:solidFill>
                  <a:srgbClr val="1d2e5f"/>
                </a:solidFill>
                <a:latin typeface="Arial"/>
                <a:ea typeface="DejaVu Sans"/>
              </a:rPr>
              <a:t>а</a:t>
            </a:r>
            <a:r>
              <a:rPr b="0" lang="ru-RU" sz="2800" spc="-12" strike="noStrike">
                <a:solidFill>
                  <a:srgbClr val="1d2e5f"/>
                </a:solidFill>
                <a:latin typeface="Arial"/>
                <a:ea typeface="DejaVu Sans"/>
              </a:rPr>
              <a:t>лі</a:t>
            </a:r>
            <a:r>
              <a:rPr b="0" lang="ru-RU" sz="2800" spc="7" strike="noStrike">
                <a:solidFill>
                  <a:srgbClr val="1d2e5f"/>
                </a:solidFill>
                <a:latin typeface="Arial"/>
                <a:ea typeface="DejaVu Sans"/>
              </a:rPr>
              <a:t>ї</a:t>
            </a:r>
            <a:r>
              <a:rPr b="0" lang="ru-RU" sz="2800" spc="-7" strike="noStrike">
                <a:solidFill>
                  <a:srgbClr val="1d2e5f"/>
                </a:solidFill>
                <a:latin typeface="Arial"/>
                <a:ea typeface="DejaVu Sans"/>
              </a:rPr>
              <a:t>,</a:t>
            </a:r>
            <a:r>
              <a:rPr b="0" lang="ru-RU" sz="2800" spc="-1" strike="noStrike">
                <a:solidFill>
                  <a:srgbClr val="1d2e5f"/>
                </a:solidFill>
                <a:latin typeface="Arial"/>
                <a:ea typeface="DejaVu Sans"/>
              </a:rPr>
              <a:t>	</a:t>
            </a:r>
            <a:r>
              <a:rPr b="0" lang="ru-RU" sz="2800" spc="-1" strike="noStrike">
                <a:solidFill>
                  <a:srgbClr val="1d2e5f"/>
                </a:solidFill>
                <a:latin typeface="Arial"/>
                <a:ea typeface="DejaVu Sans"/>
              </a:rPr>
              <a:t>	</a:t>
            </a:r>
            <a:r>
              <a:rPr b="0" lang="ru-RU" sz="2800" spc="-12" strike="noStrike">
                <a:solidFill>
                  <a:srgbClr val="1d2e5f"/>
                </a:solidFill>
                <a:latin typeface="Arial"/>
                <a:ea typeface="DejaVu Sans"/>
              </a:rPr>
              <a:t>ін</a:t>
            </a:r>
            <a:r>
              <a:rPr b="0" lang="ru-RU" sz="2800" spc="-35" strike="noStrike">
                <a:solidFill>
                  <a:srgbClr val="1d2e5f"/>
                </a:solidFill>
                <a:latin typeface="Arial"/>
                <a:ea typeface="DejaVu Sans"/>
              </a:rPr>
              <a:t>т</a:t>
            </a:r>
            <a:r>
              <a:rPr b="0" lang="ru-RU" sz="2800" spc="-12" strike="noStrike">
                <a:solidFill>
                  <a:srgbClr val="1d2e5f"/>
                </a:solidFill>
                <a:latin typeface="Arial"/>
                <a:ea typeface="DejaVu Sans"/>
              </a:rPr>
              <a:t>о</a:t>
            </a:r>
            <a:r>
              <a:rPr b="0" lang="ru-RU" sz="2800" spc="24" strike="noStrike">
                <a:solidFill>
                  <a:srgbClr val="1d2e5f"/>
                </a:solidFill>
                <a:latin typeface="Arial"/>
                <a:ea typeface="DejaVu Sans"/>
              </a:rPr>
              <a:t>к</a:t>
            </a:r>
            <a:r>
              <a:rPr b="0" lang="ru-RU" sz="2800" spc="-7" strike="noStrike">
                <a:solidFill>
                  <a:srgbClr val="1d2e5f"/>
                </a:solidFill>
                <a:latin typeface="Arial"/>
                <a:ea typeface="DejaVu Sans"/>
              </a:rPr>
              <a:t>си</a:t>
            </a:r>
            <a:r>
              <a:rPr b="0" lang="ru-RU" sz="2800" spc="43" strike="noStrike">
                <a:solidFill>
                  <a:srgbClr val="1d2e5f"/>
                </a:solidFill>
                <a:latin typeface="Arial"/>
                <a:ea typeface="DejaVu Sans"/>
              </a:rPr>
              <a:t>к</a:t>
            </a:r>
            <a:r>
              <a:rPr b="0" lang="ru-RU" sz="2800" spc="-12" strike="noStrike">
                <a:solidFill>
                  <a:srgbClr val="1d2e5f"/>
                </a:solidFill>
                <a:latin typeface="Arial"/>
                <a:ea typeface="DejaVu Sans"/>
              </a:rPr>
              <a:t>ації  випромінювання,</a:t>
            </a:r>
            <a:r>
              <a:rPr b="0" lang="ru-RU" sz="2800" spc="-12" strike="noStrike">
                <a:solidFill>
                  <a:srgbClr val="1d2e5f"/>
                </a:solidFill>
                <a:latin typeface="Arial"/>
                <a:ea typeface="DejaVu Sans"/>
              </a:rPr>
              <a:t>	</a:t>
            </a:r>
            <a:r>
              <a:rPr b="0" lang="ru-RU" sz="2800" spc="-7" strike="noStrike">
                <a:solidFill>
                  <a:srgbClr val="1d2e5f"/>
                </a:solidFill>
                <a:latin typeface="Arial"/>
                <a:ea typeface="DejaVu Sans"/>
              </a:rPr>
              <a:t>на</a:t>
            </a:r>
            <a:r>
              <a:rPr b="0" lang="ru-RU" sz="2800" spc="-7" strike="noStrike">
                <a:solidFill>
                  <a:srgbClr val="1d2e5f"/>
                </a:solidFill>
                <a:latin typeface="Arial"/>
                <a:ea typeface="DejaVu Sans"/>
              </a:rPr>
              <a:t>	</a:t>
            </a:r>
            <a:r>
              <a:rPr b="0" lang="ru-RU" sz="2800" spc="-1" strike="noStrike">
                <a:solidFill>
                  <a:srgbClr val="1d2e5f"/>
                </a:solidFill>
                <a:latin typeface="Arial"/>
                <a:ea typeface="DejaVu Sans"/>
              </a:rPr>
              <a:t>фоні</a:t>
            </a:r>
            <a:endParaRPr b="0" lang="ru-RU" sz="2800" spc="-1" strike="noStrike">
              <a:latin typeface="Arial"/>
            </a:endParaRPr>
          </a:p>
        </p:txBody>
      </p:sp>
      <p:sp>
        <p:nvSpPr>
          <p:cNvPr id="212" name="CustomShape 4"/>
          <p:cNvSpPr/>
          <p:nvPr/>
        </p:nvSpPr>
        <p:spPr>
          <a:xfrm>
            <a:off x="4964400" y="5765400"/>
            <a:ext cx="4467600" cy="439200"/>
          </a:xfrm>
          <a:prstGeom prst="rect">
            <a:avLst/>
          </a:prstGeom>
          <a:noFill/>
          <a:ln>
            <a:noFill/>
          </a:ln>
        </p:spPr>
        <p:style>
          <a:lnRef idx="0"/>
          <a:fillRef idx="0"/>
          <a:effectRef idx="0"/>
          <a:fontRef idx="minor"/>
        </p:style>
        <p:txBody>
          <a:bodyPr lIns="0" rIns="0" tIns="12240" bIns="0">
            <a:spAutoFit/>
          </a:bodyPr>
          <a:p>
            <a:pPr marL="12600">
              <a:lnSpc>
                <a:spcPct val="100000"/>
              </a:lnSpc>
              <a:spcBef>
                <a:spcPts val="96"/>
              </a:spcBef>
            </a:pPr>
            <a:r>
              <a:rPr b="0" lang="ru-RU" sz="2800" spc="-12" strike="noStrike">
                <a:solidFill>
                  <a:srgbClr val="1d2e5f"/>
                </a:solidFill>
                <a:latin typeface="Arial"/>
                <a:ea typeface="DejaVu Sans"/>
              </a:rPr>
              <a:t>хіміотерапії тощо</a:t>
            </a:r>
            <a:endParaRPr b="0" lang="ru-RU" sz="2800" spc="-1" strike="noStrike">
              <a:latin typeface="Arial"/>
            </a:endParaRPr>
          </a:p>
        </p:txBody>
      </p:sp>
      <p:sp>
        <p:nvSpPr>
          <p:cNvPr id="213" name="CustomShape 5"/>
          <p:cNvSpPr/>
          <p:nvPr/>
        </p:nvSpPr>
        <p:spPr>
          <a:xfrm>
            <a:off x="6480000" y="5326920"/>
            <a:ext cx="5760000" cy="877320"/>
          </a:xfrm>
          <a:prstGeom prst="rect">
            <a:avLst/>
          </a:prstGeom>
          <a:noFill/>
          <a:ln>
            <a:noFill/>
          </a:ln>
        </p:spPr>
        <p:style>
          <a:lnRef idx="0"/>
          <a:fillRef idx="0"/>
          <a:effectRef idx="0"/>
          <a:fontRef idx="minor"/>
        </p:style>
        <p:txBody>
          <a:bodyPr lIns="0" rIns="0" tIns="12240" bIns="0">
            <a:spAutoFit/>
          </a:bodyPr>
          <a:p>
            <a:pPr marL="1760400" indent="-1747080">
              <a:lnSpc>
                <a:spcPct val="100000"/>
              </a:lnSpc>
              <a:spcBef>
                <a:spcPts val="96"/>
              </a:spcBef>
            </a:pPr>
            <a:r>
              <a:rPr b="0" lang="ru-RU" sz="2800" spc="-41" strike="noStrike">
                <a:solidFill>
                  <a:srgbClr val="1d2e5f"/>
                </a:solidFill>
                <a:latin typeface="Arial"/>
                <a:ea typeface="DejaVu Sans"/>
              </a:rPr>
              <a:t>в</a:t>
            </a:r>
            <a:r>
              <a:rPr b="0" lang="ru-RU" sz="2800" spc="-12" strike="noStrike">
                <a:solidFill>
                  <a:srgbClr val="1d2e5f"/>
                </a:solidFill>
                <a:latin typeface="Arial"/>
                <a:ea typeface="DejaVu Sans"/>
              </a:rPr>
              <a:t>ажким</a:t>
            </a:r>
            <a:r>
              <a:rPr b="0" lang="ru-RU" sz="2800" spc="-7" strike="noStrike">
                <a:solidFill>
                  <a:srgbClr val="1d2e5f"/>
                </a:solidFill>
                <a:latin typeface="Arial"/>
                <a:ea typeface="DejaVu Sans"/>
              </a:rPr>
              <a:t>и</a:t>
            </a:r>
            <a:r>
              <a:rPr b="0" lang="ru-RU" sz="2800" spc="-1" strike="noStrike">
                <a:solidFill>
                  <a:srgbClr val="1d2e5f"/>
                </a:solidFill>
                <a:latin typeface="Arial"/>
                <a:ea typeface="DejaVu Sans"/>
              </a:rPr>
              <a:t>	</a:t>
            </a:r>
            <a:r>
              <a:rPr b="0" lang="ru-RU" sz="2800" spc="-1" strike="noStrike">
                <a:solidFill>
                  <a:srgbClr val="1d2e5f"/>
                </a:solidFill>
                <a:latin typeface="Arial"/>
                <a:ea typeface="DejaVu Sans"/>
              </a:rPr>
              <a:t>	</a:t>
            </a:r>
            <a:r>
              <a:rPr b="0" lang="ru-RU" sz="2800" spc="-7" strike="noStrike">
                <a:solidFill>
                  <a:srgbClr val="1d2e5f"/>
                </a:solidFill>
                <a:latin typeface="Arial"/>
                <a:ea typeface="DejaVu Sans"/>
              </a:rPr>
              <a:t>м</a:t>
            </a:r>
            <a:r>
              <a:rPr b="0" lang="ru-RU" sz="2800" spc="-100" strike="noStrike">
                <a:solidFill>
                  <a:srgbClr val="1d2e5f"/>
                </a:solidFill>
                <a:latin typeface="Arial"/>
                <a:ea typeface="DejaVu Sans"/>
              </a:rPr>
              <a:t>е</a:t>
            </a:r>
            <a:r>
              <a:rPr b="0" lang="ru-RU" sz="2800" spc="-26" strike="noStrike">
                <a:solidFill>
                  <a:srgbClr val="1d2e5f"/>
                </a:solidFill>
                <a:latin typeface="Arial"/>
                <a:ea typeface="DejaVu Sans"/>
              </a:rPr>
              <a:t>т</a:t>
            </a:r>
            <a:r>
              <a:rPr b="0" lang="ru-RU" sz="2800" spc="-12" strike="noStrike">
                <a:solidFill>
                  <a:srgbClr val="1d2e5f"/>
                </a:solidFill>
                <a:latin typeface="Arial"/>
                <a:ea typeface="DejaVu Sans"/>
              </a:rPr>
              <a:t>ал</a:t>
            </a:r>
            <a:r>
              <a:rPr b="0" lang="ru-RU" sz="2800" spc="-1" strike="noStrike">
                <a:solidFill>
                  <a:srgbClr val="1d2e5f"/>
                </a:solidFill>
                <a:latin typeface="Arial"/>
                <a:ea typeface="DejaVu Sans"/>
              </a:rPr>
              <a:t>а</a:t>
            </a:r>
            <a:r>
              <a:rPr b="0" lang="ru-RU" sz="2800" spc="-7" strike="noStrike">
                <a:solidFill>
                  <a:srgbClr val="1d2e5f"/>
                </a:solidFill>
                <a:latin typeface="Arial"/>
                <a:ea typeface="DejaVu Sans"/>
              </a:rPr>
              <a:t>ми,</a:t>
            </a:r>
            <a:r>
              <a:rPr b="0" lang="ru-RU" sz="2800" spc="-1" strike="noStrike">
                <a:solidFill>
                  <a:srgbClr val="1d2e5f"/>
                </a:solidFill>
                <a:latin typeface="Arial"/>
                <a:ea typeface="DejaVu Sans"/>
              </a:rPr>
              <a:t>	</a:t>
            </a:r>
            <a:r>
              <a:rPr b="0" lang="ru-RU" sz="2800" spc="-12" strike="noStrike">
                <a:solidFill>
                  <a:srgbClr val="1d2e5f"/>
                </a:solidFill>
                <a:latin typeface="Arial"/>
                <a:ea typeface="DejaVu Sans"/>
              </a:rPr>
              <a:t>ді</a:t>
            </a:r>
            <a:r>
              <a:rPr b="0" lang="ru-RU" sz="2800" spc="-7" strike="noStrike">
                <a:solidFill>
                  <a:srgbClr val="1d2e5f"/>
                </a:solidFill>
                <a:latin typeface="Arial"/>
                <a:ea typeface="DejaVu Sans"/>
              </a:rPr>
              <a:t>ї</a:t>
            </a:r>
            <a:r>
              <a:rPr b="0" lang="ru-RU" sz="2800" spc="-1" strike="noStrike">
                <a:solidFill>
                  <a:srgbClr val="1d2e5f"/>
                </a:solidFill>
                <a:latin typeface="Arial"/>
                <a:ea typeface="DejaVu Sans"/>
              </a:rPr>
              <a:t> </a:t>
            </a:r>
            <a:endParaRPr b="0" lang="ru-RU" sz="2800" spc="-1" strike="noStrike">
              <a:latin typeface="Arial"/>
            </a:endParaRPr>
          </a:p>
          <a:p>
            <a:pPr marL="1760400" indent="-1747080">
              <a:lnSpc>
                <a:spcPct val="100000"/>
              </a:lnSpc>
              <a:spcBef>
                <a:spcPts val="96"/>
              </a:spcBef>
            </a:pPr>
            <a:r>
              <a:rPr b="0" lang="ru-RU" sz="2800" spc="-1" strike="noStrike">
                <a:solidFill>
                  <a:srgbClr val="1d2e5f"/>
                </a:solidFill>
                <a:latin typeface="Arial"/>
                <a:ea typeface="DejaVu Sans"/>
              </a:rPr>
              <a:t>             </a:t>
            </a:r>
            <a:endParaRPr b="0" lang="ru-RU" sz="2800" spc="-1" strike="noStrike">
              <a:latin typeface="Arial"/>
            </a:endParaRPr>
          </a:p>
        </p:txBody>
      </p:sp>
      <p:sp>
        <p:nvSpPr>
          <p:cNvPr id="214" name="CustomShape 6"/>
          <p:cNvSpPr/>
          <p:nvPr/>
        </p:nvSpPr>
        <p:spPr>
          <a:xfrm>
            <a:off x="288000" y="6387120"/>
            <a:ext cx="12269520" cy="2756160"/>
          </a:xfrm>
          <a:prstGeom prst="rect">
            <a:avLst/>
          </a:prstGeom>
          <a:noFill/>
          <a:ln>
            <a:noFill/>
          </a:ln>
        </p:spPr>
        <p:style>
          <a:lnRef idx="0"/>
          <a:fillRef idx="0"/>
          <a:effectRef idx="0"/>
          <a:fontRef idx="minor"/>
        </p:style>
        <p:txBody>
          <a:bodyPr lIns="0" rIns="0" tIns="12240" bIns="0">
            <a:spAutoFit/>
          </a:bodyPr>
          <a:p>
            <a:pPr marL="12600" algn="just">
              <a:lnSpc>
                <a:spcPct val="100000"/>
              </a:lnSpc>
              <a:spcBef>
                <a:spcPts val="96"/>
              </a:spcBef>
            </a:pPr>
            <a:r>
              <a:rPr b="0" lang="ru-RU" sz="2800" spc="-12" strike="noStrike">
                <a:solidFill>
                  <a:srgbClr val="1d2e5f"/>
                </a:solidFill>
                <a:latin typeface="Arial"/>
                <a:ea typeface="DejaVu Sans"/>
              </a:rPr>
              <a:t>кісткового </a:t>
            </a:r>
            <a:r>
              <a:rPr b="0" lang="ru-RU" sz="2800" spc="-52" strike="noStrike">
                <a:solidFill>
                  <a:srgbClr val="1d2e5f"/>
                </a:solidFill>
                <a:latin typeface="Arial"/>
                <a:ea typeface="DejaVu Sans"/>
              </a:rPr>
              <a:t>мозку, </a:t>
            </a:r>
            <a:r>
              <a:rPr b="0" lang="ru-RU" sz="2800" spc="-15" strike="noStrike">
                <a:solidFill>
                  <a:srgbClr val="1d2e5f"/>
                </a:solidFill>
                <a:latin typeface="Arial"/>
                <a:ea typeface="DejaVu Sans"/>
              </a:rPr>
              <a:t>мегалобластній </a:t>
            </a:r>
            <a:r>
              <a:rPr b="0" lang="ru-RU" sz="2800" spc="-7" strike="noStrike">
                <a:solidFill>
                  <a:srgbClr val="1d2e5f"/>
                </a:solidFill>
                <a:latin typeface="Arial"/>
                <a:ea typeface="DejaVu Sans"/>
              </a:rPr>
              <a:t>анемії, мієлодиспластичних синдромах,  апластичній анемії, </a:t>
            </a:r>
            <a:r>
              <a:rPr b="0" lang="ru-RU" sz="2800" spc="-1" strike="noStrike">
                <a:solidFill>
                  <a:srgbClr val="1d2e5f"/>
                </a:solidFill>
                <a:latin typeface="Arial"/>
                <a:ea typeface="DejaVu Sans"/>
              </a:rPr>
              <a:t>спадкових </a:t>
            </a:r>
            <a:r>
              <a:rPr b="0" lang="ru-RU" sz="2800" spc="-12" strike="noStrike">
                <a:solidFill>
                  <a:srgbClr val="1d2e5f"/>
                </a:solidFill>
                <a:latin typeface="Arial"/>
                <a:ea typeface="DejaVu Sans"/>
              </a:rPr>
              <a:t>захворюваннях </a:t>
            </a:r>
            <a:r>
              <a:rPr b="0" lang="ru-RU" sz="2800" spc="-1" strike="noStrike">
                <a:solidFill>
                  <a:srgbClr val="1d2e5f"/>
                </a:solidFill>
                <a:latin typeface="Arial"/>
                <a:ea typeface="DejaVu Sans"/>
              </a:rPr>
              <a:t>(синдром Факоні,  спадковий </a:t>
            </a:r>
            <a:r>
              <a:rPr b="0" lang="ru-RU" sz="2800" spc="-12" strike="noStrike">
                <a:solidFill>
                  <a:srgbClr val="1d2e5f"/>
                </a:solidFill>
                <a:latin typeface="Arial"/>
                <a:ea typeface="DejaVu Sans"/>
              </a:rPr>
              <a:t>дизкератоз), </a:t>
            </a:r>
            <a:r>
              <a:rPr b="0" lang="ru-RU" sz="2800" spc="-15" strike="noStrike">
                <a:solidFill>
                  <a:srgbClr val="1d2e5f"/>
                </a:solidFill>
                <a:latin typeface="Arial"/>
                <a:ea typeface="DejaVu Sans"/>
              </a:rPr>
              <a:t>вторинних </a:t>
            </a:r>
            <a:r>
              <a:rPr b="0" lang="ru-RU" sz="2800" spc="-12" strike="noStrike">
                <a:solidFill>
                  <a:srgbClr val="1d2e5f"/>
                </a:solidFill>
                <a:latin typeface="Arial"/>
                <a:ea typeface="DejaVu Sans"/>
              </a:rPr>
              <a:t>захворюваннях кісткового</a:t>
            </a:r>
            <a:r>
              <a:rPr b="0" lang="ru-RU" sz="2800" spc="137" strike="noStrike">
                <a:solidFill>
                  <a:srgbClr val="1d2e5f"/>
                </a:solidFill>
                <a:latin typeface="Arial"/>
                <a:ea typeface="DejaVu Sans"/>
              </a:rPr>
              <a:t> </a:t>
            </a:r>
            <a:r>
              <a:rPr b="0" lang="ru-RU" sz="2800" spc="-7" strike="noStrike">
                <a:solidFill>
                  <a:srgbClr val="1d2e5f"/>
                </a:solidFill>
                <a:latin typeface="Arial"/>
                <a:ea typeface="DejaVu Sans"/>
              </a:rPr>
              <a:t>мозку.</a:t>
            </a:r>
            <a:endParaRPr b="0" lang="ru-RU" sz="2800" spc="-1" strike="noStrike">
              <a:latin typeface="Arial"/>
            </a:endParaRPr>
          </a:p>
          <a:p>
            <a:pPr marL="12600" algn="just">
              <a:lnSpc>
                <a:spcPct val="100000"/>
              </a:lnSpc>
            </a:pPr>
            <a:r>
              <a:rPr b="1" lang="ru-RU" sz="2400" spc="-1" strike="noStrike">
                <a:solidFill>
                  <a:srgbClr val="c00000"/>
                </a:solidFill>
                <a:latin typeface="Arial"/>
                <a:ea typeface="DejaVu Sans"/>
              </a:rPr>
              <a:t>В </a:t>
            </a:r>
            <a:r>
              <a:rPr b="1" lang="ru-RU" sz="2400" spc="-12" strike="noStrike">
                <a:solidFill>
                  <a:srgbClr val="c00000"/>
                </a:solidFill>
                <a:latin typeface="Arial"/>
                <a:ea typeface="DejaVu Sans"/>
              </a:rPr>
              <a:t>нормі загальна </a:t>
            </a:r>
            <a:r>
              <a:rPr b="1" lang="ru-RU" sz="2400" spc="-7" strike="noStrike">
                <a:solidFill>
                  <a:srgbClr val="c00000"/>
                </a:solidFill>
                <a:latin typeface="Arial"/>
                <a:ea typeface="DejaVu Sans"/>
              </a:rPr>
              <a:t>кількість </a:t>
            </a:r>
            <a:r>
              <a:rPr b="1" lang="ru-RU" sz="2400" spc="-15" strike="noStrike">
                <a:solidFill>
                  <a:srgbClr val="c00000"/>
                </a:solidFill>
                <a:latin typeface="Arial"/>
                <a:ea typeface="DejaVu Sans"/>
              </a:rPr>
              <a:t>лейкоцитів </a:t>
            </a:r>
            <a:r>
              <a:rPr b="1" lang="ru-RU" sz="2400" spc="-1" strike="noStrike">
                <a:solidFill>
                  <a:srgbClr val="c00000"/>
                </a:solidFill>
                <a:latin typeface="Arial"/>
                <a:ea typeface="DejaVu Sans"/>
              </a:rPr>
              <a:t>в </a:t>
            </a:r>
            <a:r>
              <a:rPr b="1" lang="ru-RU" sz="2400" spc="-12" strike="noStrike">
                <a:solidFill>
                  <a:srgbClr val="c00000"/>
                </a:solidFill>
                <a:latin typeface="Arial"/>
                <a:ea typeface="DejaVu Sans"/>
              </a:rPr>
              <a:t>крові </a:t>
            </a:r>
            <a:r>
              <a:rPr b="1" lang="ru-RU" sz="2400" spc="-1" strike="noStrike">
                <a:solidFill>
                  <a:srgbClr val="c00000"/>
                </a:solidFill>
                <a:latin typeface="Arial"/>
                <a:ea typeface="DejaVu Sans"/>
              </a:rPr>
              <a:t>наступна: у </a:t>
            </a:r>
            <a:r>
              <a:rPr b="1" lang="ru-RU" sz="2400" spc="-7" strike="noStrike">
                <a:solidFill>
                  <a:srgbClr val="c00000"/>
                </a:solidFill>
                <a:latin typeface="Arial"/>
                <a:ea typeface="DejaVu Sans"/>
              </a:rPr>
              <a:t>дітей </a:t>
            </a:r>
            <a:r>
              <a:rPr b="1" lang="ru-RU" sz="2400" spc="-1" strike="noStrike">
                <a:solidFill>
                  <a:srgbClr val="c00000"/>
                </a:solidFill>
                <a:latin typeface="Arial"/>
                <a:ea typeface="DejaVu Sans"/>
              </a:rPr>
              <a:t>до </a:t>
            </a:r>
            <a:r>
              <a:rPr b="1" lang="ru-RU" sz="2400" spc="-7" strike="noStrike">
                <a:solidFill>
                  <a:srgbClr val="c00000"/>
                </a:solidFill>
                <a:latin typeface="Arial"/>
                <a:ea typeface="DejaVu Sans"/>
              </a:rPr>
              <a:t>1 </a:t>
            </a:r>
            <a:r>
              <a:rPr b="1" lang="ru-RU" sz="2400" spc="-1" strike="noStrike">
                <a:solidFill>
                  <a:srgbClr val="c00000"/>
                </a:solidFill>
                <a:latin typeface="Arial"/>
                <a:ea typeface="DejaVu Sans"/>
              </a:rPr>
              <a:t>року </a:t>
            </a:r>
            <a:r>
              <a:rPr b="1" lang="ru-RU" sz="2400" spc="-7" strike="noStrike">
                <a:solidFill>
                  <a:srgbClr val="c00000"/>
                </a:solidFill>
                <a:latin typeface="Arial"/>
                <a:ea typeface="DejaVu Sans"/>
              </a:rPr>
              <a:t>6,5–  12,5</a:t>
            </a:r>
            <a:r>
              <a:rPr b="1" lang="ru-RU" sz="2400" spc="392" strike="noStrike">
                <a:solidFill>
                  <a:srgbClr val="c00000"/>
                </a:solidFill>
                <a:latin typeface="Arial"/>
                <a:ea typeface="DejaVu Sans"/>
              </a:rPr>
              <a:t> </a:t>
            </a:r>
            <a:r>
              <a:rPr b="1" lang="ru-RU" sz="2400" spc="-1" strike="noStrike">
                <a:solidFill>
                  <a:srgbClr val="c00000"/>
                </a:solidFill>
                <a:latin typeface="Arial"/>
                <a:ea typeface="DejaVu Sans"/>
              </a:rPr>
              <a:t>Г/л,</a:t>
            </a:r>
            <a:r>
              <a:rPr b="1" lang="ru-RU" sz="2400" spc="384" strike="noStrike">
                <a:solidFill>
                  <a:srgbClr val="c00000"/>
                </a:solidFill>
                <a:latin typeface="Arial"/>
                <a:ea typeface="DejaVu Sans"/>
              </a:rPr>
              <a:t> </a:t>
            </a:r>
            <a:r>
              <a:rPr b="1" lang="ru-RU" sz="2400" spc="-7" strike="noStrike">
                <a:solidFill>
                  <a:srgbClr val="c00000"/>
                </a:solidFill>
                <a:latin typeface="Arial"/>
                <a:ea typeface="DejaVu Sans"/>
              </a:rPr>
              <a:t>1–3</a:t>
            </a:r>
            <a:r>
              <a:rPr b="1" lang="ru-RU" sz="2400" spc="398" strike="noStrike">
                <a:solidFill>
                  <a:srgbClr val="c00000"/>
                </a:solidFill>
                <a:latin typeface="Arial"/>
                <a:ea typeface="DejaVu Sans"/>
              </a:rPr>
              <a:t> </a:t>
            </a:r>
            <a:r>
              <a:rPr b="1" lang="ru-RU" sz="2400" spc="-1" strike="noStrike">
                <a:solidFill>
                  <a:srgbClr val="c00000"/>
                </a:solidFill>
                <a:latin typeface="Arial"/>
                <a:ea typeface="DejaVu Sans"/>
              </a:rPr>
              <a:t>роки</a:t>
            </a:r>
            <a:r>
              <a:rPr b="1" lang="ru-RU" sz="2400" spc="386" strike="noStrike">
                <a:solidFill>
                  <a:srgbClr val="c00000"/>
                </a:solidFill>
                <a:latin typeface="Arial"/>
                <a:ea typeface="DejaVu Sans"/>
              </a:rPr>
              <a:t> </a:t>
            </a:r>
            <a:r>
              <a:rPr b="1" lang="ru-RU" sz="2400" spc="-1" strike="noStrike">
                <a:solidFill>
                  <a:srgbClr val="c00000"/>
                </a:solidFill>
                <a:latin typeface="Arial"/>
                <a:ea typeface="DejaVu Sans"/>
              </a:rPr>
              <a:t>–</a:t>
            </a:r>
            <a:r>
              <a:rPr b="1" lang="ru-RU" sz="2400" spc="398" strike="noStrike">
                <a:solidFill>
                  <a:srgbClr val="c00000"/>
                </a:solidFill>
                <a:latin typeface="Arial"/>
                <a:ea typeface="DejaVu Sans"/>
              </a:rPr>
              <a:t> </a:t>
            </a:r>
            <a:r>
              <a:rPr b="1" lang="ru-RU" sz="2400" spc="-7" strike="noStrike">
                <a:solidFill>
                  <a:srgbClr val="c00000"/>
                </a:solidFill>
                <a:latin typeface="Arial"/>
                <a:ea typeface="DejaVu Sans"/>
              </a:rPr>
              <a:t>5,0–12,0</a:t>
            </a:r>
            <a:r>
              <a:rPr b="1" lang="ru-RU" sz="2400" spc="412" strike="noStrike">
                <a:solidFill>
                  <a:srgbClr val="c00000"/>
                </a:solidFill>
                <a:latin typeface="Arial"/>
                <a:ea typeface="DejaVu Sans"/>
              </a:rPr>
              <a:t> </a:t>
            </a:r>
            <a:r>
              <a:rPr b="1" lang="ru-RU" sz="2400" spc="-7" strike="noStrike">
                <a:solidFill>
                  <a:srgbClr val="c00000"/>
                </a:solidFill>
                <a:latin typeface="Arial"/>
                <a:ea typeface="DejaVu Sans"/>
              </a:rPr>
              <a:t>Г/л,</a:t>
            </a:r>
            <a:r>
              <a:rPr b="1" lang="ru-RU" sz="2400" spc="406" strike="noStrike">
                <a:solidFill>
                  <a:srgbClr val="c00000"/>
                </a:solidFill>
                <a:latin typeface="Arial"/>
                <a:ea typeface="DejaVu Sans"/>
              </a:rPr>
              <a:t> </a:t>
            </a:r>
            <a:r>
              <a:rPr b="1" lang="ru-RU" sz="2400" spc="-7" strike="noStrike">
                <a:solidFill>
                  <a:srgbClr val="c00000"/>
                </a:solidFill>
                <a:latin typeface="Arial"/>
                <a:ea typeface="DejaVu Sans"/>
              </a:rPr>
              <a:t>3–6</a:t>
            </a:r>
            <a:r>
              <a:rPr b="1" lang="ru-RU" sz="2400" spc="386" strike="noStrike">
                <a:solidFill>
                  <a:srgbClr val="c00000"/>
                </a:solidFill>
                <a:latin typeface="Arial"/>
                <a:ea typeface="DejaVu Sans"/>
              </a:rPr>
              <a:t> </a:t>
            </a:r>
            <a:r>
              <a:rPr b="1" lang="ru-RU" sz="2400" spc="-1" strike="noStrike">
                <a:solidFill>
                  <a:srgbClr val="c00000"/>
                </a:solidFill>
                <a:latin typeface="Arial"/>
                <a:ea typeface="DejaVu Sans"/>
              </a:rPr>
              <a:t>років</a:t>
            </a:r>
            <a:r>
              <a:rPr b="1" lang="ru-RU" sz="2400" spc="386" strike="noStrike">
                <a:solidFill>
                  <a:srgbClr val="c00000"/>
                </a:solidFill>
                <a:latin typeface="Arial"/>
                <a:ea typeface="DejaVu Sans"/>
              </a:rPr>
              <a:t> </a:t>
            </a:r>
            <a:r>
              <a:rPr b="1" lang="ru-RU" sz="2400" spc="-1" strike="noStrike">
                <a:solidFill>
                  <a:srgbClr val="c00000"/>
                </a:solidFill>
                <a:latin typeface="Arial"/>
                <a:ea typeface="DejaVu Sans"/>
              </a:rPr>
              <a:t>–</a:t>
            </a:r>
            <a:r>
              <a:rPr b="1" lang="ru-RU" sz="2400" spc="398" strike="noStrike">
                <a:solidFill>
                  <a:srgbClr val="c00000"/>
                </a:solidFill>
                <a:latin typeface="Arial"/>
                <a:ea typeface="DejaVu Sans"/>
              </a:rPr>
              <a:t> </a:t>
            </a:r>
            <a:r>
              <a:rPr b="1" lang="ru-RU" sz="2400" spc="-7" strike="noStrike">
                <a:solidFill>
                  <a:srgbClr val="c00000"/>
                </a:solidFill>
                <a:latin typeface="Arial"/>
                <a:ea typeface="DejaVu Sans"/>
              </a:rPr>
              <a:t>4,5–10,0</a:t>
            </a:r>
            <a:r>
              <a:rPr b="1" lang="ru-RU" sz="2400" spc="398" strike="noStrike">
                <a:solidFill>
                  <a:srgbClr val="c00000"/>
                </a:solidFill>
                <a:latin typeface="Arial"/>
                <a:ea typeface="DejaVu Sans"/>
              </a:rPr>
              <a:t> </a:t>
            </a:r>
            <a:r>
              <a:rPr b="1" lang="ru-RU" sz="2400" spc="-1" strike="noStrike">
                <a:solidFill>
                  <a:srgbClr val="c00000"/>
                </a:solidFill>
                <a:latin typeface="Arial"/>
                <a:ea typeface="DejaVu Sans"/>
              </a:rPr>
              <a:t>Г/л,</a:t>
            </a:r>
            <a:r>
              <a:rPr b="1" lang="ru-RU" sz="2400" spc="392" strike="noStrike">
                <a:solidFill>
                  <a:srgbClr val="c00000"/>
                </a:solidFill>
                <a:latin typeface="Arial"/>
                <a:ea typeface="DejaVu Sans"/>
              </a:rPr>
              <a:t> </a:t>
            </a:r>
            <a:r>
              <a:rPr b="1" lang="ru-RU" sz="2400" spc="-7" strike="noStrike">
                <a:solidFill>
                  <a:srgbClr val="c00000"/>
                </a:solidFill>
                <a:latin typeface="Arial"/>
                <a:ea typeface="DejaVu Sans"/>
              </a:rPr>
              <a:t>6–16</a:t>
            </a:r>
            <a:r>
              <a:rPr b="1" lang="ru-RU" sz="2400" spc="398" strike="noStrike">
                <a:solidFill>
                  <a:srgbClr val="c00000"/>
                </a:solidFill>
                <a:latin typeface="Arial"/>
                <a:ea typeface="DejaVu Sans"/>
              </a:rPr>
              <a:t> </a:t>
            </a:r>
            <a:r>
              <a:rPr b="1" lang="ru-RU" sz="2400" spc="-1" strike="noStrike">
                <a:solidFill>
                  <a:srgbClr val="c00000"/>
                </a:solidFill>
                <a:latin typeface="Arial"/>
                <a:ea typeface="DejaVu Sans"/>
              </a:rPr>
              <a:t>років</a:t>
            </a:r>
            <a:r>
              <a:rPr b="1" lang="ru-RU" sz="2400" spc="392" strike="noStrike">
                <a:solidFill>
                  <a:srgbClr val="c00000"/>
                </a:solidFill>
                <a:latin typeface="Arial"/>
                <a:ea typeface="DejaVu Sans"/>
              </a:rPr>
              <a:t> </a:t>
            </a:r>
            <a:r>
              <a:rPr b="1" lang="ru-RU" sz="2400" spc="-1" strike="noStrike">
                <a:solidFill>
                  <a:srgbClr val="c00000"/>
                </a:solidFill>
                <a:latin typeface="Arial"/>
                <a:ea typeface="DejaVu Sans"/>
              </a:rPr>
              <a:t>–</a:t>
            </a:r>
            <a:r>
              <a:rPr b="1" lang="ru-RU" sz="2400" spc="398" strike="noStrike">
                <a:solidFill>
                  <a:srgbClr val="c00000"/>
                </a:solidFill>
                <a:latin typeface="Arial"/>
                <a:ea typeface="DejaVu Sans"/>
              </a:rPr>
              <a:t> </a:t>
            </a:r>
            <a:r>
              <a:rPr b="1" lang="ru-RU" sz="2400" spc="-7" strike="noStrike">
                <a:solidFill>
                  <a:srgbClr val="c00000"/>
                </a:solidFill>
                <a:latin typeface="Arial"/>
                <a:ea typeface="DejaVu Sans"/>
              </a:rPr>
              <a:t>4,3–9,5;</a:t>
            </a:r>
            <a:endParaRPr b="0" lang="ru-RU" sz="2400" spc="-1" strike="noStrike">
              <a:latin typeface="Arial"/>
            </a:endParaRPr>
          </a:p>
          <a:p>
            <a:pPr marL="12600" algn="just">
              <a:lnSpc>
                <a:spcPct val="100000"/>
              </a:lnSpc>
              <a:spcBef>
                <a:spcPts val="6"/>
              </a:spcBef>
            </a:pPr>
            <a:r>
              <a:rPr b="1" lang="ru-RU" sz="2400" spc="-12" strike="noStrike">
                <a:solidFill>
                  <a:srgbClr val="c00000"/>
                </a:solidFill>
                <a:latin typeface="Arial"/>
                <a:ea typeface="DejaVu Sans"/>
              </a:rPr>
              <a:t>дорослі </a:t>
            </a:r>
            <a:r>
              <a:rPr b="1" lang="ru-RU" sz="2400" spc="-1" strike="noStrike">
                <a:solidFill>
                  <a:srgbClr val="c00000"/>
                </a:solidFill>
                <a:latin typeface="Arial"/>
                <a:ea typeface="DejaVu Sans"/>
              </a:rPr>
              <a:t>– </a:t>
            </a:r>
            <a:r>
              <a:rPr b="1" lang="ru-RU" sz="2400" spc="-7" strike="noStrike">
                <a:solidFill>
                  <a:srgbClr val="c00000"/>
                </a:solidFill>
                <a:latin typeface="Arial"/>
                <a:ea typeface="DejaVu Sans"/>
              </a:rPr>
              <a:t>4,0 </a:t>
            </a:r>
            <a:r>
              <a:rPr b="1" lang="ru-RU" sz="2400" spc="-1" strike="noStrike">
                <a:solidFill>
                  <a:srgbClr val="c00000"/>
                </a:solidFill>
                <a:latin typeface="Arial"/>
                <a:ea typeface="DejaVu Sans"/>
              </a:rPr>
              <a:t>– </a:t>
            </a:r>
            <a:r>
              <a:rPr b="1" lang="ru-RU" sz="2400" spc="-7" strike="noStrike">
                <a:solidFill>
                  <a:srgbClr val="c00000"/>
                </a:solidFill>
                <a:latin typeface="Arial"/>
                <a:ea typeface="DejaVu Sans"/>
              </a:rPr>
              <a:t>9,0 Г/л. </a:t>
            </a:r>
            <a:r>
              <a:rPr b="1" lang="ru-RU" sz="2400" spc="-1" strike="noStrike">
                <a:solidFill>
                  <a:srgbClr val="c00000"/>
                </a:solidFill>
                <a:latin typeface="Arial"/>
                <a:ea typeface="DejaVu Sans"/>
              </a:rPr>
              <a:t>В </a:t>
            </a:r>
            <a:r>
              <a:rPr b="1" lang="ru-RU" sz="2400" spc="-7" strike="noStrike">
                <a:solidFill>
                  <a:srgbClr val="c00000"/>
                </a:solidFill>
                <a:latin typeface="Arial"/>
                <a:ea typeface="DejaVu Sans"/>
              </a:rPr>
              <a:t>різних </a:t>
            </a:r>
            <a:r>
              <a:rPr b="1" lang="ru-RU" sz="2400" spc="-12" strike="noStrike">
                <a:solidFill>
                  <a:srgbClr val="c00000"/>
                </a:solidFill>
                <a:latin typeface="Arial"/>
                <a:ea typeface="DejaVu Sans"/>
              </a:rPr>
              <a:t>лабораторіях нормативні </a:t>
            </a:r>
            <a:r>
              <a:rPr b="1" lang="ru-RU" sz="2400" spc="-7" strike="noStrike">
                <a:solidFill>
                  <a:srgbClr val="c00000"/>
                </a:solidFill>
                <a:latin typeface="Arial"/>
                <a:ea typeface="DejaVu Sans"/>
              </a:rPr>
              <a:t>показники </a:t>
            </a:r>
            <a:r>
              <a:rPr b="1" lang="ru-RU" sz="2400" spc="-12" strike="noStrike">
                <a:solidFill>
                  <a:srgbClr val="c00000"/>
                </a:solidFill>
                <a:latin typeface="Arial"/>
                <a:ea typeface="DejaVu Sans"/>
              </a:rPr>
              <a:t>загальної  </a:t>
            </a:r>
            <a:r>
              <a:rPr b="1" lang="ru-RU" sz="2400" spc="-15" strike="noStrike">
                <a:solidFill>
                  <a:srgbClr val="c00000"/>
                </a:solidFill>
                <a:latin typeface="Arial"/>
                <a:ea typeface="DejaVu Sans"/>
              </a:rPr>
              <a:t>кількості лейкоцитів </a:t>
            </a:r>
            <a:r>
              <a:rPr b="1" lang="ru-RU" sz="2400" spc="-21" strike="noStrike">
                <a:solidFill>
                  <a:srgbClr val="c00000"/>
                </a:solidFill>
                <a:latin typeface="Arial"/>
                <a:ea typeface="DejaVu Sans"/>
              </a:rPr>
              <a:t>можуть трохи</a:t>
            </a:r>
            <a:r>
              <a:rPr b="1" lang="ru-RU" sz="2400" spc="151" strike="noStrike">
                <a:solidFill>
                  <a:srgbClr val="c00000"/>
                </a:solidFill>
                <a:latin typeface="Arial"/>
                <a:ea typeface="DejaVu Sans"/>
              </a:rPr>
              <a:t> </a:t>
            </a:r>
            <a:r>
              <a:rPr b="1" lang="ru-RU" sz="2400" spc="-7" strike="noStrike">
                <a:solidFill>
                  <a:srgbClr val="c00000"/>
                </a:solidFill>
                <a:latin typeface="Arial"/>
                <a:ea typeface="DejaVu Sans"/>
              </a:rPr>
              <a:t>відрізнятись.</a:t>
            </a:r>
            <a:endParaRPr b="0" lang="ru-RU" sz="2400" spc="-1" strike="noStrike">
              <a:latin typeface="Arial"/>
            </a:endParaRPr>
          </a:p>
        </p:txBody>
      </p:sp>
      <p:sp>
        <p:nvSpPr>
          <p:cNvPr id="215" name="CustomShape 7"/>
          <p:cNvSpPr/>
          <p:nvPr/>
        </p:nvSpPr>
        <p:spPr>
          <a:xfrm>
            <a:off x="9240120" y="60840"/>
            <a:ext cx="2856600" cy="2141640"/>
          </a:xfrm>
          <a:prstGeom prst="rect">
            <a:avLst/>
          </a:prstGeom>
          <a:blipFill rotWithShape="0">
            <a:blip r:embed="rId1"/>
            <a:stretch>
              <a:fillRect/>
            </a:stretch>
          </a:blipFill>
          <a:ln>
            <a:noFill/>
          </a:ln>
        </p:spPr>
        <p:style>
          <a:lnRef idx="0"/>
          <a:fillRef idx="0"/>
          <a:effectRef idx="0"/>
          <a:fontRef idx="minor"/>
        </p:style>
      </p:sp>
      <p:sp>
        <p:nvSpPr>
          <p:cNvPr id="216" name="TextShape 8"/>
          <p:cNvSpPr txBox="1"/>
          <p:nvPr/>
        </p:nvSpPr>
        <p:spPr>
          <a:xfrm>
            <a:off x="648000" y="453960"/>
            <a:ext cx="8321760" cy="770040"/>
          </a:xfrm>
          <a:prstGeom prst="rect">
            <a:avLst/>
          </a:prstGeom>
          <a:noFill/>
          <a:ln>
            <a:noFill/>
          </a:ln>
        </p:spPr>
        <p:txBody>
          <a:bodyPr lIns="90000" rIns="90000" tIns="45000" bIns="45000">
            <a:spAutoFit/>
          </a:bodyPr>
          <a:p>
            <a:pPr algn="ctr"/>
            <a:r>
              <a:rPr b="1" lang="ru-RU" sz="2400" spc="-1" strike="noStrike">
                <a:latin typeface="Arial"/>
              </a:rPr>
              <a:t>ОКРЕМІ ІМУНОЛОГІЧНІ ПОКАЗНИКИ ТА ЇХ ЗНАЧЕННЯ </a:t>
            </a:r>
            <a:endParaRPr b="0" lang="ru-RU" sz="2400" spc="-1" strike="noStrike">
              <a:latin typeface="Arial"/>
            </a:endParaRPr>
          </a:p>
          <a:p>
            <a:pPr algn="ctr"/>
            <a:r>
              <a:rPr b="1" lang="ru-RU" sz="2400" spc="-1" strike="noStrike">
                <a:latin typeface="Arial"/>
              </a:rPr>
              <a:t>ПРИ ДІАГНОСТИЦІ</a:t>
            </a:r>
            <a:endParaRPr b="0" lang="ru-RU" sz="2400" spc="-1" strike="noStrike">
              <a:latin typeface="Arial"/>
            </a:endParaRPr>
          </a:p>
        </p:txBody>
      </p:sp>
    </p:spTree>
  </p:cSld>
  <mc:AlternateContent>
    <mc:Choice Requires="p14">
      <p:transition spd="slow" p14:dur="2000"/>
    </mc:Choice>
    <mc:Fallback>
      <p:transition spd="slow"/>
    </mc:Fallback>
  </mc:AlternateContent>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CustomShape 1"/>
          <p:cNvSpPr/>
          <p:nvPr/>
        </p:nvSpPr>
        <p:spPr>
          <a:xfrm>
            <a:off x="458640" y="159840"/>
            <a:ext cx="10020600" cy="1276920"/>
          </a:xfrm>
          <a:prstGeom prst="rect">
            <a:avLst/>
          </a:prstGeom>
          <a:noFill/>
          <a:ln>
            <a:noFill/>
          </a:ln>
        </p:spPr>
        <p:style>
          <a:lnRef idx="0"/>
          <a:fillRef idx="0"/>
          <a:effectRef idx="0"/>
          <a:fontRef idx="minor"/>
        </p:style>
        <p:txBody>
          <a:bodyPr lIns="0" rIns="0" tIns="107280" bIns="0">
            <a:spAutoFit/>
          </a:bodyPr>
          <a:p>
            <a:pPr marL="12600" algn="ctr">
              <a:lnSpc>
                <a:spcPts val="3070"/>
              </a:lnSpc>
              <a:spcBef>
                <a:spcPts val="845"/>
              </a:spcBef>
            </a:pPr>
            <a:r>
              <a:rPr b="1" lang="ru-RU" sz="3200" spc="-12" strike="noStrike">
                <a:solidFill>
                  <a:srgbClr val="c00000"/>
                </a:solidFill>
                <a:latin typeface="Arial"/>
                <a:ea typeface="DejaVu Sans"/>
              </a:rPr>
              <a:t>Лімфоцити </a:t>
            </a:r>
            <a:r>
              <a:rPr b="0" lang="ru-RU" sz="3200" spc="-1" strike="noStrike">
                <a:solidFill>
                  <a:srgbClr val="1d2e5f"/>
                </a:solidFill>
                <a:latin typeface="Arial"/>
                <a:ea typeface="DejaVu Sans"/>
              </a:rPr>
              <a:t>– </a:t>
            </a:r>
            <a:r>
              <a:rPr b="0" lang="ru-RU" sz="3200" spc="-12" strike="noStrike">
                <a:solidFill>
                  <a:srgbClr val="1d2e5f"/>
                </a:solidFill>
                <a:latin typeface="Arial"/>
                <a:ea typeface="DejaVu Sans"/>
              </a:rPr>
              <a:t>популяція </a:t>
            </a:r>
            <a:r>
              <a:rPr b="0" lang="ru-RU" sz="3200" spc="-1" strike="noStrike">
                <a:solidFill>
                  <a:srgbClr val="1d2e5f"/>
                </a:solidFill>
                <a:latin typeface="Arial"/>
                <a:ea typeface="DejaVu Sans"/>
              </a:rPr>
              <a:t>клітин, які </a:t>
            </a:r>
            <a:r>
              <a:rPr b="0" lang="ru-RU" sz="3200" spc="-12" strike="noStrike">
                <a:solidFill>
                  <a:srgbClr val="1d2e5f"/>
                </a:solidFill>
                <a:latin typeface="Arial"/>
                <a:ea typeface="DejaVu Sans"/>
              </a:rPr>
              <a:t>відрізняються</a:t>
            </a:r>
            <a:r>
              <a:rPr b="0" lang="ru-RU" sz="3200" spc="-137" strike="noStrike">
                <a:solidFill>
                  <a:srgbClr val="1d2e5f"/>
                </a:solidFill>
                <a:latin typeface="Arial"/>
                <a:ea typeface="DejaVu Sans"/>
              </a:rPr>
              <a:t> </a:t>
            </a:r>
            <a:r>
              <a:rPr b="0" lang="ru-RU" sz="3200" spc="-1" strike="noStrike">
                <a:solidFill>
                  <a:srgbClr val="1d2e5f"/>
                </a:solidFill>
                <a:latin typeface="Arial"/>
                <a:ea typeface="DejaVu Sans"/>
              </a:rPr>
              <a:t>між  собою </a:t>
            </a:r>
            <a:r>
              <a:rPr b="0" lang="ru-RU" sz="3200" spc="-12" strike="noStrike">
                <a:solidFill>
                  <a:srgbClr val="1d2e5f"/>
                </a:solidFill>
                <a:latin typeface="Arial"/>
                <a:ea typeface="DejaVu Sans"/>
              </a:rPr>
              <a:t>залежно </a:t>
            </a:r>
            <a:r>
              <a:rPr b="0" lang="ru-RU" sz="3200" spc="-7" strike="noStrike">
                <a:solidFill>
                  <a:srgbClr val="1d2e5f"/>
                </a:solidFill>
                <a:latin typeface="Arial"/>
                <a:ea typeface="DejaVu Sans"/>
              </a:rPr>
              <a:t>від </a:t>
            </a:r>
            <a:r>
              <a:rPr b="0" lang="ru-RU" sz="3200" spc="-15" strike="noStrike">
                <a:solidFill>
                  <a:srgbClr val="1d2e5f"/>
                </a:solidFill>
                <a:latin typeface="Arial"/>
                <a:ea typeface="DejaVu Sans"/>
              </a:rPr>
              <a:t>походження, </a:t>
            </a:r>
            <a:r>
              <a:rPr b="0" lang="ru-RU" sz="3200" spc="-7" strike="noStrike">
                <a:solidFill>
                  <a:srgbClr val="1d2e5f"/>
                </a:solidFill>
                <a:latin typeface="Arial"/>
                <a:ea typeface="DejaVu Sans"/>
              </a:rPr>
              <a:t>тривалості </a:t>
            </a:r>
            <a:r>
              <a:rPr b="0" lang="ru-RU" sz="3200" spc="-1" strike="noStrike">
                <a:solidFill>
                  <a:srgbClr val="1d2e5f"/>
                </a:solidFill>
                <a:latin typeface="Arial"/>
                <a:ea typeface="DejaVu Sans"/>
              </a:rPr>
              <a:t>життя,  локалізації в </a:t>
            </a:r>
            <a:r>
              <a:rPr b="0" lang="ru-RU" sz="3200" spc="-7" strike="noStrike">
                <a:solidFill>
                  <a:srgbClr val="1d2e5f"/>
                </a:solidFill>
                <a:latin typeface="Arial"/>
                <a:ea typeface="DejaVu Sans"/>
              </a:rPr>
              <a:t>лімфоїдних </a:t>
            </a:r>
            <a:r>
              <a:rPr b="0" lang="ru-RU" sz="3200" spc="-15" strike="noStrike">
                <a:solidFill>
                  <a:srgbClr val="1d2e5f"/>
                </a:solidFill>
                <a:latin typeface="Arial"/>
                <a:ea typeface="DejaVu Sans"/>
              </a:rPr>
              <a:t>органах </a:t>
            </a:r>
            <a:r>
              <a:rPr b="0" lang="ru-RU" sz="3200" spc="-1" strike="noStrike">
                <a:solidFill>
                  <a:srgbClr val="1d2e5f"/>
                </a:solidFill>
                <a:latin typeface="Arial"/>
                <a:ea typeface="DejaVu Sans"/>
              </a:rPr>
              <a:t>і</a:t>
            </a:r>
            <a:r>
              <a:rPr b="0" lang="ru-RU" sz="3200" spc="-86" strike="noStrike">
                <a:solidFill>
                  <a:srgbClr val="1d2e5f"/>
                </a:solidFill>
                <a:latin typeface="Arial"/>
                <a:ea typeface="DejaVu Sans"/>
              </a:rPr>
              <a:t> </a:t>
            </a:r>
            <a:r>
              <a:rPr b="0" lang="ru-RU" sz="3200" spc="-1" strike="noStrike">
                <a:solidFill>
                  <a:srgbClr val="1d2e5f"/>
                </a:solidFill>
                <a:latin typeface="Arial"/>
                <a:ea typeface="DejaVu Sans"/>
              </a:rPr>
              <a:t>тканинах.</a:t>
            </a:r>
            <a:endParaRPr b="0" lang="ru-RU" sz="3200" spc="-1" strike="noStrike">
              <a:latin typeface="Arial"/>
            </a:endParaRPr>
          </a:p>
        </p:txBody>
      </p:sp>
      <p:sp>
        <p:nvSpPr>
          <p:cNvPr id="218" name="CustomShape 2"/>
          <p:cNvSpPr/>
          <p:nvPr/>
        </p:nvSpPr>
        <p:spPr>
          <a:xfrm>
            <a:off x="368280" y="1830960"/>
            <a:ext cx="4309920" cy="438480"/>
          </a:xfrm>
          <a:prstGeom prst="rect">
            <a:avLst/>
          </a:prstGeom>
          <a:noFill/>
          <a:ln>
            <a:noFill/>
          </a:ln>
        </p:spPr>
        <p:style>
          <a:lnRef idx="0"/>
          <a:fillRef idx="0"/>
          <a:effectRef idx="0"/>
          <a:fontRef idx="minor"/>
        </p:style>
        <p:txBody>
          <a:bodyPr lIns="0" rIns="0" tIns="12240" bIns="0">
            <a:spAutoFit/>
          </a:bodyPr>
          <a:p>
            <a:pPr marL="12600">
              <a:lnSpc>
                <a:spcPct val="100000"/>
              </a:lnSpc>
              <a:spcBef>
                <a:spcPts val="96"/>
              </a:spcBef>
            </a:pPr>
            <a:r>
              <a:rPr b="1" i="1" lang="ru-RU" sz="2800" spc="-7" strike="noStrike">
                <a:solidFill>
                  <a:srgbClr val="c00000"/>
                </a:solidFill>
                <a:latin typeface="Arial"/>
                <a:ea typeface="DejaVu Sans"/>
              </a:rPr>
              <a:t>Збільш</a:t>
            </a:r>
            <a:r>
              <a:rPr b="1" i="1" lang="ru-RU" sz="2800" spc="-1" strike="noStrike">
                <a:solidFill>
                  <a:srgbClr val="c00000"/>
                </a:solidFill>
                <a:latin typeface="Arial"/>
                <a:ea typeface="DejaVu Sans"/>
              </a:rPr>
              <a:t>е</a:t>
            </a:r>
            <a:r>
              <a:rPr b="1" i="1" lang="ru-RU" sz="2800" spc="-7" strike="noStrike">
                <a:solidFill>
                  <a:srgbClr val="c00000"/>
                </a:solidFill>
                <a:latin typeface="Arial"/>
                <a:ea typeface="DejaVu Sans"/>
              </a:rPr>
              <a:t>ння</a:t>
            </a:r>
            <a:r>
              <a:rPr b="1" i="1" lang="ru-RU" sz="2800" spc="-1" strike="noStrike">
                <a:solidFill>
                  <a:srgbClr val="c00000"/>
                </a:solidFill>
                <a:latin typeface="Arial"/>
                <a:ea typeface="DejaVu Sans"/>
              </a:rPr>
              <a:t>	</a:t>
            </a:r>
            <a:r>
              <a:rPr b="1" i="1" lang="ru-RU" sz="2800" spc="-7" strike="noStrike">
                <a:solidFill>
                  <a:srgbClr val="c00000"/>
                </a:solidFill>
                <a:latin typeface="Arial"/>
                <a:ea typeface="DejaVu Sans"/>
              </a:rPr>
              <a:t>кілько</a:t>
            </a:r>
            <a:r>
              <a:rPr b="1" i="1" lang="ru-RU" sz="2800" spc="-1" strike="noStrike">
                <a:solidFill>
                  <a:srgbClr val="c00000"/>
                </a:solidFill>
                <a:latin typeface="Arial"/>
                <a:ea typeface="DejaVu Sans"/>
              </a:rPr>
              <a:t>с</a:t>
            </a:r>
            <a:r>
              <a:rPr b="1" i="1" lang="ru-RU" sz="2800" spc="-12" strike="noStrike">
                <a:solidFill>
                  <a:srgbClr val="c00000"/>
                </a:solidFill>
                <a:latin typeface="Arial"/>
                <a:ea typeface="DejaVu Sans"/>
              </a:rPr>
              <a:t>ті</a:t>
            </a:r>
            <a:endParaRPr b="0" lang="ru-RU" sz="2800" spc="-1" strike="noStrike">
              <a:latin typeface="Arial"/>
            </a:endParaRPr>
          </a:p>
        </p:txBody>
      </p:sp>
      <p:sp>
        <p:nvSpPr>
          <p:cNvPr id="219" name="CustomShape 3"/>
          <p:cNvSpPr/>
          <p:nvPr/>
        </p:nvSpPr>
        <p:spPr>
          <a:xfrm>
            <a:off x="4934880" y="1830960"/>
            <a:ext cx="2368080" cy="865080"/>
          </a:xfrm>
          <a:prstGeom prst="rect">
            <a:avLst/>
          </a:prstGeom>
          <a:noFill/>
          <a:ln>
            <a:noFill/>
          </a:ln>
        </p:spPr>
        <p:style>
          <a:lnRef idx="0"/>
          <a:fillRef idx="0"/>
          <a:effectRef idx="0"/>
          <a:fontRef idx="minor"/>
        </p:style>
        <p:txBody>
          <a:bodyPr lIns="0" rIns="0" tIns="12240" bIns="0">
            <a:spAutoFit/>
          </a:bodyPr>
          <a:p>
            <a:pPr marL="166320">
              <a:lnSpc>
                <a:spcPct val="100000"/>
              </a:lnSpc>
              <a:spcBef>
                <a:spcPts val="96"/>
              </a:spcBef>
            </a:pPr>
            <a:r>
              <a:rPr b="1" i="1" lang="ru-RU" sz="2800" spc="-12" strike="noStrike">
                <a:solidFill>
                  <a:srgbClr val="c00000"/>
                </a:solidFill>
                <a:latin typeface="Arial"/>
                <a:ea typeface="DejaVu Sans"/>
              </a:rPr>
              <a:t>лімфо</a:t>
            </a:r>
            <a:r>
              <a:rPr b="1" i="1" lang="ru-RU" sz="2800" spc="-1" strike="noStrike">
                <a:solidFill>
                  <a:srgbClr val="c00000"/>
                </a:solidFill>
                <a:latin typeface="Arial"/>
                <a:ea typeface="DejaVu Sans"/>
              </a:rPr>
              <a:t>ц</a:t>
            </a:r>
            <a:r>
              <a:rPr b="1" i="1" lang="ru-RU" sz="2800" spc="-7" strike="noStrike">
                <a:solidFill>
                  <a:srgbClr val="c00000"/>
                </a:solidFill>
                <a:latin typeface="Arial"/>
                <a:ea typeface="DejaVu Sans"/>
              </a:rPr>
              <a:t>итів</a:t>
            </a:r>
            <a:endParaRPr b="0" lang="ru-RU" sz="2800" spc="-1" strike="noStrike">
              <a:latin typeface="Arial"/>
            </a:endParaRPr>
          </a:p>
          <a:p>
            <a:pPr marL="12600">
              <a:lnSpc>
                <a:spcPct val="100000"/>
              </a:lnSpc>
            </a:pPr>
            <a:r>
              <a:rPr b="0" lang="ru-RU" sz="2800" spc="-7" strike="noStrike">
                <a:solidFill>
                  <a:srgbClr val="1d2e5f"/>
                </a:solidFill>
                <a:latin typeface="Arial"/>
                <a:ea typeface="DejaVu Sans"/>
              </a:rPr>
              <a:t>мононуклеоз,</a:t>
            </a:r>
            <a:endParaRPr b="0" lang="ru-RU" sz="2800" spc="-1" strike="noStrike">
              <a:latin typeface="Arial"/>
            </a:endParaRPr>
          </a:p>
        </p:txBody>
      </p:sp>
      <p:sp>
        <p:nvSpPr>
          <p:cNvPr id="220" name="CustomShape 4"/>
          <p:cNvSpPr/>
          <p:nvPr/>
        </p:nvSpPr>
        <p:spPr>
          <a:xfrm>
            <a:off x="7606800" y="2257560"/>
            <a:ext cx="3166200" cy="438480"/>
          </a:xfrm>
          <a:prstGeom prst="rect">
            <a:avLst/>
          </a:prstGeom>
          <a:noFill/>
          <a:ln>
            <a:noFill/>
          </a:ln>
        </p:spPr>
        <p:style>
          <a:lnRef idx="0"/>
          <a:fillRef idx="0"/>
          <a:effectRef idx="0"/>
          <a:fontRef idx="minor"/>
        </p:style>
        <p:txBody>
          <a:bodyPr lIns="0" rIns="0" tIns="12240" bIns="0">
            <a:spAutoFit/>
          </a:bodyPr>
          <a:p>
            <a:pPr marL="12600">
              <a:lnSpc>
                <a:spcPct val="100000"/>
              </a:lnSpc>
              <a:spcBef>
                <a:spcPts val="96"/>
              </a:spcBef>
            </a:pPr>
            <a:r>
              <a:rPr b="0" lang="ru-RU" sz="2800" spc="-12" strike="noStrike">
                <a:solidFill>
                  <a:srgbClr val="1d2e5f"/>
                </a:solidFill>
                <a:latin typeface="Arial"/>
                <a:ea typeface="DejaVu Sans"/>
              </a:rPr>
              <a:t>цитомегаловірусна</a:t>
            </a:r>
            <a:endParaRPr b="0" lang="ru-RU" sz="2800" spc="-1" strike="noStrike">
              <a:latin typeface="Arial"/>
            </a:endParaRPr>
          </a:p>
        </p:txBody>
      </p:sp>
      <p:sp>
        <p:nvSpPr>
          <p:cNvPr id="221" name="CustomShape 5"/>
          <p:cNvSpPr/>
          <p:nvPr/>
        </p:nvSpPr>
        <p:spPr>
          <a:xfrm>
            <a:off x="7711920" y="1830960"/>
            <a:ext cx="4997160" cy="865080"/>
          </a:xfrm>
          <a:prstGeom prst="rect">
            <a:avLst/>
          </a:prstGeom>
          <a:noFill/>
          <a:ln>
            <a:noFill/>
          </a:ln>
        </p:spPr>
        <p:style>
          <a:lnRef idx="0"/>
          <a:fillRef idx="0"/>
          <a:effectRef idx="0"/>
          <a:fontRef idx="minor"/>
        </p:style>
        <p:txBody>
          <a:bodyPr lIns="0" rIns="0" tIns="12240" bIns="0">
            <a:spAutoFit/>
          </a:bodyPr>
          <a:p>
            <a:pPr algn="r">
              <a:lnSpc>
                <a:spcPct val="100000"/>
              </a:lnSpc>
              <a:spcBef>
                <a:spcPts val="96"/>
              </a:spcBef>
            </a:pPr>
            <a:r>
              <a:rPr b="0" lang="ru-RU" sz="2800" spc="-12" strike="noStrike">
                <a:solidFill>
                  <a:srgbClr val="1d2e5f"/>
                </a:solidFill>
                <a:latin typeface="Arial"/>
                <a:ea typeface="DejaVu Sans"/>
              </a:rPr>
              <a:t>ві</a:t>
            </a:r>
            <a:r>
              <a:rPr b="0" lang="ru-RU" sz="2800" spc="-7" strike="noStrike">
                <a:solidFill>
                  <a:srgbClr val="1d2e5f"/>
                </a:solidFill>
                <a:latin typeface="Arial"/>
                <a:ea typeface="DejaVu Sans"/>
              </a:rPr>
              <a:t>д</a:t>
            </a:r>
            <a:r>
              <a:rPr b="0" lang="ru-RU" sz="2800" spc="-75" strike="noStrike">
                <a:solidFill>
                  <a:srgbClr val="1d2e5f"/>
                </a:solidFill>
                <a:latin typeface="Arial"/>
                <a:ea typeface="DejaVu Sans"/>
              </a:rPr>
              <a:t>б</a:t>
            </a:r>
            <a:r>
              <a:rPr b="0" lang="ru-RU" sz="2800" spc="-7" strike="noStrike">
                <a:solidFill>
                  <a:srgbClr val="1d2e5f"/>
                </a:solidFill>
                <a:latin typeface="Arial"/>
                <a:ea typeface="DejaVu Sans"/>
              </a:rPr>
              <a:t>у</a:t>
            </a:r>
            <a:r>
              <a:rPr b="0" lang="ru-RU" sz="2800" spc="-35" strike="noStrike">
                <a:solidFill>
                  <a:srgbClr val="1d2e5f"/>
                </a:solidFill>
                <a:latin typeface="Arial"/>
                <a:ea typeface="DejaVu Sans"/>
              </a:rPr>
              <a:t>в</a:t>
            </a:r>
            <a:r>
              <a:rPr b="0" lang="ru-RU" sz="2800" spc="-12" strike="noStrike">
                <a:solidFill>
                  <a:srgbClr val="1d2e5f"/>
                </a:solidFill>
                <a:latin typeface="Arial"/>
                <a:ea typeface="DejaVu Sans"/>
              </a:rPr>
              <a:t>а</a:t>
            </a:r>
            <a:r>
              <a:rPr b="0" lang="ru-RU" sz="2800" spc="4" strike="noStrike">
                <a:solidFill>
                  <a:srgbClr val="1d2e5f"/>
                </a:solidFill>
                <a:latin typeface="Arial"/>
                <a:ea typeface="DejaVu Sans"/>
              </a:rPr>
              <a:t>є</a:t>
            </a:r>
            <a:r>
              <a:rPr b="0" lang="ru-RU" sz="2800" spc="-7" strike="noStrike">
                <a:solidFill>
                  <a:srgbClr val="1d2e5f"/>
                </a:solidFill>
                <a:latin typeface="Arial"/>
                <a:ea typeface="DejaVu Sans"/>
              </a:rPr>
              <a:t>ться</a:t>
            </a:r>
            <a:r>
              <a:rPr b="0" lang="ru-RU" sz="2800" spc="-1" strike="noStrike">
                <a:solidFill>
                  <a:srgbClr val="1d2e5f"/>
                </a:solidFill>
                <a:latin typeface="Arial"/>
                <a:ea typeface="DejaVu Sans"/>
              </a:rPr>
              <a:t>	</a:t>
            </a:r>
            <a:r>
              <a:rPr b="0" lang="ru-RU" sz="2800" spc="-7" strike="noStrike">
                <a:solidFill>
                  <a:srgbClr val="1d2e5f"/>
                </a:solidFill>
                <a:latin typeface="Arial"/>
                <a:ea typeface="DejaVu Sans"/>
              </a:rPr>
              <a:t>п</a:t>
            </a:r>
            <a:r>
              <a:rPr b="0" lang="ru-RU" sz="2800" spc="-1" strike="noStrike">
                <a:solidFill>
                  <a:srgbClr val="1d2e5f"/>
                </a:solidFill>
                <a:latin typeface="Arial"/>
                <a:ea typeface="DejaVu Sans"/>
              </a:rPr>
              <a:t>р</a:t>
            </a:r>
            <a:r>
              <a:rPr b="0" lang="ru-RU" sz="2800" spc="-7" strike="noStrike">
                <a:solidFill>
                  <a:srgbClr val="1d2e5f"/>
                </a:solidFill>
                <a:latin typeface="Arial"/>
                <a:ea typeface="DejaVu Sans"/>
              </a:rPr>
              <a:t>и</a:t>
            </a:r>
            <a:r>
              <a:rPr b="0" lang="ru-RU" sz="2800" spc="-1" strike="noStrike">
                <a:solidFill>
                  <a:srgbClr val="1d2e5f"/>
                </a:solidFill>
                <a:latin typeface="Arial"/>
                <a:ea typeface="DejaVu Sans"/>
              </a:rPr>
              <a:t>	</a:t>
            </a:r>
            <a:r>
              <a:rPr b="0" lang="ru-RU" sz="2800" spc="-12" strike="noStrike">
                <a:solidFill>
                  <a:srgbClr val="1d2e5f"/>
                </a:solidFill>
                <a:latin typeface="Arial"/>
                <a:ea typeface="DejaVu Sans"/>
              </a:rPr>
              <a:t>ві</a:t>
            </a:r>
            <a:r>
              <a:rPr b="0" lang="ru-RU" sz="2800" spc="-35" strike="noStrike">
                <a:solidFill>
                  <a:srgbClr val="1d2e5f"/>
                </a:solidFill>
                <a:latin typeface="Arial"/>
                <a:ea typeface="DejaVu Sans"/>
              </a:rPr>
              <a:t>р</a:t>
            </a:r>
            <a:r>
              <a:rPr b="0" lang="ru-RU" sz="2800" spc="-41" strike="noStrike">
                <a:solidFill>
                  <a:srgbClr val="1d2e5f"/>
                </a:solidFill>
                <a:latin typeface="Arial"/>
                <a:ea typeface="DejaVu Sans"/>
              </a:rPr>
              <a:t>у</a:t>
            </a:r>
            <a:r>
              <a:rPr b="0" lang="ru-RU" sz="2800" spc="-7" strike="noStrike">
                <a:solidFill>
                  <a:srgbClr val="1d2e5f"/>
                </a:solidFill>
                <a:latin typeface="Arial"/>
                <a:ea typeface="DejaVu Sans"/>
              </a:rPr>
              <a:t>с</a:t>
            </a:r>
            <a:r>
              <a:rPr b="0" lang="ru-RU" sz="2800" spc="-1" strike="noStrike">
                <a:solidFill>
                  <a:srgbClr val="1d2e5f"/>
                </a:solidFill>
                <a:latin typeface="Arial"/>
                <a:ea typeface="DejaVu Sans"/>
              </a:rPr>
              <a:t>н</a:t>
            </a:r>
            <a:r>
              <a:rPr b="0" lang="ru-RU" sz="2800" spc="-21" strike="noStrike">
                <a:solidFill>
                  <a:srgbClr val="1d2e5f"/>
                </a:solidFill>
                <a:latin typeface="Arial"/>
                <a:ea typeface="DejaVu Sans"/>
              </a:rPr>
              <a:t>и</a:t>
            </a:r>
            <a:r>
              <a:rPr b="0" lang="ru-RU" sz="2800" spc="-7" strike="noStrike">
                <a:solidFill>
                  <a:srgbClr val="1d2e5f"/>
                </a:solidFill>
                <a:latin typeface="Arial"/>
                <a:ea typeface="DejaVu Sans"/>
              </a:rPr>
              <a:t>х</a:t>
            </a:r>
            <a:endParaRPr b="0" lang="ru-RU" sz="2800" spc="-1" strike="noStrike">
              <a:latin typeface="Arial"/>
            </a:endParaRPr>
          </a:p>
          <a:p>
            <a:pPr algn="r">
              <a:lnSpc>
                <a:spcPct val="100000"/>
              </a:lnSpc>
            </a:pPr>
            <a:r>
              <a:rPr b="0" lang="ru-RU" sz="2800" spc="-12" strike="noStrike">
                <a:solidFill>
                  <a:srgbClr val="1d2e5f"/>
                </a:solidFill>
                <a:latin typeface="Arial"/>
                <a:ea typeface="DejaVu Sans"/>
              </a:rPr>
              <a:t>інф</a:t>
            </a:r>
            <a:r>
              <a:rPr b="0" lang="ru-RU" sz="2800" spc="-1" strike="noStrike">
                <a:solidFill>
                  <a:srgbClr val="1d2e5f"/>
                </a:solidFill>
                <a:latin typeface="Arial"/>
                <a:ea typeface="DejaVu Sans"/>
              </a:rPr>
              <a:t>е</a:t>
            </a:r>
            <a:r>
              <a:rPr b="0" lang="ru-RU" sz="2800" spc="-7" strike="noStrike">
                <a:solidFill>
                  <a:srgbClr val="1d2e5f"/>
                </a:solidFill>
                <a:latin typeface="Arial"/>
                <a:ea typeface="DejaVu Sans"/>
              </a:rPr>
              <a:t>к</a:t>
            </a:r>
            <a:r>
              <a:rPr b="0" lang="ru-RU" sz="2800" spc="-15" strike="noStrike">
                <a:solidFill>
                  <a:srgbClr val="1d2e5f"/>
                </a:solidFill>
                <a:latin typeface="Arial"/>
                <a:ea typeface="DejaVu Sans"/>
              </a:rPr>
              <a:t>ц</a:t>
            </a:r>
            <a:r>
              <a:rPr b="0" lang="ru-RU" sz="2800" spc="-12" strike="noStrike">
                <a:solidFill>
                  <a:srgbClr val="1d2e5f"/>
                </a:solidFill>
                <a:latin typeface="Arial"/>
                <a:ea typeface="DejaVu Sans"/>
              </a:rPr>
              <a:t>ія,</a:t>
            </a:r>
            <a:endParaRPr b="0" lang="ru-RU" sz="2800" spc="-1" strike="noStrike">
              <a:latin typeface="Arial"/>
            </a:endParaRPr>
          </a:p>
        </p:txBody>
      </p:sp>
      <p:sp>
        <p:nvSpPr>
          <p:cNvPr id="222" name="CustomShape 6"/>
          <p:cNvSpPr/>
          <p:nvPr/>
        </p:nvSpPr>
        <p:spPr>
          <a:xfrm>
            <a:off x="368280" y="2257560"/>
            <a:ext cx="4152960" cy="865080"/>
          </a:xfrm>
          <a:prstGeom prst="rect">
            <a:avLst/>
          </a:prstGeom>
          <a:noFill/>
          <a:ln>
            <a:noFill/>
          </a:ln>
        </p:spPr>
        <p:style>
          <a:lnRef idx="0"/>
          <a:fillRef idx="0"/>
          <a:effectRef idx="0"/>
          <a:fontRef idx="minor"/>
        </p:style>
        <p:txBody>
          <a:bodyPr lIns="0" rIns="0" tIns="12240" bIns="0">
            <a:spAutoFit/>
          </a:bodyPr>
          <a:p>
            <a:pPr marL="12600">
              <a:lnSpc>
                <a:spcPct val="100000"/>
              </a:lnSpc>
              <a:spcBef>
                <a:spcPts val="96"/>
              </a:spcBef>
            </a:pPr>
            <a:r>
              <a:rPr b="0" lang="ru-RU" sz="2800" spc="-12" strike="noStrike">
                <a:solidFill>
                  <a:srgbClr val="1d2e5f"/>
                </a:solidFill>
                <a:latin typeface="Arial"/>
                <a:ea typeface="DejaVu Sans"/>
              </a:rPr>
              <a:t>інф</a:t>
            </a:r>
            <a:r>
              <a:rPr b="0" lang="ru-RU" sz="2800" spc="-1" strike="noStrike">
                <a:solidFill>
                  <a:srgbClr val="1d2e5f"/>
                </a:solidFill>
                <a:latin typeface="Arial"/>
                <a:ea typeface="DejaVu Sans"/>
              </a:rPr>
              <a:t>е</a:t>
            </a:r>
            <a:r>
              <a:rPr b="0" lang="ru-RU" sz="2800" spc="-7" strike="noStrike">
                <a:solidFill>
                  <a:srgbClr val="1d2e5f"/>
                </a:solidFill>
                <a:latin typeface="Arial"/>
                <a:ea typeface="DejaVu Sans"/>
              </a:rPr>
              <a:t>к</a:t>
            </a:r>
            <a:r>
              <a:rPr b="0" lang="ru-RU" sz="2800" spc="-15" strike="noStrike">
                <a:solidFill>
                  <a:srgbClr val="1d2e5f"/>
                </a:solidFill>
                <a:latin typeface="Arial"/>
                <a:ea typeface="DejaVu Sans"/>
              </a:rPr>
              <a:t>ц</a:t>
            </a:r>
            <a:r>
              <a:rPr b="0" lang="ru-RU" sz="2800" spc="-12" strike="noStrike">
                <a:solidFill>
                  <a:srgbClr val="1d2e5f"/>
                </a:solidFill>
                <a:latin typeface="Arial"/>
                <a:ea typeface="DejaVu Sans"/>
              </a:rPr>
              <a:t>і</a:t>
            </a:r>
            <a:r>
              <a:rPr b="0" lang="ru-RU" sz="2800" spc="-1" strike="noStrike">
                <a:solidFill>
                  <a:srgbClr val="1d2e5f"/>
                </a:solidFill>
                <a:latin typeface="Arial"/>
                <a:ea typeface="DejaVu Sans"/>
              </a:rPr>
              <a:t>я</a:t>
            </a:r>
            <a:r>
              <a:rPr b="0" lang="ru-RU" sz="2800" spc="-7" strike="noStrike">
                <a:solidFill>
                  <a:srgbClr val="1d2e5f"/>
                </a:solidFill>
                <a:latin typeface="Arial"/>
                <a:ea typeface="DejaVu Sans"/>
              </a:rPr>
              <a:t>х</a:t>
            </a:r>
            <a:r>
              <a:rPr b="0" lang="ru-RU" sz="2800" spc="-1" strike="noStrike">
                <a:solidFill>
                  <a:srgbClr val="1d2e5f"/>
                </a:solidFill>
                <a:latin typeface="Arial"/>
                <a:ea typeface="DejaVu Sans"/>
              </a:rPr>
              <a:t>	</a:t>
            </a:r>
            <a:r>
              <a:rPr b="0" lang="ru-RU" sz="2800" spc="-7" strike="noStrike">
                <a:solidFill>
                  <a:srgbClr val="1d2e5f"/>
                </a:solidFill>
                <a:latin typeface="Arial"/>
                <a:ea typeface="DejaVu Sans"/>
              </a:rPr>
              <a:t>(і</a:t>
            </a:r>
            <a:r>
              <a:rPr b="0" lang="ru-RU" sz="2800" spc="-1" strike="noStrike">
                <a:solidFill>
                  <a:srgbClr val="1d2e5f"/>
                </a:solidFill>
                <a:latin typeface="Arial"/>
                <a:ea typeface="DejaVu Sans"/>
              </a:rPr>
              <a:t>н</a:t>
            </a:r>
            <a:r>
              <a:rPr b="0" lang="ru-RU" sz="2800" spc="-7" strike="noStrike">
                <a:solidFill>
                  <a:srgbClr val="1d2e5f"/>
                </a:solidFill>
                <a:latin typeface="Arial"/>
                <a:ea typeface="DejaVu Sans"/>
              </a:rPr>
              <a:t>фекційний  краснуха,</a:t>
            </a:r>
            <a:r>
              <a:rPr b="0" lang="ru-RU" sz="2800" spc="-7" strike="noStrike">
                <a:solidFill>
                  <a:srgbClr val="1d2e5f"/>
                </a:solidFill>
                <a:latin typeface="Arial"/>
                <a:ea typeface="DejaVu Sans"/>
              </a:rPr>
              <a:t>	</a:t>
            </a:r>
            <a:r>
              <a:rPr b="0" lang="ru-RU" sz="2800" spc="-7" strike="noStrike">
                <a:solidFill>
                  <a:srgbClr val="1d2e5f"/>
                </a:solidFill>
                <a:latin typeface="Arial"/>
                <a:ea typeface="DejaVu Sans"/>
              </a:rPr>
              <a:t>	</a:t>
            </a:r>
            <a:r>
              <a:rPr b="0" lang="ru-RU" sz="2800" spc="-12" strike="noStrike">
                <a:solidFill>
                  <a:srgbClr val="1d2e5f"/>
                </a:solidFill>
                <a:latin typeface="Arial"/>
                <a:ea typeface="DejaVu Sans"/>
              </a:rPr>
              <a:t>вітряна</a:t>
            </a:r>
            <a:endParaRPr b="0" lang="ru-RU" sz="2800" spc="-1" strike="noStrike">
              <a:latin typeface="Arial"/>
            </a:endParaRPr>
          </a:p>
        </p:txBody>
      </p:sp>
      <p:sp>
        <p:nvSpPr>
          <p:cNvPr id="223" name="CustomShape 7"/>
          <p:cNvSpPr/>
          <p:nvPr/>
        </p:nvSpPr>
        <p:spPr>
          <a:xfrm>
            <a:off x="4177440" y="2684880"/>
            <a:ext cx="1078560" cy="438480"/>
          </a:xfrm>
          <a:prstGeom prst="rect">
            <a:avLst/>
          </a:prstGeom>
          <a:noFill/>
          <a:ln>
            <a:noFill/>
          </a:ln>
        </p:spPr>
        <p:style>
          <a:lnRef idx="0"/>
          <a:fillRef idx="0"/>
          <a:effectRef idx="0"/>
          <a:fontRef idx="minor"/>
        </p:style>
        <p:txBody>
          <a:bodyPr lIns="0" rIns="0" tIns="12240" bIns="0">
            <a:spAutoFit/>
          </a:bodyPr>
          <a:p>
            <a:pPr marL="12600">
              <a:lnSpc>
                <a:spcPct val="100000"/>
              </a:lnSpc>
              <a:spcBef>
                <a:spcPts val="96"/>
              </a:spcBef>
            </a:pPr>
            <a:r>
              <a:rPr b="0" lang="ru-RU" sz="2800" spc="-7" strike="noStrike">
                <a:solidFill>
                  <a:srgbClr val="1d2e5f"/>
                </a:solidFill>
                <a:latin typeface="Arial"/>
                <a:ea typeface="DejaVu Sans"/>
              </a:rPr>
              <a:t>віспа),</a:t>
            </a:r>
            <a:endParaRPr b="0" lang="ru-RU" sz="2800" spc="-1" strike="noStrike">
              <a:latin typeface="Arial"/>
            </a:endParaRPr>
          </a:p>
        </p:txBody>
      </p:sp>
      <p:sp>
        <p:nvSpPr>
          <p:cNvPr id="224" name="CustomShape 8"/>
          <p:cNvSpPr/>
          <p:nvPr/>
        </p:nvSpPr>
        <p:spPr>
          <a:xfrm>
            <a:off x="5742720" y="2684880"/>
            <a:ext cx="2455200" cy="438480"/>
          </a:xfrm>
          <a:prstGeom prst="rect">
            <a:avLst/>
          </a:prstGeom>
          <a:noFill/>
          <a:ln>
            <a:noFill/>
          </a:ln>
        </p:spPr>
        <p:style>
          <a:lnRef idx="0"/>
          <a:fillRef idx="0"/>
          <a:effectRef idx="0"/>
          <a:fontRef idx="minor"/>
        </p:style>
        <p:txBody>
          <a:bodyPr lIns="0" rIns="0" tIns="12240" bIns="0">
            <a:spAutoFit/>
          </a:bodyPr>
          <a:p>
            <a:pPr marL="12600">
              <a:lnSpc>
                <a:spcPct val="100000"/>
              </a:lnSpc>
              <a:spcBef>
                <a:spcPts val="96"/>
              </a:spcBef>
            </a:pPr>
            <a:r>
              <a:rPr b="0" lang="ru-RU" sz="2800" spc="-12" strike="noStrike">
                <a:solidFill>
                  <a:srgbClr val="1d2e5f"/>
                </a:solidFill>
                <a:latin typeface="Arial"/>
                <a:ea typeface="DejaVu Sans"/>
              </a:rPr>
              <a:t>токсоплазмозі,</a:t>
            </a:r>
            <a:endParaRPr b="0" lang="ru-RU" sz="2800" spc="-1" strike="noStrike">
              <a:latin typeface="Arial"/>
            </a:endParaRPr>
          </a:p>
        </p:txBody>
      </p:sp>
      <p:sp>
        <p:nvSpPr>
          <p:cNvPr id="225" name="CustomShape 9"/>
          <p:cNvSpPr/>
          <p:nvPr/>
        </p:nvSpPr>
        <p:spPr>
          <a:xfrm>
            <a:off x="8687520" y="2684880"/>
            <a:ext cx="1155240" cy="438480"/>
          </a:xfrm>
          <a:prstGeom prst="rect">
            <a:avLst/>
          </a:prstGeom>
          <a:noFill/>
          <a:ln>
            <a:noFill/>
          </a:ln>
        </p:spPr>
        <p:style>
          <a:lnRef idx="0"/>
          <a:fillRef idx="0"/>
          <a:effectRef idx="0"/>
          <a:fontRef idx="minor"/>
        </p:style>
        <p:txBody>
          <a:bodyPr lIns="0" rIns="0" tIns="12240" bIns="0">
            <a:spAutoFit/>
          </a:bodyPr>
          <a:p>
            <a:pPr marL="12600">
              <a:lnSpc>
                <a:spcPct val="100000"/>
              </a:lnSpc>
              <a:spcBef>
                <a:spcPts val="96"/>
              </a:spcBef>
            </a:pPr>
            <a:r>
              <a:rPr b="0" lang="ru-RU" sz="2800" spc="-7" strike="noStrike">
                <a:solidFill>
                  <a:srgbClr val="1d2e5f"/>
                </a:solidFill>
                <a:latin typeface="Arial"/>
                <a:ea typeface="DejaVu Sans"/>
              </a:rPr>
              <a:t>деяких</a:t>
            </a:r>
            <a:endParaRPr b="0" lang="ru-RU" sz="2800" spc="-1" strike="noStrike">
              <a:latin typeface="Arial"/>
            </a:endParaRPr>
          </a:p>
        </p:txBody>
      </p:sp>
      <p:sp>
        <p:nvSpPr>
          <p:cNvPr id="226" name="CustomShape 10"/>
          <p:cNvSpPr/>
          <p:nvPr/>
        </p:nvSpPr>
        <p:spPr>
          <a:xfrm>
            <a:off x="368280" y="3111480"/>
            <a:ext cx="5145480" cy="438840"/>
          </a:xfrm>
          <a:prstGeom prst="rect">
            <a:avLst/>
          </a:prstGeom>
          <a:noFill/>
          <a:ln>
            <a:noFill/>
          </a:ln>
        </p:spPr>
        <p:style>
          <a:lnRef idx="0"/>
          <a:fillRef idx="0"/>
          <a:effectRef idx="0"/>
          <a:fontRef idx="minor"/>
        </p:style>
        <p:txBody>
          <a:bodyPr lIns="0" rIns="0" tIns="12240" bIns="0">
            <a:spAutoFit/>
          </a:bodyPr>
          <a:p>
            <a:pPr marL="12600">
              <a:lnSpc>
                <a:spcPct val="100000"/>
              </a:lnSpc>
              <a:spcBef>
                <a:spcPts val="96"/>
              </a:spcBef>
            </a:pPr>
            <a:r>
              <a:rPr b="0" lang="ru-RU" sz="2800" spc="-12" strike="noStrike">
                <a:solidFill>
                  <a:srgbClr val="1d2e5f"/>
                </a:solidFill>
                <a:latin typeface="Arial"/>
                <a:ea typeface="DejaVu Sans"/>
              </a:rPr>
              <a:t>з</a:t>
            </a:r>
            <a:r>
              <a:rPr b="0" lang="ru-RU" sz="2800" spc="-7" strike="noStrike">
                <a:solidFill>
                  <a:srgbClr val="1d2e5f"/>
                </a:solidFill>
                <a:latin typeface="Arial"/>
                <a:ea typeface="DejaVu Sans"/>
              </a:rPr>
              <a:t>ах</a:t>
            </a:r>
            <a:r>
              <a:rPr b="0" lang="ru-RU" sz="2800" spc="-35" strike="noStrike">
                <a:solidFill>
                  <a:srgbClr val="1d2e5f"/>
                </a:solidFill>
                <a:latin typeface="Arial"/>
                <a:ea typeface="DejaVu Sans"/>
              </a:rPr>
              <a:t>в</a:t>
            </a:r>
            <a:r>
              <a:rPr b="0" lang="ru-RU" sz="2800" spc="-12" strike="noStrike">
                <a:solidFill>
                  <a:srgbClr val="1d2e5f"/>
                </a:solidFill>
                <a:latin typeface="Arial"/>
                <a:ea typeface="DejaVu Sans"/>
              </a:rPr>
              <a:t>о</a:t>
            </a:r>
            <a:r>
              <a:rPr b="0" lang="ru-RU" sz="2800" spc="-1" strike="noStrike">
                <a:solidFill>
                  <a:srgbClr val="1d2e5f"/>
                </a:solidFill>
                <a:latin typeface="Arial"/>
                <a:ea typeface="DejaVu Sans"/>
              </a:rPr>
              <a:t>рю</a:t>
            </a:r>
            <a:r>
              <a:rPr b="0" lang="ru-RU" sz="2800" spc="-41" strike="noStrike">
                <a:solidFill>
                  <a:srgbClr val="1d2e5f"/>
                </a:solidFill>
                <a:latin typeface="Arial"/>
                <a:ea typeface="DejaVu Sans"/>
              </a:rPr>
              <a:t>в</a:t>
            </a:r>
            <a:r>
              <a:rPr b="0" lang="ru-RU" sz="2800" spc="-12" strike="noStrike">
                <a:solidFill>
                  <a:srgbClr val="1d2e5f"/>
                </a:solidFill>
                <a:latin typeface="Arial"/>
                <a:ea typeface="DejaVu Sans"/>
              </a:rPr>
              <a:t>а</a:t>
            </a:r>
            <a:r>
              <a:rPr b="0" lang="ru-RU" sz="2800" spc="-1" strike="noStrike">
                <a:solidFill>
                  <a:srgbClr val="1d2e5f"/>
                </a:solidFill>
                <a:latin typeface="Arial"/>
                <a:ea typeface="DejaVu Sans"/>
              </a:rPr>
              <a:t>н</a:t>
            </a:r>
            <a:r>
              <a:rPr b="0" lang="ru-RU" sz="2800" spc="-12" strike="noStrike">
                <a:solidFill>
                  <a:srgbClr val="1d2e5f"/>
                </a:solidFill>
                <a:latin typeface="Arial"/>
                <a:ea typeface="DejaVu Sans"/>
              </a:rPr>
              <a:t>ня</a:t>
            </a:r>
            <a:r>
              <a:rPr b="0" lang="ru-RU" sz="2800" spc="-7" strike="noStrike">
                <a:solidFill>
                  <a:srgbClr val="1d2e5f"/>
                </a:solidFill>
                <a:latin typeface="Arial"/>
                <a:ea typeface="DejaVu Sans"/>
              </a:rPr>
              <a:t>х</a:t>
            </a:r>
            <a:r>
              <a:rPr b="0" lang="ru-RU" sz="2800" spc="-1" strike="noStrike">
                <a:solidFill>
                  <a:srgbClr val="1d2e5f"/>
                </a:solidFill>
                <a:latin typeface="Arial"/>
                <a:ea typeface="DejaVu Sans"/>
              </a:rPr>
              <a:t>	</a:t>
            </a:r>
            <a:r>
              <a:rPr b="0" lang="ru-RU" sz="2800" spc="-7" strike="noStrike">
                <a:solidFill>
                  <a:srgbClr val="1d2e5f"/>
                </a:solidFill>
                <a:latin typeface="Arial"/>
                <a:ea typeface="DejaVu Sans"/>
              </a:rPr>
              <a:t>(</a:t>
            </a:r>
            <a:r>
              <a:rPr b="0" lang="ru-RU" sz="2800" spc="26" strike="noStrike">
                <a:solidFill>
                  <a:srgbClr val="1d2e5f"/>
                </a:solidFill>
                <a:latin typeface="Arial"/>
                <a:ea typeface="DejaVu Sans"/>
              </a:rPr>
              <a:t>т</a:t>
            </a:r>
            <a:r>
              <a:rPr b="0" lang="ru-RU" sz="2800" spc="24" strike="noStrike">
                <a:solidFill>
                  <a:srgbClr val="1d2e5f"/>
                </a:solidFill>
                <a:latin typeface="Arial"/>
                <a:ea typeface="DejaVu Sans"/>
              </a:rPr>
              <a:t>у</a:t>
            </a:r>
            <a:r>
              <a:rPr b="0" lang="ru-RU" sz="2800" spc="-52" strike="noStrike">
                <a:solidFill>
                  <a:srgbClr val="1d2e5f"/>
                </a:solidFill>
                <a:latin typeface="Arial"/>
                <a:ea typeface="DejaVu Sans"/>
              </a:rPr>
              <a:t>б</a:t>
            </a:r>
            <a:r>
              <a:rPr b="0" lang="ru-RU" sz="2800" spc="-12" strike="noStrike">
                <a:solidFill>
                  <a:srgbClr val="1d2e5f"/>
                </a:solidFill>
                <a:latin typeface="Arial"/>
                <a:ea typeface="DejaVu Sans"/>
              </a:rPr>
              <a:t>е</a:t>
            </a:r>
            <a:r>
              <a:rPr b="0" lang="ru-RU" sz="2800" spc="-1" strike="noStrike">
                <a:solidFill>
                  <a:srgbClr val="1d2e5f"/>
                </a:solidFill>
                <a:latin typeface="Arial"/>
                <a:ea typeface="DejaVu Sans"/>
              </a:rPr>
              <a:t>р</a:t>
            </a:r>
            <a:r>
              <a:rPr b="0" lang="ru-RU" sz="2800" spc="24" strike="noStrike">
                <a:solidFill>
                  <a:srgbClr val="1d2e5f"/>
                </a:solidFill>
                <a:latin typeface="Arial"/>
                <a:ea typeface="DejaVu Sans"/>
              </a:rPr>
              <a:t>к</a:t>
            </a:r>
            <a:r>
              <a:rPr b="0" lang="ru-RU" sz="2800" spc="-60" strike="noStrike">
                <a:solidFill>
                  <a:srgbClr val="1d2e5f"/>
                </a:solidFill>
                <a:latin typeface="Arial"/>
                <a:ea typeface="DejaVu Sans"/>
              </a:rPr>
              <a:t>у</a:t>
            </a:r>
            <a:r>
              <a:rPr b="0" lang="ru-RU" sz="2800" spc="-12" strike="noStrike">
                <a:solidFill>
                  <a:srgbClr val="1d2e5f"/>
                </a:solidFill>
                <a:latin typeface="Arial"/>
                <a:ea typeface="DejaVu Sans"/>
              </a:rPr>
              <a:t>л</a:t>
            </a:r>
            <a:r>
              <a:rPr b="0" lang="ru-RU" sz="2800" spc="-7" strike="noStrike">
                <a:solidFill>
                  <a:srgbClr val="1d2e5f"/>
                </a:solidFill>
                <a:latin typeface="Arial"/>
                <a:ea typeface="DejaVu Sans"/>
              </a:rPr>
              <a:t>ь</a:t>
            </a:r>
            <a:r>
              <a:rPr b="0" lang="ru-RU" sz="2800" spc="-41" strike="noStrike">
                <a:solidFill>
                  <a:srgbClr val="1d2e5f"/>
                </a:solidFill>
                <a:latin typeface="Arial"/>
                <a:ea typeface="DejaVu Sans"/>
              </a:rPr>
              <a:t>о</a:t>
            </a:r>
            <a:r>
              <a:rPr b="0" lang="ru-RU" sz="2800" spc="-12" strike="noStrike">
                <a:solidFill>
                  <a:srgbClr val="1d2e5f"/>
                </a:solidFill>
                <a:latin typeface="Arial"/>
                <a:ea typeface="DejaVu Sans"/>
              </a:rPr>
              <a:t>з,</a:t>
            </a:r>
            <a:endParaRPr b="0" lang="ru-RU" sz="2800" spc="-1" strike="noStrike">
              <a:latin typeface="Arial"/>
            </a:endParaRPr>
          </a:p>
        </p:txBody>
      </p:sp>
      <p:sp>
        <p:nvSpPr>
          <p:cNvPr id="227" name="CustomShape 11"/>
          <p:cNvSpPr/>
          <p:nvPr/>
        </p:nvSpPr>
        <p:spPr>
          <a:xfrm>
            <a:off x="4372560" y="3538080"/>
            <a:ext cx="965520" cy="438480"/>
          </a:xfrm>
          <a:prstGeom prst="rect">
            <a:avLst/>
          </a:prstGeom>
          <a:noFill/>
          <a:ln>
            <a:noFill/>
          </a:ln>
        </p:spPr>
        <p:style>
          <a:lnRef idx="0"/>
          <a:fillRef idx="0"/>
          <a:effectRef idx="0"/>
          <a:fontRef idx="minor"/>
        </p:style>
        <p:txBody>
          <a:bodyPr lIns="0" rIns="0" tIns="12240" bIns="0">
            <a:spAutoFit/>
          </a:bodyPr>
          <a:p>
            <a:pPr marL="12600">
              <a:lnSpc>
                <a:spcPct val="100000"/>
              </a:lnSpc>
              <a:spcBef>
                <a:spcPts val="96"/>
              </a:spcBef>
            </a:pPr>
            <a:r>
              <a:rPr b="0" lang="ru-RU" sz="2800" spc="-7" strike="noStrike">
                <a:solidFill>
                  <a:srgbClr val="1d2e5f"/>
                </a:solidFill>
                <a:latin typeface="Arial"/>
                <a:ea typeface="DejaVu Sans"/>
              </a:rPr>
              <a:t>м</a:t>
            </a:r>
            <a:r>
              <a:rPr b="0" lang="ru-RU" sz="2800" spc="-15" strike="noStrike">
                <a:solidFill>
                  <a:srgbClr val="1d2e5f"/>
                </a:solidFill>
                <a:latin typeface="Arial"/>
                <a:ea typeface="DejaVu Sans"/>
              </a:rPr>
              <a:t>о</a:t>
            </a:r>
            <a:r>
              <a:rPr b="0" lang="ru-RU" sz="2800" spc="-12" strike="noStrike">
                <a:solidFill>
                  <a:srgbClr val="1d2e5f"/>
                </a:solidFill>
                <a:latin typeface="Arial"/>
                <a:ea typeface="DejaVu Sans"/>
              </a:rPr>
              <a:t>з</a:t>
            </a:r>
            <a:r>
              <a:rPr b="0" lang="ru-RU" sz="2800" spc="24" strike="noStrike">
                <a:solidFill>
                  <a:srgbClr val="1d2e5f"/>
                </a:solidFill>
                <a:latin typeface="Arial"/>
                <a:ea typeface="DejaVu Sans"/>
              </a:rPr>
              <a:t>к</a:t>
            </a:r>
            <a:r>
              <a:rPr b="0" lang="ru-RU" sz="2800" spc="-7" strike="noStrike">
                <a:solidFill>
                  <a:srgbClr val="1d2e5f"/>
                </a:solidFill>
                <a:latin typeface="Arial"/>
                <a:ea typeface="DejaVu Sans"/>
              </a:rPr>
              <a:t>у</a:t>
            </a:r>
            <a:endParaRPr b="0" lang="ru-RU" sz="2800" spc="-1" strike="noStrike">
              <a:latin typeface="Arial"/>
            </a:endParaRPr>
          </a:p>
        </p:txBody>
      </p:sp>
      <p:sp>
        <p:nvSpPr>
          <p:cNvPr id="228" name="CustomShape 12"/>
          <p:cNvSpPr/>
          <p:nvPr/>
        </p:nvSpPr>
        <p:spPr>
          <a:xfrm>
            <a:off x="5657040" y="3111480"/>
            <a:ext cx="1771920" cy="865440"/>
          </a:xfrm>
          <a:prstGeom prst="rect">
            <a:avLst/>
          </a:prstGeom>
          <a:noFill/>
          <a:ln>
            <a:noFill/>
          </a:ln>
        </p:spPr>
        <p:style>
          <a:lnRef idx="0"/>
          <a:fillRef idx="0"/>
          <a:effectRef idx="0"/>
          <a:fontRef idx="minor"/>
        </p:style>
        <p:txBody>
          <a:bodyPr lIns="0" rIns="0" tIns="12240" bIns="0">
            <a:spAutoFit/>
          </a:bodyPr>
          <a:p>
            <a:pPr marL="12600" indent="181080">
              <a:lnSpc>
                <a:spcPct val="100000"/>
              </a:lnSpc>
              <a:spcBef>
                <a:spcPts val="96"/>
              </a:spcBef>
            </a:pPr>
            <a:r>
              <a:rPr b="0" lang="ru-RU" sz="2800" spc="-1" strike="noStrike">
                <a:solidFill>
                  <a:srgbClr val="1d2e5f"/>
                </a:solidFill>
                <a:latin typeface="Arial"/>
                <a:ea typeface="DejaVu Sans"/>
              </a:rPr>
              <a:t>кашлюк), </a:t>
            </a:r>
            <a:r>
              <a:rPr b="0" lang="ru-RU" sz="2800" spc="-7" strike="noStrike">
                <a:solidFill>
                  <a:srgbClr val="1d2e5f"/>
                </a:solidFill>
                <a:latin typeface="Arial"/>
                <a:ea typeface="DejaVu Sans"/>
              </a:rPr>
              <a:t>(</a:t>
            </a:r>
            <a:r>
              <a:rPr b="0" lang="ru-RU" sz="2800" spc="-1" strike="noStrike">
                <a:solidFill>
                  <a:srgbClr val="1d2e5f"/>
                </a:solidFill>
                <a:latin typeface="Arial"/>
                <a:ea typeface="DejaVu Sans"/>
              </a:rPr>
              <a:t>х</a:t>
            </a:r>
            <a:r>
              <a:rPr b="0" lang="ru-RU" sz="2800" spc="-12" strike="noStrike">
                <a:solidFill>
                  <a:srgbClr val="1d2e5f"/>
                </a:solidFill>
                <a:latin typeface="Arial"/>
                <a:ea typeface="DejaVu Sans"/>
              </a:rPr>
              <a:t>р</a:t>
            </a:r>
            <a:r>
              <a:rPr b="0" lang="ru-RU" sz="2800" spc="-1" strike="noStrike">
                <a:solidFill>
                  <a:srgbClr val="1d2e5f"/>
                </a:solidFill>
                <a:latin typeface="Arial"/>
                <a:ea typeface="DejaVu Sans"/>
              </a:rPr>
              <a:t>о</a:t>
            </a:r>
            <a:r>
              <a:rPr b="0" lang="ru-RU" sz="2800" spc="-12" strike="noStrike">
                <a:solidFill>
                  <a:srgbClr val="1d2e5f"/>
                </a:solidFill>
                <a:latin typeface="Arial"/>
                <a:ea typeface="DejaVu Sans"/>
              </a:rPr>
              <a:t>нічн</a:t>
            </a:r>
            <a:r>
              <a:rPr b="0" lang="ru-RU" sz="2800" spc="-1" strike="noStrike">
                <a:solidFill>
                  <a:srgbClr val="1d2e5f"/>
                </a:solidFill>
                <a:latin typeface="Arial"/>
                <a:ea typeface="DejaVu Sans"/>
              </a:rPr>
              <a:t>и</a:t>
            </a:r>
            <a:r>
              <a:rPr b="0" lang="ru-RU" sz="2800" spc="-7" strike="noStrike">
                <a:solidFill>
                  <a:srgbClr val="1d2e5f"/>
                </a:solidFill>
                <a:latin typeface="Arial"/>
                <a:ea typeface="DejaVu Sans"/>
              </a:rPr>
              <a:t>й</a:t>
            </a:r>
            <a:endParaRPr b="0" lang="ru-RU" sz="2800" spc="-1" strike="noStrike">
              <a:latin typeface="Arial"/>
            </a:endParaRPr>
          </a:p>
        </p:txBody>
      </p:sp>
      <p:sp>
        <p:nvSpPr>
          <p:cNvPr id="229" name="CustomShape 13"/>
          <p:cNvSpPr/>
          <p:nvPr/>
        </p:nvSpPr>
        <p:spPr>
          <a:xfrm>
            <a:off x="7679880" y="3111480"/>
            <a:ext cx="2585520" cy="865440"/>
          </a:xfrm>
          <a:prstGeom prst="rect">
            <a:avLst/>
          </a:prstGeom>
          <a:noFill/>
          <a:ln>
            <a:noFill/>
          </a:ln>
        </p:spPr>
        <p:style>
          <a:lnRef idx="0"/>
          <a:fillRef idx="0"/>
          <a:effectRef idx="0"/>
          <a:fontRef idx="minor"/>
        </p:style>
        <p:txBody>
          <a:bodyPr lIns="0" rIns="0" tIns="12240" bIns="0">
            <a:spAutoFit/>
          </a:bodyPr>
          <a:p>
            <a:pPr marL="82440" indent="-69480">
              <a:lnSpc>
                <a:spcPct val="100000"/>
              </a:lnSpc>
              <a:spcBef>
                <a:spcPts val="96"/>
              </a:spcBef>
            </a:pPr>
            <a:r>
              <a:rPr b="0" lang="ru-RU" sz="2800" spc="-7" strike="noStrike">
                <a:solidFill>
                  <a:srgbClr val="1d2e5f"/>
                </a:solidFill>
                <a:latin typeface="Arial"/>
                <a:ea typeface="DejaVu Sans"/>
              </a:rPr>
              <a:t>онкологічних  </a:t>
            </a:r>
            <a:r>
              <a:rPr b="0" lang="ru-RU" sz="2800" spc="-12" strike="noStrike">
                <a:solidFill>
                  <a:srgbClr val="1d2e5f"/>
                </a:solidFill>
                <a:latin typeface="Arial"/>
                <a:ea typeface="DejaVu Sans"/>
              </a:rPr>
              <a:t>лімф</a:t>
            </a:r>
            <a:r>
              <a:rPr b="0" lang="ru-RU" sz="2800" spc="-60" strike="noStrike">
                <a:solidFill>
                  <a:srgbClr val="1d2e5f"/>
                </a:solidFill>
                <a:latin typeface="Arial"/>
                <a:ea typeface="DejaVu Sans"/>
              </a:rPr>
              <a:t>о</a:t>
            </a:r>
            <a:r>
              <a:rPr b="0" lang="ru-RU" sz="2800" spc="-12" strike="noStrike">
                <a:solidFill>
                  <a:srgbClr val="1d2e5f"/>
                </a:solidFill>
                <a:latin typeface="Arial"/>
                <a:ea typeface="DejaVu Sans"/>
              </a:rPr>
              <a:t>л</a:t>
            </a:r>
            <a:r>
              <a:rPr b="0" lang="ru-RU" sz="2800" spc="4" strike="noStrike">
                <a:solidFill>
                  <a:srgbClr val="1d2e5f"/>
                </a:solidFill>
                <a:latin typeface="Arial"/>
                <a:ea typeface="DejaVu Sans"/>
              </a:rPr>
              <a:t>е</a:t>
            </a:r>
            <a:r>
              <a:rPr b="0" lang="ru-RU" sz="2800" spc="-7" strike="noStrike">
                <a:solidFill>
                  <a:srgbClr val="1d2e5f"/>
                </a:solidFill>
                <a:latin typeface="Arial"/>
                <a:ea typeface="DejaVu Sans"/>
              </a:rPr>
              <a:t>й</a:t>
            </a:r>
            <a:r>
              <a:rPr b="0" lang="ru-RU" sz="2800" spc="18" strike="noStrike">
                <a:solidFill>
                  <a:srgbClr val="1d2e5f"/>
                </a:solidFill>
                <a:latin typeface="Arial"/>
                <a:ea typeface="DejaVu Sans"/>
              </a:rPr>
              <a:t>к</a:t>
            </a:r>
            <a:r>
              <a:rPr b="0" lang="ru-RU" sz="2800" spc="-41" strike="noStrike">
                <a:solidFill>
                  <a:srgbClr val="1d2e5f"/>
                </a:solidFill>
                <a:latin typeface="Arial"/>
                <a:ea typeface="DejaVu Sans"/>
              </a:rPr>
              <a:t>о</a:t>
            </a:r>
            <a:r>
              <a:rPr b="0" lang="ru-RU" sz="2800" spc="4" strike="noStrike">
                <a:solidFill>
                  <a:srgbClr val="1d2e5f"/>
                </a:solidFill>
                <a:latin typeface="Arial"/>
                <a:ea typeface="DejaVu Sans"/>
              </a:rPr>
              <a:t>з)</a:t>
            </a:r>
            <a:r>
              <a:rPr b="0" lang="ru-RU" sz="2800" spc="-7" strike="noStrike">
                <a:solidFill>
                  <a:srgbClr val="1d2e5f"/>
                </a:solidFill>
                <a:latin typeface="Arial"/>
                <a:ea typeface="DejaVu Sans"/>
              </a:rPr>
              <a:t>,</a:t>
            </a:r>
            <a:endParaRPr b="0" lang="ru-RU" sz="2800" spc="-1" strike="noStrike">
              <a:latin typeface="Arial"/>
            </a:endParaRPr>
          </a:p>
        </p:txBody>
      </p:sp>
      <p:sp>
        <p:nvSpPr>
          <p:cNvPr id="230" name="CustomShape 14"/>
          <p:cNvSpPr/>
          <p:nvPr/>
        </p:nvSpPr>
        <p:spPr>
          <a:xfrm>
            <a:off x="10150560" y="2684880"/>
            <a:ext cx="2556720" cy="865440"/>
          </a:xfrm>
          <a:prstGeom prst="rect">
            <a:avLst/>
          </a:prstGeom>
          <a:noFill/>
          <a:ln>
            <a:noFill/>
          </a:ln>
        </p:spPr>
        <p:style>
          <a:lnRef idx="0"/>
          <a:fillRef idx="0"/>
          <a:effectRef idx="0"/>
          <a:fontRef idx="minor"/>
        </p:style>
        <p:txBody>
          <a:bodyPr lIns="0" rIns="0" tIns="12240" bIns="0">
            <a:spAutoFit/>
          </a:bodyPr>
          <a:p>
            <a:pPr marL="12600" indent="177840" algn="just">
              <a:lnSpc>
                <a:spcPct val="100000"/>
              </a:lnSpc>
              <a:spcBef>
                <a:spcPts val="96"/>
              </a:spcBef>
            </a:pPr>
            <a:r>
              <a:rPr b="0" lang="ru-RU" sz="2800" spc="-75" strike="noStrike">
                <a:solidFill>
                  <a:srgbClr val="1d2e5f"/>
                </a:solidFill>
                <a:latin typeface="Arial"/>
                <a:ea typeface="DejaVu Sans"/>
              </a:rPr>
              <a:t>б</a:t>
            </a:r>
            <a:r>
              <a:rPr b="0" lang="ru-RU" sz="2800" spc="-12" strike="noStrike">
                <a:solidFill>
                  <a:srgbClr val="1d2e5f"/>
                </a:solidFill>
                <a:latin typeface="Arial"/>
                <a:ea typeface="DejaVu Sans"/>
              </a:rPr>
              <a:t>а</a:t>
            </a:r>
            <a:r>
              <a:rPr b="0" lang="ru-RU" sz="2800" spc="24" strike="noStrike">
                <a:solidFill>
                  <a:srgbClr val="1d2e5f"/>
                </a:solidFill>
                <a:latin typeface="Arial"/>
                <a:ea typeface="DejaVu Sans"/>
              </a:rPr>
              <a:t>к</a:t>
            </a:r>
            <a:r>
              <a:rPr b="0" lang="ru-RU" sz="2800" spc="-41" strike="noStrike">
                <a:solidFill>
                  <a:srgbClr val="1d2e5f"/>
                </a:solidFill>
                <a:latin typeface="Arial"/>
                <a:ea typeface="DejaVu Sans"/>
              </a:rPr>
              <a:t>т</a:t>
            </a:r>
            <a:r>
              <a:rPr b="0" lang="ru-RU" sz="2800" spc="-12" strike="noStrike">
                <a:solidFill>
                  <a:srgbClr val="1d2e5f"/>
                </a:solidFill>
                <a:latin typeface="Arial"/>
                <a:ea typeface="DejaVu Sans"/>
              </a:rPr>
              <a:t>е</a:t>
            </a:r>
            <a:r>
              <a:rPr b="0" lang="ru-RU" sz="2800" spc="-1" strike="noStrike">
                <a:solidFill>
                  <a:srgbClr val="1d2e5f"/>
                </a:solidFill>
                <a:latin typeface="Arial"/>
                <a:ea typeface="DejaVu Sans"/>
              </a:rPr>
              <a:t>р</a:t>
            </a:r>
            <a:r>
              <a:rPr b="0" lang="ru-RU" sz="2800" spc="-12" strike="noStrike">
                <a:solidFill>
                  <a:srgbClr val="1d2e5f"/>
                </a:solidFill>
                <a:latin typeface="Arial"/>
                <a:ea typeface="DejaVu Sans"/>
              </a:rPr>
              <a:t>і</a:t>
            </a:r>
            <a:r>
              <a:rPr b="0" lang="ru-RU" sz="2800" spc="4" strike="noStrike">
                <a:solidFill>
                  <a:srgbClr val="1d2e5f"/>
                </a:solidFill>
                <a:latin typeface="Arial"/>
                <a:ea typeface="DejaVu Sans"/>
              </a:rPr>
              <a:t>а</a:t>
            </a:r>
            <a:r>
              <a:rPr b="0" lang="ru-RU" sz="2800" spc="-1" strike="noStrike">
                <a:solidFill>
                  <a:srgbClr val="1d2e5f"/>
                </a:solidFill>
                <a:latin typeface="Arial"/>
                <a:ea typeface="DejaVu Sans"/>
              </a:rPr>
              <a:t>л</a:t>
            </a:r>
            <a:r>
              <a:rPr b="0" lang="ru-RU" sz="2800" spc="-7" strike="noStrike">
                <a:solidFill>
                  <a:srgbClr val="1d2e5f"/>
                </a:solidFill>
                <a:latin typeface="Arial"/>
                <a:ea typeface="DejaVu Sans"/>
              </a:rPr>
              <a:t>ьних </a:t>
            </a:r>
            <a:r>
              <a:rPr b="0" lang="ru-RU" sz="2800" spc="-12" strike="noStrike">
                <a:solidFill>
                  <a:srgbClr val="1d2e5f"/>
                </a:solidFill>
                <a:latin typeface="Arial"/>
                <a:ea typeface="DejaVu Sans"/>
              </a:rPr>
              <a:t>з</a:t>
            </a:r>
            <a:r>
              <a:rPr b="0" lang="ru-RU" sz="2800" spc="-7" strike="noStrike">
                <a:solidFill>
                  <a:srgbClr val="1d2e5f"/>
                </a:solidFill>
                <a:latin typeface="Arial"/>
                <a:ea typeface="DejaVu Sans"/>
              </a:rPr>
              <a:t>ах</a:t>
            </a:r>
            <a:r>
              <a:rPr b="0" lang="ru-RU" sz="2800" spc="-35" strike="noStrike">
                <a:solidFill>
                  <a:srgbClr val="1d2e5f"/>
                </a:solidFill>
                <a:latin typeface="Arial"/>
                <a:ea typeface="DejaVu Sans"/>
              </a:rPr>
              <a:t>в</a:t>
            </a:r>
            <a:r>
              <a:rPr b="0" lang="ru-RU" sz="2800" spc="-12" strike="noStrike">
                <a:solidFill>
                  <a:srgbClr val="1d2e5f"/>
                </a:solidFill>
                <a:latin typeface="Arial"/>
                <a:ea typeface="DejaVu Sans"/>
              </a:rPr>
              <a:t>о</a:t>
            </a:r>
            <a:r>
              <a:rPr b="0" lang="ru-RU" sz="2800" spc="-1" strike="noStrike">
                <a:solidFill>
                  <a:srgbClr val="1d2e5f"/>
                </a:solidFill>
                <a:latin typeface="Arial"/>
                <a:ea typeface="DejaVu Sans"/>
              </a:rPr>
              <a:t>р</a:t>
            </a:r>
            <a:r>
              <a:rPr b="0" lang="ru-RU" sz="2800" spc="-7" strike="noStrike">
                <a:solidFill>
                  <a:srgbClr val="1d2e5f"/>
                </a:solidFill>
                <a:latin typeface="Arial"/>
                <a:ea typeface="DejaVu Sans"/>
              </a:rPr>
              <a:t>ю</a:t>
            </a:r>
            <a:r>
              <a:rPr b="0" lang="ru-RU" sz="2800" spc="-41" strike="noStrike">
                <a:solidFill>
                  <a:srgbClr val="1d2e5f"/>
                </a:solidFill>
                <a:latin typeface="Arial"/>
                <a:ea typeface="DejaVu Sans"/>
              </a:rPr>
              <a:t>в</a:t>
            </a:r>
            <a:r>
              <a:rPr b="0" lang="ru-RU" sz="2800" spc="-12" strike="noStrike">
                <a:solidFill>
                  <a:srgbClr val="1d2e5f"/>
                </a:solidFill>
                <a:latin typeface="Arial"/>
                <a:ea typeface="DejaVu Sans"/>
              </a:rPr>
              <a:t>а</a:t>
            </a:r>
            <a:r>
              <a:rPr b="0" lang="ru-RU" sz="2800" spc="4" strike="noStrike">
                <a:solidFill>
                  <a:srgbClr val="1d2e5f"/>
                </a:solidFill>
                <a:latin typeface="Arial"/>
                <a:ea typeface="DejaVu Sans"/>
              </a:rPr>
              <a:t>н</a:t>
            </a:r>
            <a:r>
              <a:rPr b="0" lang="ru-RU" sz="2800" spc="-12" strike="noStrike">
                <a:solidFill>
                  <a:srgbClr val="1d2e5f"/>
                </a:solidFill>
                <a:latin typeface="Arial"/>
                <a:ea typeface="DejaVu Sans"/>
              </a:rPr>
              <a:t>нях </a:t>
            </a:r>
            <a:endParaRPr b="0" lang="ru-RU" sz="2800" spc="-1" strike="noStrike">
              <a:latin typeface="Arial"/>
            </a:endParaRPr>
          </a:p>
        </p:txBody>
      </p:sp>
      <p:sp>
        <p:nvSpPr>
          <p:cNvPr id="231" name="CustomShape 15"/>
          <p:cNvSpPr/>
          <p:nvPr/>
        </p:nvSpPr>
        <p:spPr>
          <a:xfrm>
            <a:off x="368280" y="3538080"/>
            <a:ext cx="1705320" cy="438840"/>
          </a:xfrm>
          <a:prstGeom prst="rect">
            <a:avLst/>
          </a:prstGeom>
          <a:noFill/>
          <a:ln>
            <a:noFill/>
          </a:ln>
        </p:spPr>
        <p:style>
          <a:lnRef idx="0"/>
          <a:fillRef idx="0"/>
          <a:effectRef idx="0"/>
          <a:fontRef idx="minor"/>
        </p:style>
        <p:txBody>
          <a:bodyPr lIns="0" rIns="0" tIns="12240" bIns="0">
            <a:spAutoFit/>
          </a:bodyPr>
          <a:p>
            <a:pPr marL="12600">
              <a:lnSpc>
                <a:spcPct val="100000"/>
              </a:lnSpc>
              <a:spcBef>
                <a:spcPts val="96"/>
              </a:spcBef>
            </a:pPr>
            <a:r>
              <a:rPr b="0" lang="ru-RU" sz="2800" spc="-7" strike="noStrike">
                <a:solidFill>
                  <a:srgbClr val="1d2e5f"/>
                </a:solidFill>
                <a:latin typeface="Arial"/>
                <a:ea typeface="DejaVu Sans"/>
              </a:rPr>
              <a:t>че</a:t>
            </a:r>
            <a:r>
              <a:rPr b="0" lang="ru-RU" sz="2800" spc="-1" strike="noStrike">
                <a:solidFill>
                  <a:srgbClr val="1d2e5f"/>
                </a:solidFill>
                <a:latin typeface="Arial"/>
                <a:ea typeface="DejaVu Sans"/>
              </a:rPr>
              <a:t>р</a:t>
            </a:r>
            <a:r>
              <a:rPr b="0" lang="ru-RU" sz="2800" spc="-41" strike="noStrike">
                <a:solidFill>
                  <a:srgbClr val="1d2e5f"/>
                </a:solidFill>
                <a:latin typeface="Arial"/>
                <a:ea typeface="DejaVu Sans"/>
              </a:rPr>
              <a:t>в</a:t>
            </a:r>
            <a:r>
              <a:rPr b="0" lang="ru-RU" sz="2800" spc="-12" strike="noStrike">
                <a:solidFill>
                  <a:srgbClr val="1d2e5f"/>
                </a:solidFill>
                <a:latin typeface="Arial"/>
                <a:ea typeface="DejaVu Sans"/>
              </a:rPr>
              <a:t>о</a:t>
            </a:r>
            <a:r>
              <a:rPr b="0" lang="ru-RU" sz="2800" spc="-1" strike="noStrike">
                <a:solidFill>
                  <a:srgbClr val="1d2e5f"/>
                </a:solidFill>
                <a:latin typeface="Arial"/>
                <a:ea typeface="DejaVu Sans"/>
              </a:rPr>
              <a:t>н</a:t>
            </a:r>
            <a:r>
              <a:rPr b="0" lang="ru-RU" sz="2800" spc="-12" strike="noStrike">
                <a:solidFill>
                  <a:srgbClr val="1d2e5f"/>
                </a:solidFill>
                <a:latin typeface="Arial"/>
                <a:ea typeface="DejaVu Sans"/>
              </a:rPr>
              <a:t>о</a:t>
            </a:r>
            <a:r>
              <a:rPr b="0" lang="ru-RU" sz="2800" spc="-52" strike="noStrike">
                <a:solidFill>
                  <a:srgbClr val="1d2e5f"/>
                </a:solidFill>
                <a:latin typeface="Arial"/>
                <a:ea typeface="DejaVu Sans"/>
              </a:rPr>
              <a:t>г</a:t>
            </a:r>
            <a:r>
              <a:rPr b="0" lang="ru-RU" sz="2800" spc="-7" strike="noStrike">
                <a:solidFill>
                  <a:srgbClr val="1d2e5f"/>
                </a:solidFill>
                <a:latin typeface="Arial"/>
                <a:ea typeface="DejaVu Sans"/>
              </a:rPr>
              <a:t>о </a:t>
            </a:r>
            <a:endParaRPr b="0" lang="ru-RU" sz="2800" spc="-1" strike="noStrike">
              <a:latin typeface="Arial"/>
            </a:endParaRPr>
          </a:p>
        </p:txBody>
      </p:sp>
      <p:sp>
        <p:nvSpPr>
          <p:cNvPr id="232" name="CustomShape 16"/>
          <p:cNvSpPr/>
          <p:nvPr/>
        </p:nvSpPr>
        <p:spPr>
          <a:xfrm>
            <a:off x="2392560" y="3538080"/>
            <a:ext cx="1942200" cy="438840"/>
          </a:xfrm>
          <a:prstGeom prst="rect">
            <a:avLst/>
          </a:prstGeom>
          <a:noFill/>
          <a:ln>
            <a:noFill/>
          </a:ln>
        </p:spPr>
        <p:style>
          <a:lnRef idx="0"/>
          <a:fillRef idx="0"/>
          <a:effectRef idx="0"/>
          <a:fontRef idx="minor"/>
        </p:style>
        <p:txBody>
          <a:bodyPr lIns="0" rIns="0" tIns="12240" bIns="0">
            <a:spAutoFit/>
          </a:bodyPr>
          <a:p>
            <a:pPr marL="448200" indent="-435240">
              <a:lnSpc>
                <a:spcPct val="100000"/>
              </a:lnSpc>
              <a:spcBef>
                <a:spcPts val="96"/>
              </a:spcBef>
            </a:pPr>
            <a:r>
              <a:rPr b="0" lang="ru-RU" sz="2800" spc="-12" strike="noStrike">
                <a:solidFill>
                  <a:srgbClr val="1d2e5f"/>
                </a:solidFill>
                <a:latin typeface="Arial"/>
                <a:ea typeface="DejaVu Sans"/>
              </a:rPr>
              <a:t>кісткового  </a:t>
            </a:r>
            <a:endParaRPr b="0" lang="ru-RU" sz="2800" spc="-1" strike="noStrike">
              <a:latin typeface="Arial"/>
            </a:endParaRPr>
          </a:p>
        </p:txBody>
      </p:sp>
      <p:sp>
        <p:nvSpPr>
          <p:cNvPr id="233" name="CustomShape 17"/>
          <p:cNvSpPr/>
          <p:nvPr/>
        </p:nvSpPr>
        <p:spPr>
          <a:xfrm>
            <a:off x="5740920" y="1392120"/>
            <a:ext cx="5202720" cy="438480"/>
          </a:xfrm>
          <a:prstGeom prst="rect">
            <a:avLst/>
          </a:prstGeom>
          <a:noFill/>
          <a:ln>
            <a:noFill/>
          </a:ln>
        </p:spPr>
        <p:style>
          <a:lnRef idx="0"/>
          <a:fillRef idx="0"/>
          <a:effectRef idx="0"/>
          <a:fontRef idx="minor"/>
        </p:style>
      </p:sp>
      <p:sp>
        <p:nvSpPr>
          <p:cNvPr id="234" name="CustomShape 18"/>
          <p:cNvSpPr/>
          <p:nvPr/>
        </p:nvSpPr>
        <p:spPr>
          <a:xfrm>
            <a:off x="330840" y="4032000"/>
            <a:ext cx="12340800" cy="3002760"/>
          </a:xfrm>
          <a:prstGeom prst="rect">
            <a:avLst/>
          </a:prstGeom>
          <a:noFill/>
          <a:ln>
            <a:noFill/>
          </a:ln>
        </p:spPr>
        <p:style>
          <a:lnRef idx="0"/>
          <a:fillRef idx="0"/>
          <a:effectRef idx="0"/>
          <a:fontRef idx="minor"/>
        </p:style>
        <p:txBody>
          <a:bodyPr lIns="0" rIns="0" tIns="12240" bIns="0">
            <a:spAutoFit/>
          </a:bodyPr>
          <a:p>
            <a:pPr marL="12600" algn="just">
              <a:lnSpc>
                <a:spcPct val="100000"/>
              </a:lnSpc>
              <a:spcBef>
                <a:spcPts val="96"/>
              </a:spcBef>
            </a:pPr>
            <a:r>
              <a:rPr b="0" lang="ru-RU" sz="2800" spc="-7" strike="noStrike">
                <a:solidFill>
                  <a:srgbClr val="1d2e5f"/>
                </a:solidFill>
                <a:latin typeface="Arial"/>
                <a:ea typeface="DejaVu Sans"/>
              </a:rPr>
              <a:t>травматичному </a:t>
            </a:r>
            <a:r>
              <a:rPr b="0" lang="ru-RU" sz="2800" spc="-12" strike="noStrike">
                <a:solidFill>
                  <a:srgbClr val="1d2e5f"/>
                </a:solidFill>
                <a:latin typeface="Arial"/>
                <a:ea typeface="DejaVu Sans"/>
              </a:rPr>
              <a:t>пошкодженні </a:t>
            </a:r>
            <a:r>
              <a:rPr b="0" lang="ru-RU" sz="2800" spc="-1" strike="noStrike">
                <a:solidFill>
                  <a:srgbClr val="1d2e5f"/>
                </a:solidFill>
                <a:latin typeface="Arial"/>
                <a:ea typeface="DejaVu Sans"/>
              </a:rPr>
              <a:t>тканин, </a:t>
            </a:r>
            <a:r>
              <a:rPr b="0" lang="ru-RU" sz="2800" spc="-7" strike="noStrike">
                <a:solidFill>
                  <a:srgbClr val="1d2e5f"/>
                </a:solidFill>
                <a:latin typeface="Arial"/>
                <a:ea typeface="DejaVu Sans"/>
              </a:rPr>
              <a:t>злоякісних  пухлинах </a:t>
            </a:r>
            <a:r>
              <a:rPr b="0" lang="ru-RU" sz="2800" spc="-21" strike="noStrike">
                <a:solidFill>
                  <a:srgbClr val="1d2e5f"/>
                </a:solidFill>
                <a:latin typeface="Arial"/>
                <a:ea typeface="DejaVu Sans"/>
              </a:rPr>
              <a:t>(особливо </a:t>
            </a:r>
            <a:r>
              <a:rPr b="0" lang="ru-RU" sz="2800" spc="-1" strike="noStrike">
                <a:solidFill>
                  <a:srgbClr val="1d2e5f"/>
                </a:solidFill>
                <a:latin typeface="Arial"/>
                <a:ea typeface="DejaVu Sans"/>
              </a:rPr>
              <a:t>карциномі </a:t>
            </a:r>
            <a:r>
              <a:rPr b="0" lang="ru-RU" sz="2800" spc="-7" strike="noStrike">
                <a:solidFill>
                  <a:srgbClr val="1d2e5f"/>
                </a:solidFill>
                <a:latin typeface="Arial"/>
                <a:ea typeface="DejaVu Sans"/>
              </a:rPr>
              <a:t>бронхів), </a:t>
            </a:r>
            <a:r>
              <a:rPr b="0" lang="ru-RU" sz="2800" spc="-15" strike="noStrike">
                <a:solidFill>
                  <a:srgbClr val="1d2e5f"/>
                </a:solidFill>
                <a:latin typeface="Arial"/>
                <a:ea typeface="DejaVu Sans"/>
              </a:rPr>
              <a:t>уремії, </a:t>
            </a:r>
            <a:r>
              <a:rPr b="0" lang="ru-RU" sz="2800" spc="-7" strike="noStrike">
                <a:solidFill>
                  <a:srgbClr val="1d2e5f"/>
                </a:solidFill>
                <a:latin typeface="Arial"/>
                <a:ea typeface="DejaVu Sans"/>
              </a:rPr>
              <a:t>еклампсії, </a:t>
            </a:r>
            <a:r>
              <a:rPr b="0" lang="ru-RU" sz="2800" spc="-12" strike="noStrike">
                <a:solidFill>
                  <a:srgbClr val="1d2e5f"/>
                </a:solidFill>
                <a:latin typeface="Arial"/>
                <a:ea typeface="DejaVu Sans"/>
              </a:rPr>
              <a:t>захворюваннях  </a:t>
            </a:r>
            <a:r>
              <a:rPr b="0" lang="ru-RU" sz="2800" spc="-15" strike="noStrike">
                <a:solidFill>
                  <a:srgbClr val="1d2e5f"/>
                </a:solidFill>
                <a:latin typeface="Arial"/>
                <a:ea typeface="DejaVu Sans"/>
              </a:rPr>
              <a:t>щитоподібної </a:t>
            </a:r>
            <a:r>
              <a:rPr b="0" lang="ru-RU" sz="2800" spc="-7" strike="noStrike">
                <a:solidFill>
                  <a:srgbClr val="1d2e5f"/>
                </a:solidFill>
                <a:latin typeface="Arial"/>
                <a:ea typeface="DejaVu Sans"/>
              </a:rPr>
              <a:t>залози, </a:t>
            </a:r>
            <a:r>
              <a:rPr b="0" lang="ru-RU" sz="2800" spc="-15" strike="noStrike">
                <a:solidFill>
                  <a:srgbClr val="1d2e5f"/>
                </a:solidFill>
                <a:latin typeface="Arial"/>
                <a:ea typeface="DejaVu Sans"/>
              </a:rPr>
              <a:t>гострій </a:t>
            </a:r>
            <a:r>
              <a:rPr b="0" lang="ru-RU" sz="2800" spc="-26" strike="noStrike">
                <a:solidFill>
                  <a:srgbClr val="1d2e5f"/>
                </a:solidFill>
                <a:latin typeface="Arial"/>
                <a:ea typeface="DejaVu Sans"/>
              </a:rPr>
              <a:t>кровотечі, </a:t>
            </a:r>
            <a:r>
              <a:rPr b="0" lang="ru-RU" sz="2800" spc="-7" strike="noStrike">
                <a:solidFill>
                  <a:srgbClr val="1d2e5f"/>
                </a:solidFill>
                <a:latin typeface="Arial"/>
                <a:ea typeface="DejaVu Sans"/>
              </a:rPr>
              <a:t>після</a:t>
            </a:r>
            <a:r>
              <a:rPr b="0" lang="ru-RU" sz="2800" spc="157" strike="noStrike">
                <a:solidFill>
                  <a:srgbClr val="1d2e5f"/>
                </a:solidFill>
                <a:latin typeface="Arial"/>
                <a:ea typeface="DejaVu Sans"/>
              </a:rPr>
              <a:t> </a:t>
            </a:r>
            <a:r>
              <a:rPr b="0" lang="ru-RU" sz="2800" spc="-7" strike="noStrike">
                <a:solidFill>
                  <a:srgbClr val="1d2e5f"/>
                </a:solidFill>
                <a:latin typeface="Arial"/>
                <a:ea typeface="DejaVu Sans"/>
              </a:rPr>
              <a:t>спленектомії тощо.</a:t>
            </a:r>
            <a:endParaRPr b="0" lang="ru-RU" sz="2800" spc="-1" strike="noStrike">
              <a:latin typeface="Arial"/>
            </a:endParaRPr>
          </a:p>
          <a:p>
            <a:pPr marL="12600">
              <a:lnSpc>
                <a:spcPct val="100000"/>
              </a:lnSpc>
              <a:spcBef>
                <a:spcPts val="34"/>
              </a:spcBef>
            </a:pPr>
            <a:endParaRPr b="0" lang="ru-RU" sz="2800" spc="-1" strike="noStrike">
              <a:latin typeface="Arial"/>
            </a:endParaRPr>
          </a:p>
          <a:p>
            <a:pPr marL="12600" algn="just">
              <a:lnSpc>
                <a:spcPct val="100000"/>
              </a:lnSpc>
            </a:pPr>
            <a:r>
              <a:rPr b="1" i="1" lang="ru-RU" sz="2800" spc="-7" strike="noStrike">
                <a:solidFill>
                  <a:srgbClr val="c00000"/>
                </a:solidFill>
                <a:latin typeface="Arial"/>
                <a:ea typeface="DejaVu Sans"/>
              </a:rPr>
              <a:t>Зменшення кількості лімфоцитів </a:t>
            </a:r>
            <a:r>
              <a:rPr b="0" lang="ru-RU" sz="2800" spc="-15" strike="noStrike">
                <a:solidFill>
                  <a:srgbClr val="1d2e5f"/>
                </a:solidFill>
                <a:latin typeface="Arial"/>
                <a:ea typeface="DejaVu Sans"/>
              </a:rPr>
              <a:t>відбувається </a:t>
            </a:r>
            <a:r>
              <a:rPr b="0" lang="ru-RU" sz="2800" spc="-7" strike="noStrike">
                <a:solidFill>
                  <a:srgbClr val="1d2e5f"/>
                </a:solidFill>
                <a:latin typeface="Arial"/>
                <a:ea typeface="DejaVu Sans"/>
              </a:rPr>
              <a:t>при </a:t>
            </a:r>
            <a:r>
              <a:rPr b="0" lang="ru-RU" sz="2800" spc="-12" strike="noStrike">
                <a:solidFill>
                  <a:srgbClr val="1d2e5f"/>
                </a:solidFill>
                <a:latin typeface="Arial"/>
                <a:ea typeface="DejaVu Sans"/>
              </a:rPr>
              <a:t>важких </a:t>
            </a:r>
            <a:r>
              <a:rPr b="0" lang="ru-RU" sz="2800" spc="-15" strike="noStrike">
                <a:solidFill>
                  <a:srgbClr val="1d2e5f"/>
                </a:solidFill>
                <a:latin typeface="Arial"/>
                <a:ea typeface="DejaVu Sans"/>
              </a:rPr>
              <a:t>вірусних </a:t>
            </a:r>
            <a:r>
              <a:rPr b="0" lang="ru-RU" sz="2800" spc="738" strike="noStrike">
                <a:solidFill>
                  <a:srgbClr val="1d2e5f"/>
                </a:solidFill>
                <a:latin typeface="Arial"/>
                <a:ea typeface="DejaVu Sans"/>
              </a:rPr>
              <a:t> </a:t>
            </a:r>
            <a:r>
              <a:rPr b="0" lang="ru-RU" sz="2800" spc="-12" strike="noStrike">
                <a:solidFill>
                  <a:srgbClr val="1d2e5f"/>
                </a:solidFill>
                <a:latin typeface="Arial"/>
                <a:ea typeface="DejaVu Sans"/>
              </a:rPr>
              <a:t>захворюваннях </a:t>
            </a:r>
            <a:r>
              <a:rPr b="0" lang="ru-RU" sz="2800" spc="-7" strike="noStrike">
                <a:solidFill>
                  <a:srgbClr val="1d2e5f"/>
                </a:solidFill>
                <a:latin typeface="Arial"/>
                <a:ea typeface="DejaVu Sans"/>
              </a:rPr>
              <a:t>(грипі), </a:t>
            </a:r>
            <a:r>
              <a:rPr b="0" lang="ru-RU" sz="2800" spc="-15" strike="noStrike">
                <a:solidFill>
                  <a:srgbClr val="1d2e5f"/>
                </a:solidFill>
                <a:latin typeface="Arial"/>
                <a:ea typeface="DejaVu Sans"/>
              </a:rPr>
              <a:t>гострих </a:t>
            </a:r>
            <a:r>
              <a:rPr b="0" lang="ru-RU" sz="2800" spc="-12" strike="noStrike">
                <a:solidFill>
                  <a:srgbClr val="1d2e5f"/>
                </a:solidFill>
                <a:latin typeface="Arial"/>
                <a:ea typeface="DejaVu Sans"/>
              </a:rPr>
              <a:t>бактеріальних інфекціях, ВІЛ-інфекції,  </a:t>
            </a:r>
            <a:r>
              <a:rPr b="0" lang="ru-RU" sz="2800" spc="-7" strike="noStrike">
                <a:solidFill>
                  <a:srgbClr val="1d2e5f"/>
                </a:solidFill>
                <a:latin typeface="Arial"/>
                <a:ea typeface="DejaVu Sans"/>
              </a:rPr>
              <a:t>системному червоному </a:t>
            </a:r>
            <a:r>
              <a:rPr b="0" lang="ru-RU" sz="2800" spc="-55" strike="noStrike">
                <a:solidFill>
                  <a:srgbClr val="1d2e5f"/>
                </a:solidFill>
                <a:latin typeface="Arial"/>
                <a:ea typeface="DejaVu Sans"/>
              </a:rPr>
              <a:t>вовчаку, </a:t>
            </a:r>
            <a:r>
              <a:rPr b="0" lang="ru-RU" sz="2800" spc="-7" strike="noStrike">
                <a:solidFill>
                  <a:srgbClr val="1d2e5f"/>
                </a:solidFill>
                <a:latin typeface="Arial"/>
                <a:ea typeface="DejaVu Sans"/>
              </a:rPr>
              <a:t>гіперспленомегалії, </a:t>
            </a:r>
            <a:r>
              <a:rPr b="0" lang="ru-RU" sz="2800" spc="-1" strike="noStrike">
                <a:solidFill>
                  <a:srgbClr val="1d2e5f"/>
                </a:solidFill>
                <a:latin typeface="Arial"/>
                <a:ea typeface="DejaVu Sans"/>
              </a:rPr>
              <a:t>інтоксикації</a:t>
            </a:r>
            <a:r>
              <a:rPr b="0" lang="ru-RU" sz="2800" spc="4" strike="noStrike">
                <a:solidFill>
                  <a:srgbClr val="1d2e5f"/>
                </a:solidFill>
                <a:latin typeface="Arial"/>
                <a:ea typeface="DejaVu Sans"/>
              </a:rPr>
              <a:t> </a:t>
            </a:r>
            <a:r>
              <a:rPr b="0" lang="ru-RU" sz="2800" spc="-12" strike="noStrike">
                <a:solidFill>
                  <a:srgbClr val="1d2e5f"/>
                </a:solidFill>
                <a:latin typeface="Arial"/>
                <a:ea typeface="DejaVu Sans"/>
              </a:rPr>
              <a:t>важкими</a:t>
            </a:r>
            <a:endParaRPr b="0" lang="ru-RU" sz="2800" spc="-1" strike="noStrike">
              <a:latin typeface="Arial"/>
            </a:endParaRPr>
          </a:p>
        </p:txBody>
      </p:sp>
      <p:sp>
        <p:nvSpPr>
          <p:cNvPr id="235" name="CustomShape 19"/>
          <p:cNvSpPr/>
          <p:nvPr/>
        </p:nvSpPr>
        <p:spPr>
          <a:xfrm>
            <a:off x="2804760" y="7193160"/>
            <a:ext cx="9650880" cy="438480"/>
          </a:xfrm>
          <a:prstGeom prst="rect">
            <a:avLst/>
          </a:prstGeom>
          <a:noFill/>
          <a:ln>
            <a:noFill/>
          </a:ln>
        </p:spPr>
        <p:style>
          <a:lnRef idx="0"/>
          <a:fillRef idx="0"/>
          <a:effectRef idx="0"/>
          <a:fontRef idx="minor"/>
        </p:style>
        <p:txBody>
          <a:bodyPr lIns="0" rIns="0" tIns="12240" bIns="0">
            <a:spAutoFit/>
          </a:bodyPr>
          <a:p>
            <a:pPr marL="12600">
              <a:lnSpc>
                <a:spcPct val="100000"/>
              </a:lnSpc>
              <a:spcBef>
                <a:spcPts val="96"/>
              </a:spcBef>
            </a:pPr>
            <a:r>
              <a:rPr b="0" lang="ru-RU" sz="2800" spc="-21" strike="noStrike">
                <a:solidFill>
                  <a:srgbClr val="1d2e5f"/>
                </a:solidFill>
                <a:latin typeface="Arial"/>
                <a:ea typeface="DejaVu Sans"/>
              </a:rPr>
              <a:t>іонізуючого</a:t>
            </a:r>
            <a:r>
              <a:rPr b="0" lang="ru-RU" sz="2800" spc="-21" strike="noStrike">
                <a:solidFill>
                  <a:srgbClr val="1d2e5f"/>
                </a:solidFill>
                <a:latin typeface="Arial"/>
                <a:ea typeface="DejaVu Sans"/>
              </a:rPr>
              <a:t>	</a:t>
            </a:r>
            <a:r>
              <a:rPr b="0" lang="ru-RU" sz="2800" spc="-12" strike="noStrike">
                <a:solidFill>
                  <a:srgbClr val="1d2e5f"/>
                </a:solidFill>
                <a:latin typeface="Arial"/>
                <a:ea typeface="DejaVu Sans"/>
              </a:rPr>
              <a:t>випромінювання,</a:t>
            </a:r>
            <a:r>
              <a:rPr b="0" lang="ru-RU" sz="2800" spc="-12" strike="noStrike">
                <a:solidFill>
                  <a:srgbClr val="1d2e5f"/>
                </a:solidFill>
                <a:latin typeface="Arial"/>
                <a:ea typeface="DejaVu Sans"/>
              </a:rPr>
              <a:t>	</a:t>
            </a:r>
            <a:r>
              <a:rPr b="0" lang="ru-RU" sz="2800" spc="-7" strike="noStrike">
                <a:solidFill>
                  <a:srgbClr val="1d2e5f"/>
                </a:solidFill>
                <a:latin typeface="Arial"/>
                <a:ea typeface="DejaVu Sans"/>
              </a:rPr>
              <a:t>первинних</a:t>
            </a:r>
            <a:r>
              <a:rPr b="0" lang="ru-RU" sz="2800" spc="-7" strike="noStrike">
                <a:solidFill>
                  <a:srgbClr val="1d2e5f"/>
                </a:solidFill>
                <a:latin typeface="Arial"/>
                <a:ea typeface="DejaVu Sans"/>
              </a:rPr>
              <a:t>	</a:t>
            </a:r>
            <a:r>
              <a:rPr b="0" lang="ru-RU" sz="2800" spc="-21" strike="noStrike">
                <a:solidFill>
                  <a:srgbClr val="1d2e5f"/>
                </a:solidFill>
                <a:latin typeface="Arial"/>
                <a:ea typeface="DejaVu Sans"/>
              </a:rPr>
              <a:t>та</a:t>
            </a:r>
            <a:r>
              <a:rPr b="0" lang="ru-RU" sz="2800" spc="-21" strike="noStrike">
                <a:solidFill>
                  <a:srgbClr val="1d2e5f"/>
                </a:solidFill>
                <a:latin typeface="Arial"/>
                <a:ea typeface="DejaVu Sans"/>
              </a:rPr>
              <a:t>	</a:t>
            </a:r>
            <a:r>
              <a:rPr b="0" lang="ru-RU" sz="2800" spc="-15" strike="noStrike">
                <a:solidFill>
                  <a:srgbClr val="1d2e5f"/>
                </a:solidFill>
                <a:latin typeface="Arial"/>
                <a:ea typeface="DejaVu Sans"/>
              </a:rPr>
              <a:t>вторинних</a:t>
            </a:r>
            <a:endParaRPr b="0" lang="ru-RU" sz="2800" spc="-1" strike="noStrike">
              <a:latin typeface="Arial"/>
            </a:endParaRPr>
          </a:p>
        </p:txBody>
      </p:sp>
      <p:sp>
        <p:nvSpPr>
          <p:cNvPr id="236" name="CustomShape 20"/>
          <p:cNvSpPr/>
          <p:nvPr/>
        </p:nvSpPr>
        <p:spPr>
          <a:xfrm>
            <a:off x="2664000" y="7632000"/>
            <a:ext cx="10079640" cy="438840"/>
          </a:xfrm>
          <a:prstGeom prst="rect">
            <a:avLst/>
          </a:prstGeom>
          <a:noFill/>
          <a:ln>
            <a:noFill/>
          </a:ln>
        </p:spPr>
        <p:style>
          <a:lnRef idx="0"/>
          <a:fillRef idx="0"/>
          <a:effectRef idx="0"/>
          <a:fontRef idx="minor"/>
        </p:style>
        <p:txBody>
          <a:bodyPr lIns="0" rIns="0" tIns="12240" bIns="0">
            <a:spAutoFit/>
          </a:bodyPr>
          <a:p>
            <a:pPr marL="507960" indent="-494280">
              <a:lnSpc>
                <a:spcPct val="100000"/>
              </a:lnSpc>
              <a:spcBef>
                <a:spcPts val="96"/>
              </a:spcBef>
            </a:pPr>
            <a:r>
              <a:rPr b="0" lang="ru-RU" sz="2800" spc="-12" strike="noStrike">
                <a:solidFill>
                  <a:srgbClr val="1d2e5f"/>
                </a:solidFill>
                <a:latin typeface="Arial"/>
                <a:ea typeface="DejaVu Sans"/>
              </a:rPr>
              <a:t>з</a:t>
            </a:r>
            <a:r>
              <a:rPr b="0" lang="ru-RU" sz="2800" spc="-7" strike="noStrike">
                <a:solidFill>
                  <a:srgbClr val="1d2e5f"/>
                </a:solidFill>
                <a:latin typeface="Arial"/>
                <a:ea typeface="DejaVu Sans"/>
              </a:rPr>
              <a:t>ах</a:t>
            </a:r>
            <a:r>
              <a:rPr b="0" lang="ru-RU" sz="2800" spc="-35" strike="noStrike">
                <a:solidFill>
                  <a:srgbClr val="1d2e5f"/>
                </a:solidFill>
                <a:latin typeface="Arial"/>
                <a:ea typeface="DejaVu Sans"/>
              </a:rPr>
              <a:t>в</a:t>
            </a:r>
            <a:r>
              <a:rPr b="0" lang="ru-RU" sz="2800" spc="-12" strike="noStrike">
                <a:solidFill>
                  <a:srgbClr val="1d2e5f"/>
                </a:solidFill>
                <a:latin typeface="Arial"/>
                <a:ea typeface="DejaVu Sans"/>
              </a:rPr>
              <a:t>о</a:t>
            </a:r>
            <a:r>
              <a:rPr b="0" lang="ru-RU" sz="2800" spc="-1" strike="noStrike">
                <a:solidFill>
                  <a:srgbClr val="1d2e5f"/>
                </a:solidFill>
                <a:latin typeface="Arial"/>
                <a:ea typeface="DejaVu Sans"/>
              </a:rPr>
              <a:t>р</a:t>
            </a:r>
            <a:r>
              <a:rPr b="0" lang="ru-RU" sz="2800" spc="-7" strike="noStrike">
                <a:solidFill>
                  <a:srgbClr val="1d2e5f"/>
                </a:solidFill>
                <a:latin typeface="Arial"/>
                <a:ea typeface="DejaVu Sans"/>
              </a:rPr>
              <a:t>ю</a:t>
            </a:r>
            <a:r>
              <a:rPr b="0" lang="ru-RU" sz="2800" spc="-41" strike="noStrike">
                <a:solidFill>
                  <a:srgbClr val="1d2e5f"/>
                </a:solidFill>
                <a:latin typeface="Arial"/>
                <a:ea typeface="DejaVu Sans"/>
              </a:rPr>
              <a:t>в</a:t>
            </a:r>
            <a:r>
              <a:rPr b="0" lang="ru-RU" sz="2800" spc="-12" strike="noStrike">
                <a:solidFill>
                  <a:srgbClr val="1d2e5f"/>
                </a:solidFill>
                <a:latin typeface="Arial"/>
                <a:ea typeface="DejaVu Sans"/>
              </a:rPr>
              <a:t>а</a:t>
            </a:r>
            <a:r>
              <a:rPr b="0" lang="ru-RU" sz="2800" spc="-1" strike="noStrike">
                <a:solidFill>
                  <a:srgbClr val="1d2e5f"/>
                </a:solidFill>
                <a:latin typeface="Arial"/>
                <a:ea typeface="DejaVu Sans"/>
              </a:rPr>
              <a:t>н</a:t>
            </a:r>
            <a:r>
              <a:rPr b="0" lang="ru-RU" sz="2800" spc="-12" strike="noStrike">
                <a:solidFill>
                  <a:srgbClr val="1d2e5f"/>
                </a:solidFill>
                <a:latin typeface="Arial"/>
                <a:ea typeface="DejaVu Sans"/>
              </a:rPr>
              <a:t>н</a:t>
            </a:r>
            <a:r>
              <a:rPr b="0" lang="ru-RU" sz="2800" spc="-1" strike="noStrike">
                <a:solidFill>
                  <a:srgbClr val="1d2e5f"/>
                </a:solidFill>
                <a:latin typeface="Arial"/>
                <a:ea typeface="DejaVu Sans"/>
              </a:rPr>
              <a:t>я</a:t>
            </a:r>
            <a:r>
              <a:rPr b="0" lang="ru-RU" sz="2800" spc="-7" strike="noStrike">
                <a:solidFill>
                  <a:srgbClr val="1d2e5f"/>
                </a:solidFill>
                <a:latin typeface="Arial"/>
                <a:ea typeface="DejaVu Sans"/>
              </a:rPr>
              <a:t>х</a:t>
            </a:r>
            <a:r>
              <a:rPr b="0" lang="ru-RU" sz="2800" spc="-1" strike="noStrike">
                <a:solidFill>
                  <a:srgbClr val="1d2e5f"/>
                </a:solidFill>
                <a:latin typeface="Arial"/>
                <a:ea typeface="DejaVu Sans"/>
              </a:rPr>
              <a:t>	</a:t>
            </a:r>
            <a:r>
              <a:rPr b="0" lang="ru-RU" sz="2800" spc="-7" strike="noStrike">
                <a:solidFill>
                  <a:srgbClr val="1d2e5f"/>
                </a:solidFill>
                <a:latin typeface="Arial"/>
                <a:ea typeface="DejaVu Sans"/>
              </a:rPr>
              <a:t>кі</a:t>
            </a:r>
            <a:r>
              <a:rPr b="0" lang="ru-RU" sz="2800" spc="-1" strike="noStrike">
                <a:solidFill>
                  <a:srgbClr val="1d2e5f"/>
                </a:solidFill>
                <a:latin typeface="Arial"/>
                <a:ea typeface="DejaVu Sans"/>
              </a:rPr>
              <a:t>с</a:t>
            </a:r>
            <a:r>
              <a:rPr b="0" lang="ru-RU" sz="2800" spc="-7" strike="noStrike">
                <a:solidFill>
                  <a:srgbClr val="1d2e5f"/>
                </a:solidFill>
                <a:latin typeface="Arial"/>
                <a:ea typeface="DejaVu Sans"/>
              </a:rPr>
              <a:t>т</a:t>
            </a:r>
            <a:r>
              <a:rPr b="0" lang="ru-RU" sz="2800" spc="12" strike="noStrike">
                <a:solidFill>
                  <a:srgbClr val="1d2e5f"/>
                </a:solidFill>
                <a:latin typeface="Arial"/>
                <a:ea typeface="DejaVu Sans"/>
              </a:rPr>
              <a:t>к</a:t>
            </a:r>
            <a:r>
              <a:rPr b="0" lang="ru-RU" sz="2800" spc="-12" strike="noStrike">
                <a:solidFill>
                  <a:srgbClr val="1d2e5f"/>
                </a:solidFill>
                <a:latin typeface="Arial"/>
                <a:ea typeface="DejaVu Sans"/>
              </a:rPr>
              <a:t>о</a:t>
            </a:r>
            <a:r>
              <a:rPr b="0" lang="ru-RU" sz="2800" spc="-35" strike="noStrike">
                <a:solidFill>
                  <a:srgbClr val="1d2e5f"/>
                </a:solidFill>
                <a:latin typeface="Arial"/>
                <a:ea typeface="DejaVu Sans"/>
              </a:rPr>
              <a:t>в</a:t>
            </a:r>
            <a:r>
              <a:rPr b="0" lang="ru-RU" sz="2800" spc="-12" strike="noStrike">
                <a:solidFill>
                  <a:srgbClr val="1d2e5f"/>
                </a:solidFill>
                <a:latin typeface="Arial"/>
                <a:ea typeface="DejaVu Sans"/>
              </a:rPr>
              <a:t>о</a:t>
            </a:r>
            <a:r>
              <a:rPr b="0" lang="ru-RU" sz="2800" spc="-66" strike="noStrike">
                <a:solidFill>
                  <a:srgbClr val="1d2e5f"/>
                </a:solidFill>
                <a:latin typeface="Arial"/>
                <a:ea typeface="DejaVu Sans"/>
              </a:rPr>
              <a:t>г</a:t>
            </a:r>
            <a:r>
              <a:rPr b="0" lang="ru-RU" sz="2800" spc="-7" strike="noStrike">
                <a:solidFill>
                  <a:srgbClr val="1d2e5f"/>
                </a:solidFill>
                <a:latin typeface="Arial"/>
                <a:ea typeface="DejaVu Sans"/>
              </a:rPr>
              <a:t>о</a:t>
            </a:r>
            <a:r>
              <a:rPr b="0" lang="ru-RU" sz="2800" spc="-1" strike="noStrike">
                <a:solidFill>
                  <a:srgbClr val="1d2e5f"/>
                </a:solidFill>
                <a:latin typeface="Arial"/>
                <a:ea typeface="DejaVu Sans"/>
              </a:rPr>
              <a:t>	</a:t>
            </a:r>
            <a:r>
              <a:rPr b="0" lang="ru-RU" sz="2800" spc="-7" strike="noStrike">
                <a:solidFill>
                  <a:srgbClr val="1d2e5f"/>
                </a:solidFill>
                <a:latin typeface="Arial"/>
                <a:ea typeface="DejaVu Sans"/>
              </a:rPr>
              <a:t>м</a:t>
            </a:r>
            <a:r>
              <a:rPr b="0" lang="ru-RU" sz="2800" spc="-41" strike="noStrike">
                <a:solidFill>
                  <a:srgbClr val="1d2e5f"/>
                </a:solidFill>
                <a:latin typeface="Arial"/>
                <a:ea typeface="DejaVu Sans"/>
              </a:rPr>
              <a:t>о</a:t>
            </a:r>
            <a:r>
              <a:rPr b="0" lang="ru-RU" sz="2800" spc="-12" strike="noStrike">
                <a:solidFill>
                  <a:srgbClr val="1d2e5f"/>
                </a:solidFill>
                <a:latin typeface="Arial"/>
                <a:ea typeface="DejaVu Sans"/>
              </a:rPr>
              <a:t>з</a:t>
            </a:r>
            <a:r>
              <a:rPr b="0" lang="ru-RU" sz="2800" spc="24" strike="noStrike">
                <a:solidFill>
                  <a:srgbClr val="1d2e5f"/>
                </a:solidFill>
                <a:latin typeface="Arial"/>
                <a:ea typeface="DejaVu Sans"/>
              </a:rPr>
              <a:t>к</a:t>
            </a:r>
            <a:r>
              <a:rPr b="0" lang="ru-RU" sz="2800" spc="-282" strike="noStrike">
                <a:solidFill>
                  <a:srgbClr val="1d2e5f"/>
                </a:solidFill>
                <a:latin typeface="Arial"/>
                <a:ea typeface="DejaVu Sans"/>
              </a:rPr>
              <a:t>у</a:t>
            </a:r>
            <a:r>
              <a:rPr b="0" lang="ru-RU" sz="2800" spc="-7" strike="noStrike">
                <a:solidFill>
                  <a:srgbClr val="1d2e5f"/>
                </a:solidFill>
                <a:latin typeface="Arial"/>
                <a:ea typeface="DejaVu Sans"/>
              </a:rPr>
              <a:t>,   апластичній анемії,</a:t>
            </a:r>
            <a:endParaRPr b="0" lang="ru-RU" sz="2800" spc="-1" strike="noStrike">
              <a:latin typeface="Arial"/>
            </a:endParaRPr>
          </a:p>
        </p:txBody>
      </p:sp>
      <p:sp>
        <p:nvSpPr>
          <p:cNvPr id="237" name="CustomShape 21"/>
          <p:cNvSpPr/>
          <p:nvPr/>
        </p:nvSpPr>
        <p:spPr>
          <a:xfrm>
            <a:off x="288000" y="8201160"/>
            <a:ext cx="1439640" cy="438480"/>
          </a:xfrm>
          <a:prstGeom prst="rect">
            <a:avLst/>
          </a:prstGeom>
          <a:noFill/>
          <a:ln>
            <a:noFill/>
          </a:ln>
        </p:spPr>
        <p:style>
          <a:lnRef idx="0"/>
          <a:fillRef idx="0"/>
          <a:effectRef idx="0"/>
          <a:fontRef idx="minor"/>
        </p:style>
        <p:txBody>
          <a:bodyPr lIns="0" rIns="0" tIns="12240" bIns="0">
            <a:spAutoFit/>
          </a:bodyPr>
          <a:p>
            <a:pPr marL="12600">
              <a:lnSpc>
                <a:spcPct val="100000"/>
              </a:lnSpc>
              <a:spcBef>
                <a:spcPts val="96"/>
              </a:spcBef>
            </a:pPr>
            <a:r>
              <a:rPr b="0" lang="ru-RU" sz="2800" spc="-7" strike="noStrike">
                <a:solidFill>
                  <a:srgbClr val="1d2e5f"/>
                </a:solidFill>
                <a:latin typeface="Arial"/>
                <a:ea typeface="DejaVu Sans"/>
              </a:rPr>
              <a:t>нирковій</a:t>
            </a:r>
            <a:endParaRPr b="0" lang="ru-RU" sz="2800" spc="-1" strike="noStrike">
              <a:latin typeface="Arial"/>
            </a:endParaRPr>
          </a:p>
        </p:txBody>
      </p:sp>
      <p:sp>
        <p:nvSpPr>
          <p:cNvPr id="238" name="CustomShape 22"/>
          <p:cNvSpPr/>
          <p:nvPr/>
        </p:nvSpPr>
        <p:spPr>
          <a:xfrm>
            <a:off x="1944000" y="8208000"/>
            <a:ext cx="2420280" cy="438480"/>
          </a:xfrm>
          <a:prstGeom prst="rect">
            <a:avLst/>
          </a:prstGeom>
          <a:noFill/>
          <a:ln>
            <a:noFill/>
          </a:ln>
        </p:spPr>
        <p:style>
          <a:lnRef idx="0"/>
          <a:fillRef idx="0"/>
          <a:effectRef idx="0"/>
          <a:fontRef idx="minor"/>
        </p:style>
        <p:txBody>
          <a:bodyPr lIns="0" rIns="0" tIns="12240" bIns="0">
            <a:spAutoFit/>
          </a:bodyPr>
          <a:p>
            <a:pPr marL="12600">
              <a:lnSpc>
                <a:spcPct val="100000"/>
              </a:lnSpc>
              <a:spcBef>
                <a:spcPts val="96"/>
              </a:spcBef>
            </a:pPr>
            <a:r>
              <a:rPr b="0" lang="ru-RU" sz="2800" spc="-15" strike="noStrike">
                <a:solidFill>
                  <a:srgbClr val="1d2e5f"/>
                </a:solidFill>
                <a:latin typeface="Arial"/>
                <a:ea typeface="DejaVu Sans"/>
              </a:rPr>
              <a:t>недостатності,</a:t>
            </a:r>
            <a:endParaRPr b="0" lang="ru-RU" sz="2800" spc="-1" strike="noStrike">
              <a:latin typeface="Arial"/>
            </a:endParaRPr>
          </a:p>
        </p:txBody>
      </p:sp>
      <p:sp>
        <p:nvSpPr>
          <p:cNvPr id="239" name="CustomShape 23"/>
          <p:cNvSpPr/>
          <p:nvPr/>
        </p:nvSpPr>
        <p:spPr>
          <a:xfrm>
            <a:off x="346680" y="7142400"/>
            <a:ext cx="2604960" cy="865440"/>
          </a:xfrm>
          <a:prstGeom prst="rect">
            <a:avLst/>
          </a:prstGeom>
          <a:noFill/>
          <a:ln>
            <a:noFill/>
          </a:ln>
        </p:spPr>
        <p:style>
          <a:lnRef idx="0"/>
          <a:fillRef idx="0"/>
          <a:effectRef idx="0"/>
          <a:fontRef idx="minor"/>
        </p:style>
        <p:txBody>
          <a:bodyPr lIns="0" rIns="0" tIns="12240" bIns="0">
            <a:spAutoFit/>
          </a:bodyPr>
          <a:p>
            <a:pPr marL="12600">
              <a:lnSpc>
                <a:spcPct val="100000"/>
              </a:lnSpc>
              <a:spcBef>
                <a:spcPts val="96"/>
              </a:spcBef>
            </a:pPr>
            <a:r>
              <a:rPr b="0" lang="ru-RU" sz="2800" spc="-7" strike="noStrike">
                <a:solidFill>
                  <a:srgbClr val="1d2e5f"/>
                </a:solidFill>
                <a:latin typeface="Arial"/>
                <a:ea typeface="DejaVu Sans"/>
              </a:rPr>
              <a:t>м</a:t>
            </a:r>
            <a:r>
              <a:rPr b="0" lang="ru-RU" sz="2800" spc="-86" strike="noStrike">
                <a:solidFill>
                  <a:srgbClr val="1d2e5f"/>
                </a:solidFill>
                <a:latin typeface="Arial"/>
                <a:ea typeface="DejaVu Sans"/>
              </a:rPr>
              <a:t>е</a:t>
            </a:r>
            <a:r>
              <a:rPr b="0" lang="ru-RU" sz="2800" spc="-41" strike="noStrike">
                <a:solidFill>
                  <a:srgbClr val="1d2e5f"/>
                </a:solidFill>
                <a:latin typeface="Arial"/>
                <a:ea typeface="DejaVu Sans"/>
              </a:rPr>
              <a:t>т</a:t>
            </a:r>
            <a:r>
              <a:rPr b="0" lang="ru-RU" sz="2800" spc="-12" strike="noStrike">
                <a:solidFill>
                  <a:srgbClr val="1d2e5f"/>
                </a:solidFill>
                <a:latin typeface="Arial"/>
                <a:ea typeface="DejaVu Sans"/>
              </a:rPr>
              <a:t>ал</a:t>
            </a:r>
            <a:r>
              <a:rPr b="0" lang="ru-RU" sz="2800" spc="7" strike="noStrike">
                <a:solidFill>
                  <a:srgbClr val="1d2e5f"/>
                </a:solidFill>
                <a:latin typeface="Arial"/>
                <a:ea typeface="DejaVu Sans"/>
              </a:rPr>
              <a:t>а</a:t>
            </a:r>
            <a:r>
              <a:rPr b="0" lang="ru-RU" sz="2800" spc="-7" strike="noStrike">
                <a:solidFill>
                  <a:srgbClr val="1d2e5f"/>
                </a:solidFill>
                <a:latin typeface="Arial"/>
                <a:ea typeface="DejaVu Sans"/>
              </a:rPr>
              <a:t>ми,</a:t>
            </a:r>
            <a:r>
              <a:rPr b="0" lang="ru-RU" sz="2800" spc="-1" strike="noStrike">
                <a:solidFill>
                  <a:srgbClr val="1d2e5f"/>
                </a:solidFill>
                <a:latin typeface="Arial"/>
                <a:ea typeface="DejaVu Sans"/>
              </a:rPr>
              <a:t>	</a:t>
            </a:r>
            <a:r>
              <a:rPr b="0" lang="ru-RU" sz="2800" spc="-12" strike="noStrike">
                <a:solidFill>
                  <a:srgbClr val="1d2e5f"/>
                </a:solidFill>
                <a:latin typeface="Arial"/>
                <a:ea typeface="DejaVu Sans"/>
              </a:rPr>
              <a:t>дії  гранульомах,</a:t>
            </a:r>
            <a:endParaRPr b="0" lang="ru-RU" sz="2800" spc="-1" strike="noStrike">
              <a:latin typeface="Arial"/>
            </a:endParaRPr>
          </a:p>
        </p:txBody>
      </p:sp>
      <p:sp>
        <p:nvSpPr>
          <p:cNvPr id="240" name="CustomShape 24"/>
          <p:cNvSpPr/>
          <p:nvPr/>
        </p:nvSpPr>
        <p:spPr>
          <a:xfrm>
            <a:off x="4536000" y="8134920"/>
            <a:ext cx="9507960" cy="438840"/>
          </a:xfrm>
          <a:prstGeom prst="rect">
            <a:avLst/>
          </a:prstGeom>
          <a:noFill/>
          <a:ln>
            <a:noFill/>
          </a:ln>
        </p:spPr>
        <p:style>
          <a:lnRef idx="0"/>
          <a:fillRef idx="0"/>
          <a:effectRef idx="0"/>
          <a:fontRef idx="minor"/>
        </p:style>
        <p:txBody>
          <a:bodyPr lIns="0" rIns="0" tIns="12240" bIns="0">
            <a:spAutoFit/>
          </a:bodyPr>
          <a:p>
            <a:pPr marL="12600">
              <a:lnSpc>
                <a:spcPct val="100000"/>
              </a:lnSpc>
              <a:spcBef>
                <a:spcPts val="96"/>
              </a:spcBef>
            </a:pPr>
            <a:r>
              <a:rPr b="0" lang="ru-RU" sz="2800" spc="-12" strike="noStrike">
                <a:solidFill>
                  <a:srgbClr val="1d2e5f"/>
                </a:solidFill>
                <a:latin typeface="Arial"/>
                <a:ea typeface="DejaVu Sans"/>
              </a:rPr>
              <a:t>вторинному</a:t>
            </a:r>
            <a:r>
              <a:rPr b="0" lang="ru-RU" sz="2800" spc="-12" strike="noStrike">
                <a:solidFill>
                  <a:srgbClr val="1d2e5f"/>
                </a:solidFill>
                <a:latin typeface="Arial"/>
                <a:ea typeface="DejaVu Sans"/>
              </a:rPr>
              <a:t>	</a:t>
            </a:r>
            <a:r>
              <a:rPr b="0" lang="ru-RU" sz="2800" spc="-12" strike="noStrike">
                <a:solidFill>
                  <a:srgbClr val="1d2e5f"/>
                </a:solidFill>
                <a:latin typeface="Arial"/>
                <a:ea typeface="DejaVu Sans"/>
              </a:rPr>
              <a:t>імунодефіциті,</a:t>
            </a:r>
            <a:r>
              <a:rPr b="0" lang="ru-RU" sz="2800" spc="-12" strike="noStrike">
                <a:solidFill>
                  <a:srgbClr val="1d2e5f"/>
                </a:solidFill>
                <a:latin typeface="Arial"/>
                <a:ea typeface="DejaVu Sans"/>
              </a:rPr>
              <a:t>	</a:t>
            </a:r>
            <a:r>
              <a:rPr b="0" lang="ru-RU" sz="2800" spc="-7" strike="noStrike">
                <a:solidFill>
                  <a:srgbClr val="1d2e5f"/>
                </a:solidFill>
                <a:latin typeface="Arial"/>
                <a:ea typeface="DejaVu Sans"/>
              </a:rPr>
              <a:t>злоякісних </a:t>
            </a:r>
            <a:endParaRPr b="0" lang="ru-RU" sz="2800" spc="-1" strike="noStrike">
              <a:latin typeface="Arial"/>
            </a:endParaRPr>
          </a:p>
        </p:txBody>
      </p:sp>
      <p:sp>
        <p:nvSpPr>
          <p:cNvPr id="241" name="CustomShape 25"/>
          <p:cNvSpPr/>
          <p:nvPr/>
        </p:nvSpPr>
        <p:spPr>
          <a:xfrm>
            <a:off x="10727280" y="196560"/>
            <a:ext cx="1966320" cy="1474200"/>
          </a:xfrm>
          <a:prstGeom prst="rect">
            <a:avLst/>
          </a:prstGeom>
          <a:blipFill rotWithShape="0">
            <a:blip r:embed="rId1"/>
            <a:stretch>
              <a:fillRect/>
            </a:stretch>
          </a:blipFill>
          <a:ln>
            <a:noFill/>
          </a:ln>
        </p:spPr>
        <p:style>
          <a:lnRef idx="0"/>
          <a:fillRef idx="0"/>
          <a:effectRef idx="0"/>
          <a:fontRef idx="minor"/>
        </p:style>
      </p:sp>
      <p:sp>
        <p:nvSpPr>
          <p:cNvPr id="242" name="CustomShape 26"/>
          <p:cNvSpPr/>
          <p:nvPr/>
        </p:nvSpPr>
        <p:spPr>
          <a:xfrm>
            <a:off x="10265760" y="3550680"/>
            <a:ext cx="1973880" cy="5169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ru-RU" sz="2800" spc="-12" strike="noStrike">
                <a:solidFill>
                  <a:srgbClr val="1d2e5f"/>
                </a:solidFill>
                <a:latin typeface="Arial"/>
                <a:ea typeface="DejaVu Sans"/>
              </a:rPr>
              <a:t>лімф</a:t>
            </a:r>
            <a:r>
              <a:rPr b="0" lang="ru-RU" sz="2800" spc="-1" strike="noStrike">
                <a:solidFill>
                  <a:srgbClr val="1d2e5f"/>
                </a:solidFill>
                <a:latin typeface="Arial"/>
                <a:ea typeface="DejaVu Sans"/>
              </a:rPr>
              <a:t>о</a:t>
            </a:r>
            <a:r>
              <a:rPr b="0" lang="ru-RU" sz="2800" spc="-7" strike="noStrike">
                <a:solidFill>
                  <a:srgbClr val="1d2e5f"/>
                </a:solidFill>
                <a:latin typeface="Arial"/>
                <a:ea typeface="DejaVu Sans"/>
              </a:rPr>
              <a:t>м</a:t>
            </a:r>
            <a:r>
              <a:rPr b="0" lang="ru-RU" sz="2800" spc="-1" strike="noStrike">
                <a:solidFill>
                  <a:srgbClr val="1d2e5f"/>
                </a:solidFill>
                <a:latin typeface="Arial"/>
                <a:ea typeface="DejaVu Sans"/>
              </a:rPr>
              <a:t>а</a:t>
            </a:r>
            <a:r>
              <a:rPr b="0" lang="ru-RU" sz="2800" spc="-7" strike="noStrike">
                <a:solidFill>
                  <a:srgbClr val="1d2e5f"/>
                </a:solidFill>
                <a:latin typeface="Arial"/>
                <a:ea typeface="DejaVu Sans"/>
              </a:rPr>
              <a:t>,</a:t>
            </a:r>
            <a:endParaRPr b="0" lang="ru-RU" sz="2800" spc="-1" strike="noStrike">
              <a:latin typeface="Arial"/>
            </a:endParaRPr>
          </a:p>
        </p:txBody>
      </p:sp>
      <p:sp>
        <p:nvSpPr>
          <p:cNvPr id="243" name="CustomShape 27"/>
          <p:cNvSpPr/>
          <p:nvPr/>
        </p:nvSpPr>
        <p:spPr>
          <a:xfrm>
            <a:off x="360000" y="8784000"/>
            <a:ext cx="6911640" cy="5169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ru-RU" sz="2800" spc="-7" strike="noStrike">
                <a:solidFill>
                  <a:srgbClr val="1d2e5f"/>
                </a:solidFill>
                <a:latin typeface="Arial"/>
                <a:ea typeface="DejaVu Sans"/>
              </a:rPr>
              <a:t>новоутвореннях та меастазах тощо.</a:t>
            </a:r>
            <a:endParaRPr b="0" lang="ru-RU" sz="2800" spc="-1" strike="noStrike">
              <a:latin typeface="Arial"/>
            </a:endParaRPr>
          </a:p>
        </p:txBody>
      </p:sp>
    </p:spTree>
  </p:cSld>
  <mc:AlternateContent>
    <mc:Choice Requires="p14">
      <p:transition spd="slow" p14:dur="2000"/>
    </mc:Choice>
    <mc:Fallback>
      <p:transition spd="slow"/>
    </mc:Fallback>
  </mc:AlternateContent>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4" name="CustomShape 1"/>
          <p:cNvSpPr/>
          <p:nvPr/>
        </p:nvSpPr>
        <p:spPr>
          <a:xfrm>
            <a:off x="263880" y="216360"/>
            <a:ext cx="12477960" cy="1164600"/>
          </a:xfrm>
          <a:prstGeom prst="rect">
            <a:avLst/>
          </a:prstGeom>
          <a:noFill/>
          <a:ln>
            <a:noFill/>
          </a:ln>
        </p:spPr>
        <p:style>
          <a:lnRef idx="0"/>
          <a:fillRef idx="0"/>
          <a:effectRef idx="0"/>
          <a:fontRef idx="minor"/>
        </p:style>
        <p:txBody>
          <a:bodyPr lIns="0" rIns="0" tIns="12240" bIns="0">
            <a:spAutoFit/>
          </a:bodyPr>
          <a:p>
            <a:pPr algn="ctr">
              <a:lnSpc>
                <a:spcPts val="3025"/>
              </a:lnSpc>
              <a:spcBef>
                <a:spcPts val="96"/>
              </a:spcBef>
            </a:pPr>
            <a:r>
              <a:rPr b="1" lang="ru-RU" sz="2800" spc="-7" strike="noStrike">
                <a:solidFill>
                  <a:srgbClr val="c00000"/>
                </a:solidFill>
                <a:latin typeface="Arial"/>
                <a:ea typeface="DejaVu Sans"/>
              </a:rPr>
              <a:t>Показники </a:t>
            </a:r>
            <a:r>
              <a:rPr b="1" lang="ru-RU" sz="2800" spc="-12" strike="noStrike">
                <a:solidFill>
                  <a:srgbClr val="c00000"/>
                </a:solidFill>
                <a:latin typeface="Arial"/>
                <a:ea typeface="DejaVu Sans"/>
              </a:rPr>
              <a:t>Т-клітинного</a:t>
            </a:r>
            <a:r>
              <a:rPr b="1" lang="ru-RU" sz="2800" spc="58" strike="noStrike">
                <a:solidFill>
                  <a:srgbClr val="c00000"/>
                </a:solidFill>
                <a:latin typeface="Arial"/>
                <a:ea typeface="DejaVu Sans"/>
              </a:rPr>
              <a:t> </a:t>
            </a:r>
            <a:r>
              <a:rPr b="1" lang="ru-RU" sz="2800" spc="-12" strike="noStrike">
                <a:solidFill>
                  <a:srgbClr val="c00000"/>
                </a:solidFill>
                <a:latin typeface="Arial"/>
                <a:ea typeface="DejaVu Sans"/>
              </a:rPr>
              <a:t>імунітету</a:t>
            </a:r>
            <a:br/>
            <a:r>
              <a:rPr b="1" lang="ru-RU" sz="2800" spc="-26" strike="noStrike">
                <a:solidFill>
                  <a:srgbClr val="1d2e5f"/>
                </a:solidFill>
                <a:latin typeface="Arial"/>
                <a:ea typeface="DejaVu Sans"/>
              </a:rPr>
              <a:t>включають </a:t>
            </a:r>
            <a:r>
              <a:rPr b="1" lang="ru-RU" sz="2800" spc="-12" strike="noStrike">
                <a:solidFill>
                  <a:srgbClr val="1d2e5f"/>
                </a:solidFill>
                <a:latin typeface="Arial"/>
                <a:ea typeface="DejaVu Sans"/>
              </a:rPr>
              <a:t>кількість </a:t>
            </a:r>
            <a:r>
              <a:rPr b="1" lang="ru-RU" sz="2800" spc="-7" strike="noStrike">
                <a:solidFill>
                  <a:srgbClr val="1d2e5f"/>
                </a:solidFill>
                <a:latin typeface="Arial"/>
                <a:ea typeface="DejaVu Sans"/>
              </a:rPr>
              <a:t>Т-клітин </a:t>
            </a:r>
            <a:r>
              <a:rPr b="1" lang="ru-RU" sz="2800" spc="-32" strike="noStrike">
                <a:solidFill>
                  <a:srgbClr val="1d2e5f"/>
                </a:solidFill>
                <a:latin typeface="Arial"/>
                <a:ea typeface="DejaVu Sans"/>
              </a:rPr>
              <a:t>та </a:t>
            </a:r>
            <a:r>
              <a:rPr b="1" lang="ru-RU" sz="2800" spc="-1" strike="noStrike">
                <a:solidFill>
                  <a:srgbClr val="1d2e5f"/>
                </a:solidFill>
                <a:latin typeface="Arial"/>
                <a:ea typeface="DejaVu Sans"/>
              </a:rPr>
              <a:t>їх </a:t>
            </a:r>
            <a:r>
              <a:rPr b="1" lang="ru-RU" sz="2800" spc="-12" strike="noStrike">
                <a:solidFill>
                  <a:srgbClr val="1d2e5f"/>
                </a:solidFill>
                <a:latin typeface="Arial"/>
                <a:ea typeface="DejaVu Sans"/>
              </a:rPr>
              <a:t>субпопуляції </a:t>
            </a:r>
            <a:r>
              <a:rPr b="1" lang="ru-RU" sz="2800" spc="-7" strike="noStrike">
                <a:solidFill>
                  <a:srgbClr val="1d2e5f"/>
                </a:solidFill>
                <a:latin typeface="Arial"/>
                <a:ea typeface="DejaVu Sans"/>
              </a:rPr>
              <a:t>– CD2, CD3, CD4, CD8,  CD16,</a:t>
            </a:r>
            <a:r>
              <a:rPr b="1" lang="ru-RU" sz="2800" spc="-7" strike="noStrike">
                <a:solidFill>
                  <a:srgbClr val="1d2e5f"/>
                </a:solidFill>
                <a:latin typeface="Arial"/>
                <a:ea typeface="DejaVu Sans"/>
              </a:rPr>
              <a:t>	</a:t>
            </a:r>
            <a:r>
              <a:rPr b="1" lang="ru-RU" sz="2800" spc="-7" strike="noStrike">
                <a:solidFill>
                  <a:srgbClr val="1d2e5f"/>
                </a:solidFill>
                <a:latin typeface="Arial"/>
                <a:ea typeface="DejaVu Sans"/>
              </a:rPr>
              <a:t>CD4/CD8</a:t>
            </a:r>
            <a:endParaRPr b="0" lang="ru-RU" sz="2800" spc="-1" strike="noStrike">
              <a:latin typeface="Arial"/>
            </a:endParaRPr>
          </a:p>
        </p:txBody>
      </p:sp>
      <p:graphicFrame>
        <p:nvGraphicFramePr>
          <p:cNvPr id="245" name="Table 2"/>
          <p:cNvGraphicFramePr/>
          <p:nvPr/>
        </p:nvGraphicFramePr>
        <p:xfrm>
          <a:off x="158760" y="1341360"/>
          <a:ext cx="12673800" cy="7098840"/>
        </p:xfrm>
        <a:graphic>
          <a:graphicData uri="http://schemas.openxmlformats.org/drawingml/2006/table">
            <a:tbl>
              <a:tblPr/>
              <a:tblGrid>
                <a:gridCol w="1704240"/>
                <a:gridCol w="3301920"/>
                <a:gridCol w="7668000"/>
              </a:tblGrid>
              <a:tr h="563400">
                <a:tc>
                  <a:txBody>
                    <a:bodyPr>
                      <a:noAutofit/>
                    </a:bodyPr>
                    <a:p>
                      <a:pPr marL="348480" indent="-259920">
                        <a:lnSpc>
                          <a:spcPts val="2701"/>
                        </a:lnSpc>
                        <a:spcBef>
                          <a:spcPts val="74"/>
                        </a:spcBef>
                      </a:pPr>
                      <a:r>
                        <a:rPr b="1" lang="ru-RU" sz="1800" spc="-1" strike="noStrike">
                          <a:solidFill>
                            <a:srgbClr val="1d2e5f"/>
                          </a:solidFill>
                          <a:latin typeface="Arial"/>
                        </a:rPr>
                        <a:t>П</a:t>
                      </a:r>
                      <a:r>
                        <a:rPr b="1" lang="ru-RU" sz="1800" spc="-41" strike="noStrike">
                          <a:solidFill>
                            <a:srgbClr val="1d2e5f"/>
                          </a:solidFill>
                          <a:latin typeface="Arial"/>
                        </a:rPr>
                        <a:t>о</a:t>
                      </a:r>
                      <a:r>
                        <a:rPr b="1" lang="ru-RU" sz="1800" spc="-7" strike="noStrike">
                          <a:solidFill>
                            <a:srgbClr val="1d2e5f"/>
                          </a:solidFill>
                          <a:latin typeface="Arial"/>
                        </a:rPr>
                        <a:t>зн</a:t>
                      </a:r>
                      <a:r>
                        <a:rPr b="1" lang="ru-RU" sz="1800" spc="-66" strike="noStrike">
                          <a:solidFill>
                            <a:srgbClr val="1d2e5f"/>
                          </a:solidFill>
                          <a:latin typeface="Arial"/>
                        </a:rPr>
                        <a:t>а</a:t>
                      </a:r>
                      <a:r>
                        <a:rPr b="1" lang="ru-RU" sz="1800" spc="-1" strike="noStrike">
                          <a:solidFill>
                            <a:srgbClr val="1d2e5f"/>
                          </a:solidFill>
                          <a:latin typeface="Arial"/>
                        </a:rPr>
                        <a:t>чення  </a:t>
                      </a:r>
                      <a:r>
                        <a:rPr b="1" lang="ru-RU" sz="1800" spc="-15" strike="noStrike">
                          <a:solidFill>
                            <a:srgbClr val="1d2e5f"/>
                          </a:solidFill>
                          <a:latin typeface="Arial"/>
                        </a:rPr>
                        <a:t>маркеру</a:t>
                      </a:r>
                      <a:endParaRPr b="0" lang="ru-RU" sz="1800" spc="-1" strike="noStrike">
                        <a:latin typeface="Times New Roman"/>
                      </a:endParaRPr>
                    </a:p>
                  </a:txBody>
                  <a:tcPr marL="91440" marR="91440">
                    <a:lnL w="12240">
                      <a:solidFill>
                        <a:srgbClr val="3d382b"/>
                      </a:solidFill>
                    </a:lnL>
                    <a:lnR w="12240">
                      <a:solidFill>
                        <a:srgbClr val="3d382b"/>
                      </a:solidFill>
                    </a:lnR>
                    <a:lnT w="12240">
                      <a:solidFill>
                        <a:srgbClr val="3d382b"/>
                      </a:solidFill>
                    </a:lnT>
                    <a:lnB w="38160">
                      <a:solidFill>
                        <a:srgbClr val="3d382b"/>
                      </a:solidFill>
                    </a:lnB>
                    <a:solidFill>
                      <a:srgbClr val="f1f4f5"/>
                    </a:solidFill>
                  </a:tcPr>
                </a:tc>
                <a:tc>
                  <a:txBody>
                    <a:bodyPr>
                      <a:noAutofit/>
                    </a:bodyPr>
                    <a:p>
                      <a:pPr algn="ctr">
                        <a:lnSpc>
                          <a:spcPts val="2636"/>
                        </a:lnSpc>
                      </a:pPr>
                      <a:r>
                        <a:rPr b="1" lang="ru-RU" sz="1800" spc="-7" strike="noStrike">
                          <a:solidFill>
                            <a:srgbClr val="1d2e5f"/>
                          </a:solidFill>
                          <a:latin typeface="Arial"/>
                        </a:rPr>
                        <a:t>Назва</a:t>
                      </a:r>
                      <a:endParaRPr b="0" lang="ru-RU" sz="1800" spc="-1" strike="noStrike">
                        <a:latin typeface="Times New Roman"/>
                      </a:endParaRPr>
                    </a:p>
                  </a:txBody>
                  <a:tcPr marL="91440" marR="91440">
                    <a:lnL w="12240">
                      <a:solidFill>
                        <a:srgbClr val="3d382b"/>
                      </a:solidFill>
                    </a:lnL>
                    <a:lnR w="12240">
                      <a:solidFill>
                        <a:srgbClr val="3d382b"/>
                      </a:solidFill>
                    </a:lnR>
                    <a:lnT w="12240">
                      <a:solidFill>
                        <a:srgbClr val="3d382b"/>
                      </a:solidFill>
                    </a:lnT>
                    <a:lnB w="38160">
                      <a:solidFill>
                        <a:srgbClr val="3d382b"/>
                      </a:solidFill>
                    </a:lnB>
                    <a:solidFill>
                      <a:srgbClr val="f1f4f5"/>
                    </a:solidFill>
                  </a:tcPr>
                </a:tc>
                <a:tc>
                  <a:txBody>
                    <a:bodyPr>
                      <a:noAutofit/>
                    </a:bodyPr>
                    <a:p>
                      <a:pPr marL="38160">
                        <a:lnSpc>
                          <a:spcPts val="2636"/>
                        </a:lnSpc>
                      </a:pPr>
                      <a:r>
                        <a:rPr b="1" lang="ru-RU" sz="1800" spc="-7" strike="noStrike">
                          <a:solidFill>
                            <a:srgbClr val="1d2e5f"/>
                          </a:solidFill>
                          <a:latin typeface="Arial"/>
                        </a:rPr>
                        <a:t>Функції </a:t>
                      </a:r>
                      <a:r>
                        <a:rPr b="1" lang="ru-RU" sz="1800" spc="-26" strike="noStrike">
                          <a:solidFill>
                            <a:srgbClr val="1d2e5f"/>
                          </a:solidFill>
                          <a:latin typeface="Arial"/>
                        </a:rPr>
                        <a:t>та </a:t>
                      </a:r>
                      <a:r>
                        <a:rPr b="1" lang="ru-RU" sz="1800" spc="-12" strike="noStrike">
                          <a:solidFill>
                            <a:srgbClr val="1d2e5f"/>
                          </a:solidFill>
                          <a:latin typeface="Arial"/>
                        </a:rPr>
                        <a:t>клініко-діагностичне значення </a:t>
                      </a:r>
                      <a:r>
                        <a:rPr b="1" lang="ru-RU" sz="1800" spc="-1" strike="noStrike">
                          <a:solidFill>
                            <a:srgbClr val="1d2e5f"/>
                          </a:solidFill>
                          <a:latin typeface="Arial"/>
                        </a:rPr>
                        <a:t>в</a:t>
                      </a:r>
                      <a:r>
                        <a:rPr b="1" lang="ru-RU" sz="1800" spc="92" strike="noStrike">
                          <a:solidFill>
                            <a:srgbClr val="1d2e5f"/>
                          </a:solidFill>
                          <a:latin typeface="Arial"/>
                        </a:rPr>
                        <a:t> </a:t>
                      </a:r>
                      <a:r>
                        <a:rPr b="1" lang="ru-RU" sz="1800" spc="-12" strike="noStrike">
                          <a:solidFill>
                            <a:srgbClr val="1d2e5f"/>
                          </a:solidFill>
                          <a:latin typeface="Arial"/>
                        </a:rPr>
                        <a:t>імунограмі</a:t>
                      </a:r>
                      <a:endParaRPr b="0" lang="ru-RU" sz="1800" spc="-1" strike="noStrike">
                        <a:latin typeface="Times New Roman"/>
                      </a:endParaRPr>
                    </a:p>
                  </a:txBody>
                  <a:tcPr marL="91440" marR="91440">
                    <a:lnL w="12240">
                      <a:solidFill>
                        <a:srgbClr val="3d382b"/>
                      </a:solidFill>
                    </a:lnL>
                    <a:lnR w="12240">
                      <a:solidFill>
                        <a:srgbClr val="3d382b"/>
                      </a:solidFill>
                    </a:lnR>
                    <a:lnT w="12240">
                      <a:solidFill>
                        <a:srgbClr val="3d382b"/>
                      </a:solidFill>
                    </a:lnT>
                    <a:lnB w="38160">
                      <a:solidFill>
                        <a:srgbClr val="3d382b"/>
                      </a:solidFill>
                    </a:lnB>
                    <a:solidFill>
                      <a:srgbClr val="f1f4f5"/>
                    </a:solidFill>
                  </a:tcPr>
                </a:tc>
              </a:tr>
              <a:tr h="1036080">
                <a:tc>
                  <a:txBody>
                    <a:bodyPr>
                      <a:noAutofit/>
                    </a:bodyPr>
                    <a:p>
                      <a:pPr algn="ctr">
                        <a:lnSpc>
                          <a:spcPts val="2636"/>
                        </a:lnSpc>
                      </a:pPr>
                      <a:r>
                        <a:rPr b="1" lang="ru-RU" sz="1800" spc="-1" strike="noStrike">
                          <a:solidFill>
                            <a:srgbClr val="1d2e5f"/>
                          </a:solidFill>
                          <a:latin typeface="Arial"/>
                        </a:rPr>
                        <a:t>CD2</a:t>
                      </a:r>
                      <a:endParaRPr b="0" lang="ru-RU" sz="1800" spc="-1" strike="noStrike">
                        <a:latin typeface="Times New Roman"/>
                      </a:endParaRPr>
                    </a:p>
                  </a:txBody>
                  <a:tcPr marL="91440" marR="91440">
                    <a:lnL w="12240">
                      <a:solidFill>
                        <a:srgbClr val="3d382b"/>
                      </a:solidFill>
                    </a:lnL>
                    <a:lnR w="12240">
                      <a:solidFill>
                        <a:srgbClr val="3d382b"/>
                      </a:solidFill>
                    </a:lnR>
                    <a:lnT w="38160">
                      <a:solidFill>
                        <a:srgbClr val="3d382b"/>
                      </a:solidFill>
                    </a:lnT>
                    <a:lnB w="12240">
                      <a:solidFill>
                        <a:srgbClr val="3d382b"/>
                      </a:solidFill>
                    </a:lnB>
                    <a:solidFill>
                      <a:srgbClr val="f1f4f5"/>
                    </a:solidFill>
                  </a:tcPr>
                </a:tc>
                <a:tc>
                  <a:txBody>
                    <a:bodyPr>
                      <a:noAutofit/>
                    </a:bodyPr>
                    <a:p>
                      <a:pPr marL="554400" indent="-1440" algn="ctr">
                        <a:lnSpc>
                          <a:spcPts val="2761"/>
                        </a:lnSpc>
                        <a:spcBef>
                          <a:spcPts val="26"/>
                        </a:spcBef>
                      </a:pPr>
                      <a:r>
                        <a:rPr b="0" lang="ru-RU" sz="1800" spc="-7" strike="noStrike">
                          <a:solidFill>
                            <a:srgbClr val="1d2e5f"/>
                          </a:solidFill>
                          <a:latin typeface="Arial"/>
                        </a:rPr>
                        <a:t>Т-клітинний  </a:t>
                      </a:r>
                      <a:r>
                        <a:rPr b="0" lang="ru-RU" sz="1800" spc="-1" strike="noStrike">
                          <a:solidFill>
                            <a:srgbClr val="1d2e5f"/>
                          </a:solidFill>
                          <a:latin typeface="Arial"/>
                        </a:rPr>
                        <a:t>по</a:t>
                      </a:r>
                      <a:r>
                        <a:rPr b="0" lang="ru-RU" sz="1800" spc="-21" strike="noStrike">
                          <a:solidFill>
                            <a:srgbClr val="1d2e5f"/>
                          </a:solidFill>
                          <a:latin typeface="Arial"/>
                        </a:rPr>
                        <a:t>в</a:t>
                      </a:r>
                      <a:r>
                        <a:rPr b="0" lang="ru-RU" sz="1800" spc="-7" strike="noStrike">
                          <a:solidFill>
                            <a:srgbClr val="1d2e5f"/>
                          </a:solidFill>
                          <a:latin typeface="Arial"/>
                        </a:rPr>
                        <a:t>е</a:t>
                      </a:r>
                      <a:r>
                        <a:rPr b="0" lang="ru-RU" sz="1800" spc="-21" strike="noStrike">
                          <a:solidFill>
                            <a:srgbClr val="1d2e5f"/>
                          </a:solidFill>
                          <a:latin typeface="Arial"/>
                        </a:rPr>
                        <a:t>р</a:t>
                      </a:r>
                      <a:r>
                        <a:rPr b="0" lang="ru-RU" sz="1800" spc="-15" strike="noStrike">
                          <a:solidFill>
                            <a:srgbClr val="1d2e5f"/>
                          </a:solidFill>
                          <a:latin typeface="Arial"/>
                        </a:rPr>
                        <a:t>х</a:t>
                      </a:r>
                      <a:r>
                        <a:rPr b="0" lang="ru-RU" sz="1800" spc="-7" strike="noStrike">
                          <a:solidFill>
                            <a:srgbClr val="1d2e5f"/>
                          </a:solidFill>
                          <a:latin typeface="Arial"/>
                        </a:rPr>
                        <a:t>невий</a:t>
                      </a:r>
                      <a:endParaRPr b="0" lang="ru-RU" sz="1800" spc="-1" strike="noStrike">
                        <a:latin typeface="Times New Roman"/>
                      </a:endParaRPr>
                    </a:p>
                    <a:p>
                      <a:pPr marL="554400" indent="-1440" algn="ctr">
                        <a:lnSpc>
                          <a:spcPts val="2761"/>
                        </a:lnSpc>
                        <a:spcBef>
                          <a:spcPts val="26"/>
                        </a:spcBef>
                      </a:pPr>
                      <a:r>
                        <a:rPr b="0" lang="ru-RU" sz="1800" spc="-12" strike="noStrike">
                          <a:solidFill>
                            <a:srgbClr val="1d2e5f"/>
                          </a:solidFill>
                          <a:latin typeface="Arial"/>
                        </a:rPr>
                        <a:t>антиген</a:t>
                      </a:r>
                      <a:endParaRPr b="0" lang="ru-RU" sz="1800" spc="-1" strike="noStrike">
                        <a:latin typeface="Times New Roman"/>
                      </a:endParaRPr>
                    </a:p>
                  </a:txBody>
                  <a:tcPr marL="91440" marR="91440">
                    <a:lnL w="12240">
                      <a:solidFill>
                        <a:srgbClr val="3d382b"/>
                      </a:solidFill>
                    </a:lnL>
                    <a:lnR w="12240">
                      <a:solidFill>
                        <a:srgbClr val="3d382b"/>
                      </a:solidFill>
                    </a:lnR>
                    <a:lnT w="38160">
                      <a:solidFill>
                        <a:srgbClr val="3d382b"/>
                      </a:solidFill>
                    </a:lnT>
                    <a:lnB w="12240">
                      <a:solidFill>
                        <a:srgbClr val="3d382b"/>
                      </a:solidFill>
                    </a:lnB>
                    <a:solidFill>
                      <a:srgbClr val="f1f4f5"/>
                    </a:solidFill>
                  </a:tcPr>
                </a:tc>
                <a:tc>
                  <a:txBody>
                    <a:bodyPr>
                      <a:noAutofit/>
                    </a:bodyPr>
                    <a:p>
                      <a:pPr marL="15120">
                        <a:lnSpc>
                          <a:spcPts val="2701"/>
                        </a:lnSpc>
                        <a:spcBef>
                          <a:spcPts val="71"/>
                        </a:spcBef>
                      </a:pPr>
                      <a:r>
                        <a:rPr b="0" lang="ru-RU" sz="1800" spc="-7" strike="noStrike">
                          <a:solidFill>
                            <a:srgbClr val="1d2e5f"/>
                          </a:solidFill>
                          <a:latin typeface="Arial"/>
                        </a:rPr>
                        <a:t>Сти</a:t>
                      </a:r>
                      <a:r>
                        <a:rPr b="0" lang="ru-RU" sz="1800" spc="12" strike="noStrike">
                          <a:solidFill>
                            <a:srgbClr val="1d2e5f"/>
                          </a:solidFill>
                          <a:latin typeface="Arial"/>
                        </a:rPr>
                        <a:t>м</a:t>
                      </a:r>
                      <a:r>
                        <a:rPr b="0" lang="ru-RU" sz="1800" spc="-52" strike="noStrike">
                          <a:solidFill>
                            <a:srgbClr val="1d2e5f"/>
                          </a:solidFill>
                          <a:latin typeface="Arial"/>
                        </a:rPr>
                        <a:t>у</a:t>
                      </a:r>
                      <a:r>
                        <a:rPr b="0" lang="ru-RU" sz="1800" spc="-7" strike="noStrike">
                          <a:solidFill>
                            <a:srgbClr val="1d2e5f"/>
                          </a:solidFill>
                          <a:latin typeface="Arial"/>
                        </a:rPr>
                        <a:t>лю</a:t>
                      </a:r>
                      <a:r>
                        <a:rPr b="0" lang="ru-RU" sz="1800" spc="-1" strike="noStrike">
                          <a:solidFill>
                            <a:srgbClr val="1d2e5f"/>
                          </a:solidFill>
                          <a:latin typeface="Arial"/>
                        </a:rPr>
                        <a:t>є</a:t>
                      </a:r>
                      <a:r>
                        <a:rPr b="0" lang="ru-RU" sz="1800" spc="-1" strike="noStrike">
                          <a:solidFill>
                            <a:srgbClr val="1d2e5f"/>
                          </a:solidFill>
                          <a:latin typeface="Arial"/>
                        </a:rPr>
                        <a:t>	</a:t>
                      </a:r>
                      <a:r>
                        <a:rPr b="0" lang="ru-RU" sz="1800" spc="-7" strike="noStrike">
                          <a:solidFill>
                            <a:srgbClr val="1d2e5f"/>
                          </a:solidFill>
                          <a:latin typeface="Arial"/>
                        </a:rPr>
                        <a:t>а</a:t>
                      </a:r>
                      <a:r>
                        <a:rPr b="0" lang="ru-RU" sz="1800" spc="12" strike="noStrike">
                          <a:solidFill>
                            <a:srgbClr val="1d2e5f"/>
                          </a:solidFill>
                          <a:latin typeface="Arial"/>
                        </a:rPr>
                        <a:t>к</a:t>
                      </a:r>
                      <a:r>
                        <a:rPr b="0" lang="ru-RU" sz="1800" spc="-1" strike="noStrike">
                          <a:solidFill>
                            <a:srgbClr val="1d2e5f"/>
                          </a:solidFill>
                          <a:latin typeface="Arial"/>
                        </a:rPr>
                        <a:t>тивні</a:t>
                      </a:r>
                      <a:r>
                        <a:rPr b="0" lang="ru-RU" sz="1800" spc="-12" strike="noStrike">
                          <a:solidFill>
                            <a:srgbClr val="1d2e5f"/>
                          </a:solidFill>
                          <a:latin typeface="Arial"/>
                        </a:rPr>
                        <a:t>с</a:t>
                      </a:r>
                      <a:r>
                        <a:rPr b="0" lang="ru-RU" sz="1800" spc="-1" strike="noStrike">
                          <a:solidFill>
                            <a:srgbClr val="1d2e5f"/>
                          </a:solidFill>
                          <a:latin typeface="Arial"/>
                        </a:rPr>
                        <a:t>ть</a:t>
                      </a:r>
                      <a:r>
                        <a:rPr b="0" lang="ru-RU" sz="1800" spc="-1" strike="noStrike">
                          <a:solidFill>
                            <a:srgbClr val="1d2e5f"/>
                          </a:solidFill>
                          <a:latin typeface="Arial"/>
                        </a:rPr>
                        <a:t>	</a:t>
                      </a:r>
                      <a:r>
                        <a:rPr b="0" lang="ru-RU" sz="1800" spc="-7" strike="noStrike">
                          <a:solidFill>
                            <a:srgbClr val="1d2e5f"/>
                          </a:solidFill>
                          <a:latin typeface="Arial"/>
                        </a:rPr>
                        <a:t>Т</a:t>
                      </a:r>
                      <a:r>
                        <a:rPr b="0" lang="ru-RU" sz="1800" spc="-15" strike="noStrike">
                          <a:solidFill>
                            <a:srgbClr val="1d2e5f"/>
                          </a:solidFill>
                          <a:latin typeface="Arial"/>
                        </a:rPr>
                        <a:t>-</a:t>
                      </a:r>
                      <a:r>
                        <a:rPr b="0" lang="ru-RU" sz="1800" spc="-7" strike="noStrike">
                          <a:solidFill>
                            <a:srgbClr val="1d2e5f"/>
                          </a:solidFill>
                          <a:latin typeface="Arial"/>
                        </a:rPr>
                        <a:t>лі</a:t>
                      </a:r>
                      <a:r>
                        <a:rPr b="0" lang="ru-RU" sz="1800" spc="-12" strike="noStrike">
                          <a:solidFill>
                            <a:srgbClr val="1d2e5f"/>
                          </a:solidFill>
                          <a:latin typeface="Arial"/>
                        </a:rPr>
                        <a:t>м</a:t>
                      </a:r>
                      <a:r>
                        <a:rPr b="0" lang="ru-RU" sz="1800" spc="-15" strike="noStrike">
                          <a:solidFill>
                            <a:srgbClr val="1d2e5f"/>
                          </a:solidFill>
                          <a:latin typeface="Arial"/>
                        </a:rPr>
                        <a:t>ф</a:t>
                      </a:r>
                      <a:r>
                        <a:rPr b="0" lang="ru-RU" sz="1800" spc="-7" strike="noStrike">
                          <a:solidFill>
                            <a:srgbClr val="1d2e5f"/>
                          </a:solidFill>
                          <a:latin typeface="Arial"/>
                        </a:rPr>
                        <a:t>оц</a:t>
                      </a:r>
                      <a:r>
                        <a:rPr b="0" lang="ru-RU" sz="1800" spc="-15" strike="noStrike">
                          <a:solidFill>
                            <a:srgbClr val="1d2e5f"/>
                          </a:solidFill>
                          <a:latin typeface="Arial"/>
                        </a:rPr>
                        <a:t>и</a:t>
                      </a:r>
                      <a:r>
                        <a:rPr b="0" lang="ru-RU" sz="1800" spc="-1" strike="noStrike">
                          <a:solidFill>
                            <a:srgbClr val="1d2e5f"/>
                          </a:solidFill>
                          <a:latin typeface="Arial"/>
                        </a:rPr>
                        <a:t>тів</a:t>
                      </a:r>
                      <a:r>
                        <a:rPr b="0" lang="ru-RU" sz="1800" spc="-1" strike="noStrike">
                          <a:solidFill>
                            <a:srgbClr val="1d2e5f"/>
                          </a:solidFill>
                          <a:latin typeface="Arial"/>
                        </a:rPr>
                        <a:t>	</a:t>
                      </a:r>
                      <a:r>
                        <a:rPr b="0" lang="ru-RU" sz="1800" spc="-26" strike="noStrike">
                          <a:solidFill>
                            <a:srgbClr val="1d2e5f"/>
                          </a:solidFill>
                          <a:latin typeface="Arial"/>
                        </a:rPr>
                        <a:t>т</a:t>
                      </a:r>
                      <a:r>
                        <a:rPr b="0" lang="ru-RU" sz="1800" spc="-1" strike="noStrike">
                          <a:solidFill>
                            <a:srgbClr val="1d2e5f"/>
                          </a:solidFill>
                          <a:latin typeface="Arial"/>
                        </a:rPr>
                        <a:t>а</a:t>
                      </a:r>
                      <a:r>
                        <a:rPr b="0" lang="ru-RU" sz="1800" spc="-1" strike="noStrike">
                          <a:solidFill>
                            <a:srgbClr val="1d2e5f"/>
                          </a:solidFill>
                          <a:latin typeface="Arial"/>
                        </a:rPr>
                        <a:t>	</a:t>
                      </a:r>
                      <a:r>
                        <a:rPr b="0" lang="ru-RU" sz="1800" spc="-7" strike="noStrike">
                          <a:solidFill>
                            <a:srgbClr val="1d2e5f"/>
                          </a:solidFill>
                          <a:latin typeface="Arial"/>
                        </a:rPr>
                        <a:t>н</a:t>
                      </a:r>
                      <a:r>
                        <a:rPr b="0" lang="ru-RU" sz="1800" spc="-46" strike="noStrike">
                          <a:solidFill>
                            <a:srgbClr val="1d2e5f"/>
                          </a:solidFill>
                          <a:latin typeface="Arial"/>
                        </a:rPr>
                        <a:t>а</a:t>
                      </a:r>
                      <a:r>
                        <a:rPr b="0" lang="ru-RU" sz="1800" spc="12" strike="noStrike">
                          <a:solidFill>
                            <a:srgbClr val="1d2e5f"/>
                          </a:solidFill>
                          <a:latin typeface="Arial"/>
                        </a:rPr>
                        <a:t>т</a:t>
                      </a:r>
                      <a:r>
                        <a:rPr b="0" lang="ru-RU" sz="1800" spc="-41" strike="noStrike">
                          <a:solidFill>
                            <a:srgbClr val="1d2e5f"/>
                          </a:solidFill>
                          <a:latin typeface="Arial"/>
                        </a:rPr>
                        <a:t>у</a:t>
                      </a:r>
                      <a:r>
                        <a:rPr b="0" lang="ru-RU" sz="1800" spc="-12" strike="noStrike">
                          <a:solidFill>
                            <a:srgbClr val="1d2e5f"/>
                          </a:solidFill>
                          <a:latin typeface="Arial"/>
                        </a:rPr>
                        <a:t>р</a:t>
                      </a:r>
                      <a:r>
                        <a:rPr b="0" lang="ru-RU" sz="1800" spc="-7" strike="noStrike">
                          <a:solidFill>
                            <a:srgbClr val="1d2e5f"/>
                          </a:solidFill>
                          <a:latin typeface="Arial"/>
                        </a:rPr>
                        <a:t>а</a:t>
                      </a:r>
                      <a:r>
                        <a:rPr b="0" lang="ru-RU" sz="1800" spc="-12" strike="noStrike">
                          <a:solidFill>
                            <a:srgbClr val="1d2e5f"/>
                          </a:solidFill>
                          <a:latin typeface="Arial"/>
                        </a:rPr>
                        <a:t>л</a:t>
                      </a:r>
                      <a:r>
                        <a:rPr b="0" lang="ru-RU" sz="1800" spc="-1" strike="noStrike">
                          <a:solidFill>
                            <a:srgbClr val="1d2e5f"/>
                          </a:solidFill>
                          <a:latin typeface="Arial"/>
                        </a:rPr>
                        <a:t>ьних  кілерів</a:t>
                      </a:r>
                      <a:endParaRPr b="0" lang="ru-RU" sz="1800" spc="-1" strike="noStrike">
                        <a:latin typeface="Times New Roman"/>
                      </a:endParaRPr>
                    </a:p>
                  </a:txBody>
                  <a:tcPr marL="91440" marR="91440">
                    <a:lnL w="12240">
                      <a:solidFill>
                        <a:srgbClr val="3d382b"/>
                      </a:solidFill>
                    </a:lnL>
                    <a:lnR w="12240">
                      <a:solidFill>
                        <a:srgbClr val="3d382b"/>
                      </a:solidFill>
                    </a:lnR>
                    <a:lnT w="38160">
                      <a:solidFill>
                        <a:srgbClr val="3d382b"/>
                      </a:solidFill>
                    </a:lnT>
                    <a:lnB w="12240">
                      <a:solidFill>
                        <a:srgbClr val="3d382b"/>
                      </a:solidFill>
                    </a:lnB>
                    <a:solidFill>
                      <a:srgbClr val="f1f4f5"/>
                    </a:solidFill>
                  </a:tcPr>
                </a:tc>
              </a:tr>
              <a:tr h="1097640">
                <a:tc>
                  <a:txBody>
                    <a:bodyPr>
                      <a:noAutofit/>
                    </a:bodyPr>
                    <a:p>
                      <a:pPr algn="ctr">
                        <a:lnSpc>
                          <a:spcPts val="2639"/>
                        </a:lnSpc>
                      </a:pPr>
                      <a:r>
                        <a:rPr b="1" lang="ru-RU" sz="1800" spc="-1" strike="noStrike">
                          <a:solidFill>
                            <a:srgbClr val="1d2e5f"/>
                          </a:solidFill>
                          <a:latin typeface="Arial"/>
                        </a:rPr>
                        <a:t>CD3</a:t>
                      </a:r>
                      <a:endParaRPr b="0" lang="ru-RU" sz="1800" spc="-1" strike="noStrike">
                        <a:latin typeface="Times New Roman"/>
                      </a:endParaRPr>
                    </a:p>
                  </a:txBody>
                  <a:tcPr marL="91440" marR="91440">
                    <a:lnL w="12240">
                      <a:solidFill>
                        <a:srgbClr val="3d382b"/>
                      </a:solidFill>
                    </a:lnL>
                    <a:lnR w="12240">
                      <a:solidFill>
                        <a:srgbClr val="3d382b"/>
                      </a:solidFill>
                    </a:lnR>
                    <a:lnT w="12240">
                      <a:solidFill>
                        <a:srgbClr val="3d382b"/>
                      </a:solidFill>
                    </a:lnT>
                    <a:lnB w="12240">
                      <a:solidFill>
                        <a:srgbClr val="3d382b"/>
                      </a:solidFill>
                    </a:lnB>
                    <a:solidFill>
                      <a:srgbClr val="f1f4f5"/>
                    </a:solidFill>
                  </a:tcPr>
                </a:tc>
                <a:tc>
                  <a:txBody>
                    <a:bodyPr>
                      <a:noAutofit/>
                    </a:bodyPr>
                    <a:p>
                      <a:pPr marL="108000" algn="ctr">
                        <a:lnSpc>
                          <a:spcPts val="2761"/>
                        </a:lnSpc>
                        <a:spcBef>
                          <a:spcPts val="31"/>
                        </a:spcBef>
                      </a:pPr>
                      <a:r>
                        <a:rPr b="0" lang="ru-RU" sz="1800" spc="18" strike="noStrike">
                          <a:solidFill>
                            <a:srgbClr val="1d2e5f"/>
                          </a:solidFill>
                          <a:latin typeface="Arial"/>
                        </a:rPr>
                        <a:t>М</a:t>
                      </a:r>
                      <a:r>
                        <a:rPr b="0" lang="ru-RU" sz="1800" spc="-52" strike="noStrike">
                          <a:solidFill>
                            <a:srgbClr val="1d2e5f"/>
                          </a:solidFill>
                          <a:latin typeface="Arial"/>
                        </a:rPr>
                        <a:t>у</a:t>
                      </a:r>
                      <a:r>
                        <a:rPr b="0" lang="ru-RU" sz="1800" spc="-7" strike="noStrike">
                          <a:solidFill>
                            <a:srgbClr val="1d2e5f"/>
                          </a:solidFill>
                          <a:latin typeface="Arial"/>
                        </a:rPr>
                        <a:t>л</a:t>
                      </a:r>
                      <a:r>
                        <a:rPr b="0" lang="ru-RU" sz="1800" spc="-182" strike="noStrike">
                          <a:solidFill>
                            <a:srgbClr val="1d2e5f"/>
                          </a:solidFill>
                          <a:latin typeface="Arial"/>
                        </a:rPr>
                        <a:t>ь</a:t>
                      </a:r>
                      <a:r>
                        <a:rPr b="0" lang="ru-RU" sz="1800" spc="-1" strike="noStrike">
                          <a:solidFill>
                            <a:srgbClr val="1d2e5f"/>
                          </a:solidFill>
                          <a:latin typeface="Arial"/>
                        </a:rPr>
                        <a:t>типр</a:t>
                      </a:r>
                      <a:r>
                        <a:rPr b="0" lang="ru-RU" sz="1800" spc="-41" strike="noStrike">
                          <a:solidFill>
                            <a:srgbClr val="1d2e5f"/>
                          </a:solidFill>
                          <a:latin typeface="Arial"/>
                        </a:rPr>
                        <a:t>о</a:t>
                      </a:r>
                      <a:r>
                        <a:rPr b="0" lang="ru-RU" sz="1800" spc="-35" strike="noStrike">
                          <a:solidFill>
                            <a:srgbClr val="1d2e5f"/>
                          </a:solidFill>
                          <a:latin typeface="Arial"/>
                        </a:rPr>
                        <a:t>т</a:t>
                      </a:r>
                      <a:r>
                        <a:rPr b="0" lang="ru-RU" sz="1800" spc="-7" strike="noStrike">
                          <a:solidFill>
                            <a:srgbClr val="1d2e5f"/>
                          </a:solidFill>
                          <a:latin typeface="Arial"/>
                        </a:rPr>
                        <a:t>еїновий  </a:t>
                      </a:r>
                      <a:r>
                        <a:rPr b="0" lang="ru-RU" sz="1800" spc="-1" strike="noStrike">
                          <a:solidFill>
                            <a:srgbClr val="1d2e5f"/>
                          </a:solidFill>
                          <a:latin typeface="Arial"/>
                        </a:rPr>
                        <a:t>комплекс</a:t>
                      </a:r>
                      <a:r>
                        <a:rPr b="0" lang="ru-RU" sz="1800" spc="-26" strike="noStrike">
                          <a:solidFill>
                            <a:srgbClr val="1d2e5f"/>
                          </a:solidFill>
                          <a:latin typeface="Arial"/>
                        </a:rPr>
                        <a:t> </a:t>
                      </a:r>
                      <a:r>
                        <a:rPr b="0" lang="ru-RU" sz="1800" spc="-7" strike="noStrike">
                          <a:solidFill>
                            <a:srgbClr val="1d2e5f"/>
                          </a:solidFill>
                          <a:latin typeface="Arial"/>
                        </a:rPr>
                        <a:t>на</a:t>
                      </a:r>
                      <a:endParaRPr b="0" lang="ru-RU" sz="1800" spc="-1" strike="noStrike">
                        <a:latin typeface="Times New Roman"/>
                      </a:endParaRPr>
                    </a:p>
                    <a:p>
                      <a:pPr marL="108000" algn="ctr">
                        <a:lnSpc>
                          <a:spcPts val="2761"/>
                        </a:lnSpc>
                        <a:spcBef>
                          <a:spcPts val="31"/>
                        </a:spcBef>
                      </a:pPr>
                      <a:r>
                        <a:rPr b="0" lang="ru-RU" sz="1800" spc="-12" strike="noStrike">
                          <a:solidFill>
                            <a:srgbClr val="1d2e5f"/>
                          </a:solidFill>
                          <a:latin typeface="Arial"/>
                        </a:rPr>
                        <a:t>поверхні</a:t>
                      </a:r>
                      <a:r>
                        <a:rPr b="0" lang="ru-RU" sz="1800" spc="-80" strike="noStrike">
                          <a:solidFill>
                            <a:srgbClr val="1d2e5f"/>
                          </a:solidFill>
                          <a:latin typeface="Arial"/>
                        </a:rPr>
                        <a:t> </a:t>
                      </a:r>
                      <a:r>
                        <a:rPr b="0" lang="ru-RU" sz="1800" spc="-7" strike="noStrike">
                          <a:solidFill>
                            <a:srgbClr val="1d2e5f"/>
                          </a:solidFill>
                          <a:latin typeface="Arial"/>
                        </a:rPr>
                        <a:t>Т- лімф</a:t>
                      </a:r>
                      <a:r>
                        <a:rPr b="0" lang="ru-RU" sz="1800" spc="-1" strike="noStrike">
                          <a:solidFill>
                            <a:srgbClr val="1d2e5f"/>
                          </a:solidFill>
                          <a:latin typeface="Arial"/>
                        </a:rPr>
                        <a:t>оцитів</a:t>
                      </a:r>
                      <a:endParaRPr b="0" lang="ru-RU" sz="1800" spc="-1" strike="noStrike">
                        <a:latin typeface="Times New Roman"/>
                      </a:endParaRPr>
                    </a:p>
                  </a:txBody>
                  <a:tcPr marL="91440" marR="91440">
                    <a:lnL w="12240">
                      <a:solidFill>
                        <a:srgbClr val="3d382b"/>
                      </a:solidFill>
                    </a:lnL>
                    <a:lnR w="12240">
                      <a:solidFill>
                        <a:srgbClr val="3d382b"/>
                      </a:solidFill>
                    </a:lnR>
                    <a:lnT w="12240">
                      <a:solidFill>
                        <a:srgbClr val="3d382b"/>
                      </a:solidFill>
                    </a:lnT>
                    <a:lnB w="12240">
                      <a:solidFill>
                        <a:srgbClr val="3d382b"/>
                      </a:solidFill>
                    </a:lnB>
                    <a:solidFill>
                      <a:srgbClr val="f1f4f5"/>
                    </a:solidFill>
                  </a:tcPr>
                </a:tc>
                <a:tc>
                  <a:txBody>
                    <a:bodyPr>
                      <a:noAutofit/>
                    </a:bodyPr>
                    <a:p>
                      <a:pPr marL="15120">
                        <a:lnSpc>
                          <a:spcPts val="2701"/>
                        </a:lnSpc>
                        <a:spcBef>
                          <a:spcPts val="74"/>
                        </a:spcBef>
                      </a:pPr>
                      <a:r>
                        <a:rPr b="0" lang="ru-RU" sz="1800" spc="-7" strike="noStrike">
                          <a:solidFill>
                            <a:srgbClr val="1d2e5f"/>
                          </a:solidFill>
                          <a:latin typeface="Arial"/>
                        </a:rPr>
                        <a:t>Специфічний для всіх </a:t>
                      </a:r>
                      <a:r>
                        <a:rPr b="0" lang="ru-RU" sz="1800" spc="-12" strike="noStrike">
                          <a:solidFill>
                            <a:srgbClr val="1d2e5f"/>
                          </a:solidFill>
                          <a:latin typeface="Arial"/>
                        </a:rPr>
                        <a:t>популяцій </a:t>
                      </a:r>
                      <a:r>
                        <a:rPr b="0" lang="ru-RU" sz="1800" spc="-7" strike="noStrike">
                          <a:solidFill>
                            <a:srgbClr val="1d2e5f"/>
                          </a:solidFill>
                          <a:latin typeface="Arial"/>
                        </a:rPr>
                        <a:t>Т-лімфоцитів. Функція </a:t>
                      </a:r>
                      <a:r>
                        <a:rPr b="0" lang="ru-RU" sz="1800" spc="-1" strike="noStrike">
                          <a:solidFill>
                            <a:srgbClr val="1d2e5f"/>
                          </a:solidFill>
                          <a:latin typeface="Arial"/>
                        </a:rPr>
                        <a:t>–  </a:t>
                      </a:r>
                      <a:r>
                        <a:rPr b="0" lang="ru-RU" sz="1800" spc="-15" strike="noStrike">
                          <a:solidFill>
                            <a:srgbClr val="1d2e5f"/>
                          </a:solidFill>
                          <a:latin typeface="Arial"/>
                        </a:rPr>
                        <a:t>передача </a:t>
                      </a:r>
                      <a:r>
                        <a:rPr b="0" lang="ru-RU" sz="1800" spc="-7" strike="noStrike">
                          <a:solidFill>
                            <a:srgbClr val="1d2e5f"/>
                          </a:solidFill>
                          <a:latin typeface="Arial"/>
                        </a:rPr>
                        <a:t>сигналів </a:t>
                      </a:r>
                      <a:r>
                        <a:rPr b="0" lang="ru-RU" sz="1800" spc="-1" strike="noStrike">
                          <a:solidFill>
                            <a:srgbClr val="1d2e5f"/>
                          </a:solidFill>
                          <a:latin typeface="Arial"/>
                        </a:rPr>
                        <a:t>у Т-клітину </a:t>
                      </a:r>
                      <a:r>
                        <a:rPr b="0" lang="ru-RU" sz="1800" spc="-12" strike="noStrike">
                          <a:solidFill>
                            <a:srgbClr val="1d2e5f"/>
                          </a:solidFill>
                          <a:latin typeface="Arial"/>
                        </a:rPr>
                        <a:t>через </a:t>
                      </a:r>
                      <a:r>
                        <a:rPr b="0" lang="ru-RU" sz="1800" spc="-1" strike="noStrike">
                          <a:solidFill>
                            <a:srgbClr val="1d2e5f"/>
                          </a:solidFill>
                          <a:latin typeface="Arial"/>
                        </a:rPr>
                        <a:t>клітинних</a:t>
                      </a:r>
                      <a:r>
                        <a:rPr b="0" lang="ru-RU" sz="1800" spc="-60" strike="noStrike">
                          <a:solidFill>
                            <a:srgbClr val="1d2e5f"/>
                          </a:solidFill>
                          <a:latin typeface="Arial"/>
                        </a:rPr>
                        <a:t> </a:t>
                      </a:r>
                      <a:r>
                        <a:rPr b="0" lang="ru-RU" sz="1800" spc="-12" strike="noStrike">
                          <a:solidFill>
                            <a:srgbClr val="1d2e5f"/>
                          </a:solidFill>
                          <a:latin typeface="Arial"/>
                        </a:rPr>
                        <a:t>рецептор</a:t>
                      </a:r>
                      <a:endParaRPr b="0" lang="ru-RU" sz="1800" spc="-1" strike="noStrike">
                        <a:latin typeface="Times New Roman"/>
                      </a:endParaRPr>
                    </a:p>
                  </a:txBody>
                  <a:tcPr marL="91440" marR="91440">
                    <a:lnL w="12240">
                      <a:solidFill>
                        <a:srgbClr val="3d382b"/>
                      </a:solidFill>
                    </a:lnL>
                    <a:lnR w="12240">
                      <a:solidFill>
                        <a:srgbClr val="3d382b"/>
                      </a:solidFill>
                    </a:lnR>
                    <a:lnT w="12240">
                      <a:solidFill>
                        <a:srgbClr val="3d382b"/>
                      </a:solidFill>
                    </a:lnT>
                    <a:lnB w="12240">
                      <a:solidFill>
                        <a:srgbClr val="3d382b"/>
                      </a:solidFill>
                    </a:lnB>
                    <a:solidFill>
                      <a:srgbClr val="f1f4f5"/>
                    </a:solidFill>
                  </a:tcPr>
                </a:tc>
              </a:tr>
              <a:tr h="920160">
                <a:tc>
                  <a:txBody>
                    <a:bodyPr>
                      <a:noAutofit/>
                    </a:bodyPr>
                    <a:p>
                      <a:pPr algn="ctr">
                        <a:lnSpc>
                          <a:spcPts val="2636"/>
                        </a:lnSpc>
                      </a:pPr>
                      <a:r>
                        <a:rPr b="1" lang="ru-RU" sz="1800" spc="-1" strike="noStrike">
                          <a:solidFill>
                            <a:srgbClr val="1d2e5f"/>
                          </a:solidFill>
                          <a:latin typeface="Arial"/>
                        </a:rPr>
                        <a:t>CD4</a:t>
                      </a:r>
                      <a:endParaRPr b="0" lang="ru-RU" sz="1800" spc="-1" strike="noStrike">
                        <a:latin typeface="Times New Roman"/>
                      </a:endParaRPr>
                    </a:p>
                  </a:txBody>
                  <a:tcPr marL="91440" marR="91440">
                    <a:lnL w="12240">
                      <a:solidFill>
                        <a:srgbClr val="3d382b"/>
                      </a:solidFill>
                    </a:lnL>
                    <a:lnR w="12240">
                      <a:solidFill>
                        <a:srgbClr val="3d382b"/>
                      </a:solidFill>
                    </a:lnR>
                    <a:lnT w="12240">
                      <a:solidFill>
                        <a:srgbClr val="3d382b"/>
                      </a:solidFill>
                    </a:lnT>
                    <a:lnB w="12240">
                      <a:solidFill>
                        <a:srgbClr val="3d382b"/>
                      </a:solidFill>
                    </a:lnB>
                    <a:solidFill>
                      <a:srgbClr val="f1f4f5"/>
                    </a:solidFill>
                  </a:tcPr>
                </a:tc>
                <a:tc>
                  <a:txBody>
                    <a:bodyPr>
                      <a:noAutofit/>
                    </a:bodyPr>
                    <a:p>
                      <a:pPr algn="ctr">
                        <a:lnSpc>
                          <a:spcPts val="2696"/>
                        </a:lnSpc>
                      </a:pPr>
                      <a:r>
                        <a:rPr b="0" lang="ru-RU" sz="1800" spc="-1" strike="noStrike">
                          <a:solidFill>
                            <a:srgbClr val="1d2e5f"/>
                          </a:solidFill>
                          <a:latin typeface="Arial"/>
                        </a:rPr>
                        <a:t>Мономерний</a:t>
                      </a:r>
                      <a:endParaRPr b="0" lang="ru-RU" sz="1800" spc="-1" strike="noStrike">
                        <a:latin typeface="Times New Roman"/>
                      </a:endParaRPr>
                    </a:p>
                    <a:p>
                      <a:pPr marL="192960" algn="ctr">
                        <a:lnSpc>
                          <a:spcPts val="2696"/>
                        </a:lnSpc>
                      </a:pPr>
                      <a:r>
                        <a:rPr b="0" lang="ru-RU" sz="1800" spc="-1" strike="noStrike">
                          <a:solidFill>
                            <a:srgbClr val="1d2e5f"/>
                          </a:solidFill>
                          <a:latin typeface="Arial"/>
                        </a:rPr>
                        <a:t>тра</a:t>
                      </a:r>
                      <a:r>
                        <a:rPr b="0" lang="ru-RU" sz="1800" spc="-7" strike="noStrike">
                          <a:solidFill>
                            <a:srgbClr val="1d2e5f"/>
                          </a:solidFill>
                          <a:latin typeface="Arial"/>
                        </a:rPr>
                        <a:t>нсме</a:t>
                      </a:r>
                      <a:r>
                        <a:rPr b="0" lang="ru-RU" sz="1800" spc="-26" strike="noStrike">
                          <a:solidFill>
                            <a:srgbClr val="1d2e5f"/>
                          </a:solidFill>
                          <a:latin typeface="Arial"/>
                        </a:rPr>
                        <a:t>м</a:t>
                      </a:r>
                      <a:r>
                        <a:rPr b="0" lang="ru-RU" sz="1800" spc="-1" strike="noStrike">
                          <a:solidFill>
                            <a:srgbClr val="1d2e5f"/>
                          </a:solidFill>
                          <a:latin typeface="Arial"/>
                        </a:rPr>
                        <a:t>б</a:t>
                      </a:r>
                      <a:r>
                        <a:rPr b="0" lang="ru-RU" sz="1800" spc="-12" strike="noStrike">
                          <a:solidFill>
                            <a:srgbClr val="1d2e5f"/>
                          </a:solidFill>
                          <a:latin typeface="Arial"/>
                        </a:rPr>
                        <a:t>р</a:t>
                      </a:r>
                      <a:r>
                        <a:rPr b="0" lang="ru-RU" sz="1800" spc="-7" strike="noStrike">
                          <a:solidFill>
                            <a:srgbClr val="1d2e5f"/>
                          </a:solidFill>
                          <a:latin typeface="Arial"/>
                        </a:rPr>
                        <a:t>анний  </a:t>
                      </a:r>
                      <a:r>
                        <a:rPr b="0" lang="ru-RU" sz="1800" spc="-15" strike="noStrike">
                          <a:solidFill>
                            <a:srgbClr val="1d2e5f"/>
                          </a:solidFill>
                          <a:latin typeface="Arial"/>
                        </a:rPr>
                        <a:t>глікопротеїн  </a:t>
                      </a:r>
                      <a:r>
                        <a:rPr b="0" lang="ru-RU" sz="1800" spc="-12" strike="noStrike">
                          <a:solidFill>
                            <a:srgbClr val="1d2e5f"/>
                          </a:solidFill>
                          <a:latin typeface="Arial"/>
                        </a:rPr>
                        <a:t>надродини</a:t>
                      </a:r>
                      <a:r>
                        <a:rPr b="0" lang="ru-RU" sz="1800" spc="-46" strike="noStrike">
                          <a:solidFill>
                            <a:srgbClr val="1d2e5f"/>
                          </a:solidFill>
                          <a:latin typeface="Arial"/>
                        </a:rPr>
                        <a:t> </a:t>
                      </a:r>
                      <a:r>
                        <a:rPr b="0" lang="ru-RU" sz="1800" spc="-7" strike="noStrike">
                          <a:solidFill>
                            <a:srgbClr val="1d2e5f"/>
                          </a:solidFill>
                          <a:latin typeface="Arial"/>
                        </a:rPr>
                        <a:t>Ig</a:t>
                      </a:r>
                      <a:endParaRPr b="0" lang="ru-RU" sz="1800" spc="-1" strike="noStrike">
                        <a:latin typeface="Times New Roman"/>
                      </a:endParaRPr>
                    </a:p>
                  </a:txBody>
                  <a:tcPr marL="91440" marR="91440">
                    <a:lnL w="12240">
                      <a:solidFill>
                        <a:srgbClr val="3d382b"/>
                      </a:solidFill>
                    </a:lnL>
                    <a:lnR w="12240">
                      <a:solidFill>
                        <a:srgbClr val="3d382b"/>
                      </a:solidFill>
                    </a:lnR>
                    <a:lnT w="12240">
                      <a:solidFill>
                        <a:srgbClr val="3d382b"/>
                      </a:solidFill>
                    </a:lnT>
                    <a:lnB w="12240">
                      <a:solidFill>
                        <a:srgbClr val="3d382b"/>
                      </a:solidFill>
                    </a:lnB>
                    <a:solidFill>
                      <a:srgbClr val="f1f4f5"/>
                    </a:solidFill>
                  </a:tcPr>
                </a:tc>
                <a:tc>
                  <a:txBody>
                    <a:bodyPr>
                      <a:noAutofit/>
                    </a:bodyPr>
                    <a:p>
                      <a:pPr marL="15120">
                        <a:lnSpc>
                          <a:spcPts val="2696"/>
                        </a:lnSpc>
                      </a:pPr>
                      <a:r>
                        <a:rPr b="0" lang="ru-RU" sz="1800" spc="-7" strike="noStrike">
                          <a:solidFill>
                            <a:srgbClr val="1d2e5f"/>
                          </a:solidFill>
                          <a:latin typeface="Arial"/>
                        </a:rPr>
                        <a:t>Експресуються</a:t>
                      </a:r>
                      <a:r>
                        <a:rPr b="0" lang="ru-RU" sz="1800" spc="-7" strike="noStrike">
                          <a:solidFill>
                            <a:srgbClr val="1d2e5f"/>
                          </a:solidFill>
                          <a:latin typeface="Arial"/>
                        </a:rPr>
                        <a:t>	</a:t>
                      </a:r>
                      <a:r>
                        <a:rPr b="0" lang="ru-RU" sz="1800" spc="-1" strike="noStrike">
                          <a:solidFill>
                            <a:srgbClr val="1d2e5f"/>
                          </a:solidFill>
                          <a:latin typeface="Arial"/>
                        </a:rPr>
                        <a:t>на</a:t>
                      </a:r>
                      <a:r>
                        <a:rPr b="0" lang="ru-RU" sz="1800" spc="-1" strike="noStrike">
                          <a:solidFill>
                            <a:srgbClr val="1d2e5f"/>
                          </a:solidFill>
                          <a:latin typeface="Arial"/>
                        </a:rPr>
                        <a:t>	</a:t>
                      </a:r>
                      <a:r>
                        <a:rPr b="0" lang="ru-RU" sz="1800" spc="-7" strike="noStrike">
                          <a:solidFill>
                            <a:srgbClr val="1d2e5f"/>
                          </a:solidFill>
                          <a:latin typeface="Arial"/>
                        </a:rPr>
                        <a:t>тимоцитах</a:t>
                      </a:r>
                      <a:r>
                        <a:rPr b="0" lang="ru-RU" sz="1800" spc="-7" strike="noStrike">
                          <a:solidFill>
                            <a:srgbClr val="1d2e5f"/>
                          </a:solidFill>
                          <a:latin typeface="Arial"/>
                        </a:rPr>
                        <a:t>	</a:t>
                      </a:r>
                      <a:r>
                        <a:rPr b="0" lang="ru-RU" sz="1800" spc="-15" strike="noStrike">
                          <a:solidFill>
                            <a:srgbClr val="1d2e5f"/>
                          </a:solidFill>
                          <a:latin typeface="Arial"/>
                        </a:rPr>
                        <a:t>та</a:t>
                      </a:r>
                      <a:r>
                        <a:rPr b="0" lang="ru-RU" sz="1800" spc="-15" strike="noStrike">
                          <a:solidFill>
                            <a:srgbClr val="1d2e5f"/>
                          </a:solidFill>
                          <a:latin typeface="Arial"/>
                        </a:rPr>
                        <a:t>	</a:t>
                      </a:r>
                      <a:r>
                        <a:rPr b="0" lang="ru-RU" sz="1800" spc="-7" strike="noStrike">
                          <a:solidFill>
                            <a:srgbClr val="1d2e5f"/>
                          </a:solidFill>
                          <a:latin typeface="Arial"/>
                        </a:rPr>
                        <a:t>зрілих</a:t>
                      </a:r>
                      <a:r>
                        <a:rPr b="0" lang="ru-RU" sz="1800" spc="-7" strike="noStrike">
                          <a:solidFill>
                            <a:srgbClr val="1d2e5f"/>
                          </a:solidFill>
                          <a:latin typeface="Arial"/>
                        </a:rPr>
                        <a:t>	</a:t>
                      </a:r>
                      <a:r>
                        <a:rPr b="0" lang="ru-RU" sz="1800" spc="-12" strike="noStrike">
                          <a:solidFill>
                            <a:srgbClr val="1d2e5f"/>
                          </a:solidFill>
                          <a:latin typeface="Arial"/>
                        </a:rPr>
                        <a:t>Т-лімфоцитах </a:t>
                      </a:r>
                      <a:r>
                        <a:rPr b="0" lang="ru-RU" sz="1800" spc="-1" strike="noStrike">
                          <a:solidFill>
                            <a:srgbClr val="1d2e5f"/>
                          </a:solidFill>
                          <a:latin typeface="Arial"/>
                        </a:rPr>
                        <a:t>(</a:t>
                      </a:r>
                      <a:r>
                        <a:rPr b="0" lang="ru-RU" sz="1800" spc="-15" strike="noStrike">
                          <a:solidFill>
                            <a:srgbClr val="1d2e5f"/>
                          </a:solidFill>
                          <a:latin typeface="Arial"/>
                        </a:rPr>
                        <a:t>6</a:t>
                      </a:r>
                      <a:r>
                        <a:rPr b="0" lang="ru-RU" sz="1800" spc="-1" strike="noStrike">
                          <a:solidFill>
                            <a:srgbClr val="1d2e5f"/>
                          </a:solidFill>
                          <a:latin typeface="Arial"/>
                        </a:rPr>
                        <a:t>5</a:t>
                      </a:r>
                      <a:r>
                        <a:rPr b="0" lang="ru-RU" sz="1800" spc="-1" strike="noStrike">
                          <a:solidFill>
                            <a:srgbClr val="1d2e5f"/>
                          </a:solidFill>
                          <a:latin typeface="Arial"/>
                        </a:rPr>
                        <a:t>	</a:t>
                      </a:r>
                      <a:r>
                        <a:rPr b="0" lang="ru-RU" sz="1800" spc="-1" strike="noStrike">
                          <a:solidFill>
                            <a:srgbClr val="1d2e5f"/>
                          </a:solidFill>
                          <a:latin typeface="Arial"/>
                        </a:rPr>
                        <a:t>%</a:t>
                      </a:r>
                      <a:r>
                        <a:rPr b="0" lang="ru-RU" sz="1800" spc="-1" strike="noStrike">
                          <a:solidFill>
                            <a:srgbClr val="1d2e5f"/>
                          </a:solidFill>
                          <a:latin typeface="Arial"/>
                        </a:rPr>
                        <a:t>	</a:t>
                      </a:r>
                      <a:r>
                        <a:rPr b="0" lang="ru-RU" sz="1800" spc="-1" strike="noStrike">
                          <a:solidFill>
                            <a:srgbClr val="1d2e5f"/>
                          </a:solidFill>
                          <a:latin typeface="Arial"/>
                        </a:rPr>
                        <a:t>–</a:t>
                      </a:r>
                      <a:r>
                        <a:rPr b="0" lang="ru-RU" sz="1800" spc="-1" strike="noStrike">
                          <a:solidFill>
                            <a:srgbClr val="1d2e5f"/>
                          </a:solidFill>
                          <a:latin typeface="Arial"/>
                        </a:rPr>
                        <a:t>	</a:t>
                      </a:r>
                      <a:r>
                        <a:rPr b="0" lang="ru-RU" sz="1800" spc="-7" strike="noStrike">
                          <a:solidFill>
                            <a:srgbClr val="1d2e5f"/>
                          </a:solidFill>
                          <a:latin typeface="Arial"/>
                        </a:rPr>
                        <a:t>Т</a:t>
                      </a:r>
                      <a:r>
                        <a:rPr b="0" lang="ru-RU" sz="1800" spc="-1" strike="noStrike">
                          <a:solidFill>
                            <a:srgbClr val="1d2e5f"/>
                          </a:solidFill>
                          <a:latin typeface="Arial"/>
                        </a:rPr>
                        <a:t>-</a:t>
                      </a:r>
                      <a:r>
                        <a:rPr b="0" lang="ru-RU" sz="1800" spc="-41" strike="noStrike">
                          <a:solidFill>
                            <a:srgbClr val="1d2e5f"/>
                          </a:solidFill>
                          <a:latin typeface="Arial"/>
                        </a:rPr>
                        <a:t>х</a:t>
                      </a:r>
                      <a:r>
                        <a:rPr b="0" lang="ru-RU" sz="1800" spc="-86" strike="noStrike">
                          <a:solidFill>
                            <a:srgbClr val="1d2e5f"/>
                          </a:solidFill>
                          <a:latin typeface="Arial"/>
                        </a:rPr>
                        <a:t>е</a:t>
                      </a:r>
                      <a:r>
                        <a:rPr b="0" lang="ru-RU" sz="1800" spc="-7" strike="noStrike">
                          <a:solidFill>
                            <a:srgbClr val="1d2e5f"/>
                          </a:solidFill>
                          <a:latin typeface="Arial"/>
                        </a:rPr>
                        <a:t>лп</a:t>
                      </a:r>
                      <a:r>
                        <a:rPr b="0" lang="ru-RU" sz="1800" spc="-15" strike="noStrike">
                          <a:solidFill>
                            <a:srgbClr val="1d2e5f"/>
                          </a:solidFill>
                          <a:latin typeface="Arial"/>
                        </a:rPr>
                        <a:t>е</a:t>
                      </a:r>
                      <a:r>
                        <a:rPr b="0" lang="ru-RU" sz="1800" spc="-7" strike="noStrike">
                          <a:solidFill>
                            <a:srgbClr val="1d2e5f"/>
                          </a:solidFill>
                          <a:latin typeface="Arial"/>
                        </a:rPr>
                        <a:t>ри</a:t>
                      </a:r>
                      <a:r>
                        <a:rPr b="0" lang="ru-RU" sz="1800" spc="-21" strike="noStrike">
                          <a:solidFill>
                            <a:srgbClr val="1d2e5f"/>
                          </a:solidFill>
                          <a:latin typeface="Arial"/>
                        </a:rPr>
                        <a:t>)</a:t>
                      </a:r>
                      <a:r>
                        <a:rPr b="0" lang="ru-RU" sz="1800" spc="-1" strike="noStrike">
                          <a:solidFill>
                            <a:srgbClr val="1d2e5f"/>
                          </a:solidFill>
                          <a:latin typeface="Arial"/>
                        </a:rPr>
                        <a:t>,</a:t>
                      </a:r>
                      <a:r>
                        <a:rPr b="0" lang="ru-RU" sz="1800" spc="-1" strike="noStrike">
                          <a:solidFill>
                            <a:srgbClr val="1d2e5f"/>
                          </a:solidFill>
                          <a:latin typeface="Arial"/>
                        </a:rPr>
                        <a:t>	</a:t>
                      </a:r>
                      <a:r>
                        <a:rPr b="0" lang="ru-RU" sz="1800" spc="-7" strike="noStrike">
                          <a:solidFill>
                            <a:srgbClr val="1d2e5f"/>
                          </a:solidFill>
                          <a:latin typeface="Arial"/>
                        </a:rPr>
                        <a:t>р</a:t>
                      </a:r>
                      <a:r>
                        <a:rPr b="0" lang="ru-RU" sz="1800" spc="-35" strike="noStrike">
                          <a:solidFill>
                            <a:srgbClr val="1d2e5f"/>
                          </a:solidFill>
                          <a:latin typeface="Arial"/>
                        </a:rPr>
                        <a:t>о</a:t>
                      </a:r>
                      <a:r>
                        <a:rPr b="0" lang="ru-RU" sz="1800" spc="-7" strike="noStrike">
                          <a:solidFill>
                            <a:srgbClr val="1d2e5f"/>
                          </a:solidFill>
                          <a:latin typeface="Arial"/>
                        </a:rPr>
                        <a:t>зпіз</a:t>
                      </a:r>
                      <a:r>
                        <a:rPr b="0" lang="ru-RU" sz="1800" spc="-15" strike="noStrike">
                          <a:solidFill>
                            <a:srgbClr val="1d2e5f"/>
                          </a:solidFill>
                          <a:latin typeface="Arial"/>
                        </a:rPr>
                        <a:t>н</a:t>
                      </a:r>
                      <a:r>
                        <a:rPr b="0" lang="ru-RU" sz="1800" spc="-12" strike="noStrike">
                          <a:solidFill>
                            <a:srgbClr val="1d2e5f"/>
                          </a:solidFill>
                          <a:latin typeface="Arial"/>
                        </a:rPr>
                        <a:t>а</a:t>
                      </a:r>
                      <a:r>
                        <a:rPr b="0" lang="ru-RU" sz="1800" spc="-1" strike="noStrike">
                          <a:solidFill>
                            <a:srgbClr val="1d2e5f"/>
                          </a:solidFill>
                          <a:latin typeface="Arial"/>
                        </a:rPr>
                        <a:t>є</a:t>
                      </a:r>
                      <a:r>
                        <a:rPr b="0" lang="ru-RU" sz="1800" spc="-1" strike="noStrike">
                          <a:solidFill>
                            <a:srgbClr val="1d2e5f"/>
                          </a:solidFill>
                          <a:latin typeface="Arial"/>
                        </a:rPr>
                        <a:t>	</a:t>
                      </a:r>
                      <a:r>
                        <a:rPr b="0" lang="ru-RU" sz="1800" spc="-1" strike="noStrike">
                          <a:solidFill>
                            <a:srgbClr val="1d2e5f"/>
                          </a:solidFill>
                          <a:latin typeface="Arial"/>
                        </a:rPr>
                        <a:t>м</a:t>
                      </a:r>
                      <a:r>
                        <a:rPr b="0" lang="ru-RU" sz="1800" spc="-52" strike="noStrike">
                          <a:solidFill>
                            <a:srgbClr val="1d2e5f"/>
                          </a:solidFill>
                          <a:latin typeface="Arial"/>
                        </a:rPr>
                        <a:t>о</a:t>
                      </a:r>
                      <a:r>
                        <a:rPr b="0" lang="ru-RU" sz="1800" spc="-15" strike="noStrike">
                          <a:solidFill>
                            <a:srgbClr val="1d2e5f"/>
                          </a:solidFill>
                          <a:latin typeface="Arial"/>
                        </a:rPr>
                        <a:t>л</a:t>
                      </a:r>
                      <a:r>
                        <a:rPr b="0" lang="ru-RU" sz="1800" spc="-7" strike="noStrike">
                          <a:solidFill>
                            <a:srgbClr val="1d2e5f"/>
                          </a:solidFill>
                          <a:latin typeface="Arial"/>
                        </a:rPr>
                        <a:t>е</a:t>
                      </a:r>
                      <a:r>
                        <a:rPr b="0" lang="ru-RU" sz="1800" spc="12" strike="noStrike">
                          <a:solidFill>
                            <a:srgbClr val="1d2e5f"/>
                          </a:solidFill>
                          <a:latin typeface="Arial"/>
                        </a:rPr>
                        <a:t>к</a:t>
                      </a:r>
                      <a:r>
                        <a:rPr b="0" lang="ru-RU" sz="1800" spc="-52" strike="noStrike">
                          <a:solidFill>
                            <a:srgbClr val="1d2e5f"/>
                          </a:solidFill>
                          <a:latin typeface="Arial"/>
                        </a:rPr>
                        <a:t>у</a:t>
                      </a:r>
                      <a:r>
                        <a:rPr b="0" lang="ru-RU" sz="1800" spc="-15" strike="noStrike">
                          <a:solidFill>
                            <a:srgbClr val="1d2e5f"/>
                          </a:solidFill>
                          <a:latin typeface="Arial"/>
                        </a:rPr>
                        <a:t>л</a:t>
                      </a:r>
                      <a:r>
                        <a:rPr b="0" lang="ru-RU" sz="1800" spc="-1" strike="noStrike">
                          <a:solidFill>
                            <a:srgbClr val="1d2e5f"/>
                          </a:solidFill>
                          <a:latin typeface="Arial"/>
                        </a:rPr>
                        <a:t>и</a:t>
                      </a:r>
                      <a:r>
                        <a:rPr b="0" lang="ru-RU" sz="1800" spc="-1" strike="noStrike">
                          <a:solidFill>
                            <a:srgbClr val="1d2e5f"/>
                          </a:solidFill>
                          <a:latin typeface="Arial"/>
                        </a:rPr>
                        <a:t>	</a:t>
                      </a:r>
                      <a:r>
                        <a:rPr b="0" lang="ru-RU" sz="1800" spc="-7" strike="noStrike">
                          <a:solidFill>
                            <a:srgbClr val="1d2e5f"/>
                          </a:solidFill>
                          <a:latin typeface="Arial"/>
                        </a:rPr>
                        <a:t>анти</a:t>
                      </a:r>
                      <a:r>
                        <a:rPr b="0" lang="ru-RU" sz="1800" spc="-60" strike="noStrike">
                          <a:solidFill>
                            <a:srgbClr val="1d2e5f"/>
                          </a:solidFill>
                          <a:latin typeface="Arial"/>
                        </a:rPr>
                        <a:t>г</a:t>
                      </a:r>
                      <a:r>
                        <a:rPr b="0" lang="ru-RU" sz="1800" spc="-7" strike="noStrike">
                          <a:solidFill>
                            <a:srgbClr val="1d2e5f"/>
                          </a:solidFill>
                          <a:latin typeface="Arial"/>
                        </a:rPr>
                        <a:t>ен</a:t>
                      </a:r>
                      <a:r>
                        <a:rPr b="0" lang="ru-RU" sz="1800" spc="-12" strike="noStrike">
                          <a:solidFill>
                            <a:srgbClr val="1d2e5f"/>
                          </a:solidFill>
                          <a:latin typeface="Arial"/>
                        </a:rPr>
                        <a:t>і</a:t>
                      </a:r>
                      <a:r>
                        <a:rPr b="0" lang="ru-RU" sz="1800" spc="-7" strike="noStrike">
                          <a:solidFill>
                            <a:srgbClr val="1d2e5f"/>
                          </a:solidFill>
                          <a:latin typeface="Arial"/>
                        </a:rPr>
                        <a:t>в</a:t>
                      </a:r>
                      <a:r>
                        <a:rPr b="0" lang="ru-RU" sz="1800" spc="-1" strike="noStrike">
                          <a:solidFill>
                            <a:srgbClr val="1d2e5f"/>
                          </a:solidFill>
                          <a:latin typeface="Arial"/>
                        </a:rPr>
                        <a:t>,</a:t>
                      </a:r>
                      <a:r>
                        <a:rPr b="0" lang="ru-RU" sz="1800" spc="-1" strike="noStrike">
                          <a:solidFill>
                            <a:srgbClr val="1d2e5f"/>
                          </a:solidFill>
                          <a:latin typeface="Arial"/>
                        </a:rPr>
                        <a:t>	</a:t>
                      </a:r>
                      <a:r>
                        <a:rPr b="0" lang="ru-RU" sz="1800" spc="-1" strike="noStrike">
                          <a:solidFill>
                            <a:srgbClr val="1d2e5f"/>
                          </a:solidFill>
                          <a:latin typeface="Arial"/>
                        </a:rPr>
                        <a:t>є </a:t>
                      </a:r>
                      <a:r>
                        <a:rPr b="0" lang="ru-RU" sz="1800" spc="-12" strike="noStrike">
                          <a:solidFill>
                            <a:srgbClr val="1d2e5f"/>
                          </a:solidFill>
                          <a:latin typeface="Arial"/>
                        </a:rPr>
                        <a:t>рецептором </a:t>
                      </a:r>
                      <a:r>
                        <a:rPr b="0" lang="ru-RU" sz="1800" spc="-7" strike="noStrike">
                          <a:solidFill>
                            <a:srgbClr val="1d2e5f"/>
                          </a:solidFill>
                          <a:latin typeface="Arial"/>
                        </a:rPr>
                        <a:t>до</a:t>
                      </a:r>
                      <a:r>
                        <a:rPr b="0" lang="ru-RU" sz="1800" spc="-46" strike="noStrike">
                          <a:solidFill>
                            <a:srgbClr val="1d2e5f"/>
                          </a:solidFill>
                          <a:latin typeface="Arial"/>
                        </a:rPr>
                        <a:t> </a:t>
                      </a:r>
                      <a:r>
                        <a:rPr b="0" lang="ru-RU" sz="1800" spc="-1" strike="noStrike">
                          <a:solidFill>
                            <a:srgbClr val="1d2e5f"/>
                          </a:solidFill>
                          <a:latin typeface="Arial"/>
                        </a:rPr>
                        <a:t>ВІЛ</a:t>
                      </a:r>
                      <a:endParaRPr b="0" lang="ru-RU" sz="1800" spc="-1" strike="noStrike">
                        <a:latin typeface="Times New Roman"/>
                      </a:endParaRPr>
                    </a:p>
                  </a:txBody>
                  <a:tcPr marL="91440" marR="91440">
                    <a:lnL w="12240">
                      <a:solidFill>
                        <a:srgbClr val="3d382b"/>
                      </a:solidFill>
                    </a:lnL>
                    <a:lnR w="12240">
                      <a:solidFill>
                        <a:srgbClr val="3d382b"/>
                      </a:solidFill>
                    </a:lnR>
                    <a:lnT w="12240">
                      <a:solidFill>
                        <a:srgbClr val="3d382b"/>
                      </a:solidFill>
                    </a:lnT>
                    <a:lnB w="12240">
                      <a:solidFill>
                        <a:srgbClr val="3d382b"/>
                      </a:solidFill>
                    </a:lnB>
                    <a:solidFill>
                      <a:srgbClr val="f1f4f5"/>
                    </a:solidFill>
                  </a:tcPr>
                </a:tc>
              </a:tr>
              <a:tr h="696600">
                <a:tc>
                  <a:txBody>
                    <a:bodyPr>
                      <a:noAutofit/>
                    </a:bodyPr>
                    <a:p>
                      <a:pPr algn="ctr">
                        <a:lnSpc>
                          <a:spcPts val="2639"/>
                        </a:lnSpc>
                      </a:pPr>
                      <a:r>
                        <a:rPr b="1" lang="ru-RU" sz="1800" spc="-1" strike="noStrike">
                          <a:solidFill>
                            <a:srgbClr val="1d2e5f"/>
                          </a:solidFill>
                          <a:latin typeface="Arial"/>
                        </a:rPr>
                        <a:t>CD8</a:t>
                      </a:r>
                      <a:endParaRPr b="0" lang="ru-RU" sz="1800" spc="-1" strike="noStrike">
                        <a:latin typeface="Times New Roman"/>
                      </a:endParaRPr>
                    </a:p>
                  </a:txBody>
                  <a:tcPr marL="91440" marR="91440">
                    <a:lnL w="12240">
                      <a:solidFill>
                        <a:srgbClr val="3d382b"/>
                      </a:solidFill>
                    </a:lnL>
                    <a:lnR w="12240">
                      <a:solidFill>
                        <a:srgbClr val="3d382b"/>
                      </a:solidFill>
                    </a:lnR>
                    <a:lnT w="12240">
                      <a:solidFill>
                        <a:srgbClr val="3d382b"/>
                      </a:solidFill>
                    </a:lnT>
                    <a:lnB w="12240">
                      <a:solidFill>
                        <a:srgbClr val="3d382b"/>
                      </a:solidFill>
                    </a:lnB>
                    <a:solidFill>
                      <a:srgbClr val="f1f4f5"/>
                    </a:solidFill>
                  </a:tcPr>
                </a:tc>
                <a:tc>
                  <a:txBody>
                    <a:bodyPr>
                      <a:noAutofit/>
                    </a:bodyPr>
                    <a:p>
                      <a:pPr marL="72360" indent="803160">
                        <a:lnSpc>
                          <a:spcPts val="2701"/>
                        </a:lnSpc>
                        <a:spcBef>
                          <a:spcPts val="79"/>
                        </a:spcBef>
                      </a:pPr>
                      <a:r>
                        <a:rPr b="0" lang="ru-RU" sz="1800" spc="-7" strike="noStrike">
                          <a:solidFill>
                            <a:srgbClr val="1d2e5f"/>
                          </a:solidFill>
                          <a:latin typeface="Arial"/>
                        </a:rPr>
                        <a:t>Кластер  диференціювання</a:t>
                      </a:r>
                      <a:r>
                        <a:rPr b="0" lang="ru-RU" sz="1800" spc="-111" strike="noStrike">
                          <a:solidFill>
                            <a:srgbClr val="1d2e5f"/>
                          </a:solidFill>
                          <a:latin typeface="Arial"/>
                        </a:rPr>
                        <a:t> </a:t>
                      </a:r>
                      <a:r>
                        <a:rPr b="0" lang="ru-RU" sz="1800" spc="-1" strike="noStrike">
                          <a:solidFill>
                            <a:srgbClr val="1d2e5f"/>
                          </a:solidFill>
                          <a:latin typeface="Arial"/>
                        </a:rPr>
                        <a:t>8</a:t>
                      </a:r>
                      <a:endParaRPr b="0" lang="ru-RU" sz="1800" spc="-1" strike="noStrike">
                        <a:latin typeface="Times New Roman"/>
                      </a:endParaRPr>
                    </a:p>
                  </a:txBody>
                  <a:tcPr marL="91440" marR="91440">
                    <a:lnL w="12240">
                      <a:solidFill>
                        <a:srgbClr val="3d382b"/>
                      </a:solidFill>
                    </a:lnL>
                    <a:lnR w="12240">
                      <a:solidFill>
                        <a:srgbClr val="3d382b"/>
                      </a:solidFill>
                    </a:lnR>
                    <a:lnT w="12240">
                      <a:solidFill>
                        <a:srgbClr val="3d382b"/>
                      </a:solidFill>
                    </a:lnT>
                    <a:lnB w="12240">
                      <a:solidFill>
                        <a:srgbClr val="3d382b"/>
                      </a:solidFill>
                    </a:lnB>
                    <a:solidFill>
                      <a:srgbClr val="f1f4f5"/>
                    </a:solidFill>
                  </a:tcPr>
                </a:tc>
                <a:tc>
                  <a:txBody>
                    <a:bodyPr>
                      <a:noAutofit/>
                    </a:bodyPr>
                    <a:p>
                      <a:pPr marL="15120">
                        <a:lnSpc>
                          <a:spcPts val="2670"/>
                        </a:lnSpc>
                      </a:pPr>
                      <a:r>
                        <a:rPr b="0" lang="ru-RU" sz="1800" spc="-1" strike="noStrike">
                          <a:solidFill>
                            <a:srgbClr val="1d2e5f"/>
                          </a:solidFill>
                          <a:latin typeface="Arial"/>
                        </a:rPr>
                        <a:t>Маркер</a:t>
                      </a:r>
                      <a:r>
                        <a:rPr b="0" lang="ru-RU" sz="1800" spc="-1" strike="noStrike">
                          <a:solidFill>
                            <a:srgbClr val="1d2e5f"/>
                          </a:solidFill>
                          <a:latin typeface="Arial"/>
                        </a:rPr>
                        <a:t>	</a:t>
                      </a:r>
                      <a:r>
                        <a:rPr b="0" lang="ru-RU" sz="1800" spc="-12" strike="noStrike">
                          <a:solidFill>
                            <a:srgbClr val="1d2e5f"/>
                          </a:solidFill>
                          <a:latin typeface="Arial"/>
                        </a:rPr>
                        <a:t>цитотоксичних</a:t>
                      </a:r>
                      <a:r>
                        <a:rPr b="0" lang="ru-RU" sz="1800" spc="-12" strike="noStrike">
                          <a:solidFill>
                            <a:srgbClr val="1d2e5f"/>
                          </a:solidFill>
                          <a:latin typeface="Arial"/>
                        </a:rPr>
                        <a:t>	</a:t>
                      </a:r>
                      <a:r>
                        <a:rPr b="0" lang="ru-RU" sz="1800" spc="-1" strike="noStrike">
                          <a:solidFill>
                            <a:srgbClr val="1d2e5f"/>
                          </a:solidFill>
                          <a:latin typeface="Arial"/>
                        </a:rPr>
                        <a:t>Т-клітин,</a:t>
                      </a:r>
                      <a:r>
                        <a:rPr b="0" lang="ru-RU" sz="1800" spc="-1" strike="noStrike">
                          <a:solidFill>
                            <a:srgbClr val="1d2e5f"/>
                          </a:solidFill>
                          <a:latin typeface="Arial"/>
                        </a:rPr>
                        <a:t>	</a:t>
                      </a:r>
                      <a:r>
                        <a:rPr b="0" lang="ru-RU" sz="1800" spc="-7" strike="noStrike">
                          <a:solidFill>
                            <a:srgbClr val="1d2e5f"/>
                          </a:solidFill>
                          <a:latin typeface="Arial"/>
                        </a:rPr>
                        <a:t>Т-лімфоцитів</a:t>
                      </a:r>
                      <a:r>
                        <a:rPr b="0" lang="ru-RU" sz="1800" spc="-7" strike="noStrike">
                          <a:solidFill>
                            <a:srgbClr val="1d2e5f"/>
                          </a:solidFill>
                          <a:latin typeface="Arial"/>
                        </a:rPr>
                        <a:t>	</a:t>
                      </a:r>
                      <a:r>
                        <a:rPr b="0" lang="ru-RU" sz="1800" spc="-7" strike="noStrike">
                          <a:solidFill>
                            <a:srgbClr val="1d2e5f"/>
                          </a:solidFill>
                          <a:latin typeface="Arial"/>
                        </a:rPr>
                        <a:t>(Т-кілерів) </a:t>
                      </a:r>
                      <a:r>
                        <a:rPr b="0" lang="ru-RU" sz="1800" spc="-1" strike="noStrike">
                          <a:solidFill>
                            <a:srgbClr val="1d2e5f"/>
                          </a:solidFill>
                          <a:latin typeface="Arial"/>
                        </a:rPr>
                        <a:t>– </a:t>
                      </a:r>
                      <a:r>
                        <a:rPr b="0" lang="ru-RU" sz="1800" spc="-7" strike="noStrike">
                          <a:solidFill>
                            <a:srgbClr val="1d2e5f"/>
                          </a:solidFill>
                          <a:latin typeface="Arial"/>
                        </a:rPr>
                        <a:t>основних </a:t>
                      </a:r>
                      <a:r>
                        <a:rPr b="0" lang="ru-RU" sz="1800" spc="-1" strike="noStrike">
                          <a:solidFill>
                            <a:srgbClr val="1d2e5f"/>
                          </a:solidFill>
                          <a:latin typeface="Arial"/>
                        </a:rPr>
                        <a:t>компонентів </a:t>
                      </a:r>
                      <a:r>
                        <a:rPr b="0" lang="ru-RU" sz="1800" spc="-12" strike="noStrike">
                          <a:solidFill>
                            <a:srgbClr val="1d2e5f"/>
                          </a:solidFill>
                          <a:latin typeface="Arial"/>
                        </a:rPr>
                        <a:t>противірусного</a:t>
                      </a:r>
                      <a:r>
                        <a:rPr b="0" lang="ru-RU" sz="1800" spc="-92" strike="noStrike">
                          <a:solidFill>
                            <a:srgbClr val="1d2e5f"/>
                          </a:solidFill>
                          <a:latin typeface="Arial"/>
                        </a:rPr>
                        <a:t> </a:t>
                      </a:r>
                      <a:r>
                        <a:rPr b="0" lang="ru-RU" sz="1800" spc="-7" strike="noStrike">
                          <a:solidFill>
                            <a:srgbClr val="1d2e5f"/>
                          </a:solidFill>
                          <a:latin typeface="Arial"/>
                        </a:rPr>
                        <a:t>імунітету</a:t>
                      </a:r>
                      <a:endParaRPr b="0" lang="ru-RU" sz="1800" spc="-1" strike="noStrike">
                        <a:latin typeface="Times New Roman"/>
                      </a:endParaRPr>
                    </a:p>
                  </a:txBody>
                  <a:tcPr marL="91440" marR="91440">
                    <a:lnL w="12240">
                      <a:solidFill>
                        <a:srgbClr val="3d382b"/>
                      </a:solidFill>
                    </a:lnL>
                    <a:lnR w="12240">
                      <a:solidFill>
                        <a:srgbClr val="3d382b"/>
                      </a:solidFill>
                    </a:lnR>
                    <a:lnT w="12240">
                      <a:solidFill>
                        <a:srgbClr val="3d382b"/>
                      </a:solidFill>
                    </a:lnT>
                    <a:lnB w="12240">
                      <a:solidFill>
                        <a:srgbClr val="3d382b"/>
                      </a:solidFill>
                    </a:lnB>
                    <a:solidFill>
                      <a:srgbClr val="f1f4f5"/>
                    </a:solidFill>
                  </a:tcPr>
                </a:tc>
              </a:tr>
              <a:tr h="1047240">
                <a:tc>
                  <a:txBody>
                    <a:bodyPr>
                      <a:noAutofit/>
                    </a:bodyPr>
                    <a:p>
                      <a:pPr algn="ctr">
                        <a:lnSpc>
                          <a:spcPts val="2639"/>
                        </a:lnSpc>
                      </a:pPr>
                      <a:r>
                        <a:rPr b="1" lang="ru-RU" sz="1800" spc="-1" strike="noStrike">
                          <a:solidFill>
                            <a:srgbClr val="1d2e5f"/>
                          </a:solidFill>
                          <a:latin typeface="Arial"/>
                        </a:rPr>
                        <a:t>CD16</a:t>
                      </a:r>
                      <a:endParaRPr b="0" lang="ru-RU" sz="1800" spc="-1" strike="noStrike">
                        <a:latin typeface="Times New Roman"/>
                      </a:endParaRPr>
                    </a:p>
                  </a:txBody>
                  <a:tcPr marL="91440" marR="91440">
                    <a:lnL w="12240">
                      <a:solidFill>
                        <a:srgbClr val="3d382b"/>
                      </a:solidFill>
                    </a:lnL>
                    <a:lnR w="12240">
                      <a:solidFill>
                        <a:srgbClr val="3d382b"/>
                      </a:solidFill>
                    </a:lnR>
                    <a:lnT w="12240">
                      <a:solidFill>
                        <a:srgbClr val="3d382b"/>
                      </a:solidFill>
                    </a:lnT>
                    <a:lnB w="12240">
                      <a:solidFill>
                        <a:srgbClr val="3d382b"/>
                      </a:solidFill>
                    </a:lnB>
                    <a:solidFill>
                      <a:srgbClr val="f1f4f5"/>
                    </a:solidFill>
                  </a:tcPr>
                </a:tc>
                <a:tc>
                  <a:txBody>
                    <a:bodyPr>
                      <a:noAutofit/>
                    </a:bodyPr>
                    <a:p>
                      <a:pPr marL="184320" indent="-166680">
                        <a:lnSpc>
                          <a:spcPts val="2701"/>
                        </a:lnSpc>
                        <a:spcBef>
                          <a:spcPts val="79"/>
                        </a:spcBef>
                      </a:pPr>
                      <a:r>
                        <a:rPr b="0" lang="ru-RU" sz="1800" spc="-1" strike="noStrike">
                          <a:solidFill>
                            <a:srgbClr val="1d2e5f"/>
                          </a:solidFill>
                          <a:latin typeface="Arial"/>
                        </a:rPr>
                        <a:t>Маркер</a:t>
                      </a:r>
                      <a:r>
                        <a:rPr b="0" lang="ru-RU" sz="1800" spc="-75" strike="noStrike">
                          <a:solidFill>
                            <a:srgbClr val="1d2e5f"/>
                          </a:solidFill>
                          <a:latin typeface="Arial"/>
                        </a:rPr>
                        <a:t> </a:t>
                      </a:r>
                      <a:r>
                        <a:rPr b="0" lang="ru-RU" sz="1800" spc="-12" strike="noStrike">
                          <a:solidFill>
                            <a:srgbClr val="1d2e5f"/>
                          </a:solidFill>
                          <a:latin typeface="Arial"/>
                        </a:rPr>
                        <a:t>натуральних  </a:t>
                      </a:r>
                      <a:r>
                        <a:rPr b="0" lang="ru-RU" sz="1800" spc="-1" strike="noStrike">
                          <a:solidFill>
                            <a:srgbClr val="1d2e5f"/>
                          </a:solidFill>
                          <a:latin typeface="Arial"/>
                        </a:rPr>
                        <a:t>кілерів</a:t>
                      </a:r>
                      <a:r>
                        <a:rPr b="0" lang="ru-RU" sz="1800" spc="-55" strike="noStrike">
                          <a:solidFill>
                            <a:srgbClr val="1d2e5f"/>
                          </a:solidFill>
                          <a:latin typeface="Arial"/>
                        </a:rPr>
                        <a:t> </a:t>
                      </a:r>
                      <a:r>
                        <a:rPr b="0" lang="ru-RU" sz="1800" spc="-1" strike="noStrike">
                          <a:solidFill>
                            <a:srgbClr val="1d2e5f"/>
                          </a:solidFill>
                          <a:latin typeface="Arial"/>
                        </a:rPr>
                        <a:t>(НК-клітин)</a:t>
                      </a:r>
                      <a:endParaRPr b="0" lang="ru-RU" sz="1800" spc="-1" strike="noStrike">
                        <a:latin typeface="Times New Roman"/>
                      </a:endParaRPr>
                    </a:p>
                  </a:txBody>
                  <a:tcPr marL="91440" marR="91440">
                    <a:lnL w="12240">
                      <a:solidFill>
                        <a:srgbClr val="3d382b"/>
                      </a:solidFill>
                    </a:lnL>
                    <a:lnR w="12240">
                      <a:solidFill>
                        <a:srgbClr val="3d382b"/>
                      </a:solidFill>
                    </a:lnR>
                    <a:lnT w="12240">
                      <a:solidFill>
                        <a:srgbClr val="3d382b"/>
                      </a:solidFill>
                    </a:lnT>
                    <a:lnB w="12240">
                      <a:solidFill>
                        <a:srgbClr val="3d382b"/>
                      </a:solidFill>
                    </a:lnB>
                    <a:solidFill>
                      <a:srgbClr val="f1f4f5"/>
                    </a:solidFill>
                  </a:tcPr>
                </a:tc>
                <a:tc>
                  <a:txBody>
                    <a:bodyPr>
                      <a:noAutofit/>
                    </a:bodyPr>
                    <a:p>
                      <a:pPr marL="15120">
                        <a:lnSpc>
                          <a:spcPts val="2701"/>
                        </a:lnSpc>
                      </a:pPr>
                      <a:r>
                        <a:rPr b="0" lang="ru-RU" sz="1800" spc="-7" strike="noStrike">
                          <a:solidFill>
                            <a:srgbClr val="1d2e5f"/>
                          </a:solidFill>
                          <a:latin typeface="Arial"/>
                        </a:rPr>
                        <a:t>Компонент</a:t>
                      </a:r>
                      <a:r>
                        <a:rPr b="0" lang="ru-RU" sz="1800" spc="-7" strike="noStrike">
                          <a:solidFill>
                            <a:srgbClr val="1d2e5f"/>
                          </a:solidFill>
                          <a:latin typeface="Arial"/>
                        </a:rPr>
                        <a:t>	</a:t>
                      </a:r>
                      <a:r>
                        <a:rPr b="0" lang="ru-RU" sz="1800" spc="-12" strike="noStrike">
                          <a:solidFill>
                            <a:srgbClr val="1d2e5f"/>
                          </a:solidFill>
                          <a:latin typeface="Arial"/>
                        </a:rPr>
                        <a:t>рецепторів,</a:t>
                      </a:r>
                      <a:r>
                        <a:rPr b="0" lang="ru-RU" sz="1800" spc="-12" strike="noStrike">
                          <a:solidFill>
                            <a:srgbClr val="1d2e5f"/>
                          </a:solidFill>
                          <a:latin typeface="Arial"/>
                        </a:rPr>
                        <a:t>	</a:t>
                      </a:r>
                      <a:r>
                        <a:rPr b="0" lang="ru-RU" sz="1800" spc="-7" strike="noStrike">
                          <a:solidFill>
                            <a:srgbClr val="1d2e5f"/>
                          </a:solidFill>
                          <a:latin typeface="Arial"/>
                        </a:rPr>
                        <a:t>зв’язаних</a:t>
                      </a:r>
                      <a:r>
                        <a:rPr b="0" lang="ru-RU" sz="1800" spc="-7" strike="noStrike">
                          <a:solidFill>
                            <a:srgbClr val="1d2e5f"/>
                          </a:solidFill>
                          <a:latin typeface="Arial"/>
                        </a:rPr>
                        <a:t>	</a:t>
                      </a:r>
                      <a:r>
                        <a:rPr b="0" lang="ru-RU" sz="1800" spc="-1" strike="noStrike">
                          <a:solidFill>
                            <a:srgbClr val="1d2e5f"/>
                          </a:solidFill>
                          <a:latin typeface="Arial"/>
                        </a:rPr>
                        <a:t>з</a:t>
                      </a:r>
                      <a:r>
                        <a:rPr b="0" lang="ru-RU" sz="1800" spc="-1" strike="noStrike">
                          <a:solidFill>
                            <a:srgbClr val="1d2e5f"/>
                          </a:solidFill>
                          <a:latin typeface="Arial"/>
                        </a:rPr>
                        <a:t>	</a:t>
                      </a:r>
                      <a:r>
                        <a:rPr b="0" lang="ru-RU" sz="1800" spc="-12" strike="noStrike">
                          <a:solidFill>
                            <a:srgbClr val="1d2e5f"/>
                          </a:solidFill>
                          <a:latin typeface="Arial"/>
                        </a:rPr>
                        <a:t>імуноглобулінами, </a:t>
                      </a:r>
                      <a:r>
                        <a:rPr b="0" lang="ru-RU" sz="1800" spc="-7" strike="noStrike">
                          <a:solidFill>
                            <a:srgbClr val="1d2e5f"/>
                          </a:solidFill>
                          <a:latin typeface="Arial"/>
                        </a:rPr>
                        <a:t>опос</a:t>
                      </a:r>
                      <a:r>
                        <a:rPr b="0" lang="ru-RU" sz="1800" spc="-21" strike="noStrike">
                          <a:solidFill>
                            <a:srgbClr val="1d2e5f"/>
                          </a:solidFill>
                          <a:latin typeface="Arial"/>
                        </a:rPr>
                        <a:t>е</a:t>
                      </a:r>
                      <a:r>
                        <a:rPr b="0" lang="ru-RU" sz="1800" spc="-12" strike="noStrike">
                          <a:solidFill>
                            <a:srgbClr val="1d2e5f"/>
                          </a:solidFill>
                          <a:latin typeface="Arial"/>
                        </a:rPr>
                        <a:t>р</a:t>
                      </a:r>
                      <a:r>
                        <a:rPr b="0" lang="ru-RU" sz="1800" spc="-60" strike="noStrike">
                          <a:solidFill>
                            <a:srgbClr val="1d2e5f"/>
                          </a:solidFill>
                          <a:latin typeface="Arial"/>
                        </a:rPr>
                        <a:t>е</a:t>
                      </a:r>
                      <a:r>
                        <a:rPr b="0" lang="ru-RU" sz="1800" spc="-7" strike="noStrike">
                          <a:solidFill>
                            <a:srgbClr val="1d2e5f"/>
                          </a:solidFill>
                          <a:latin typeface="Arial"/>
                        </a:rPr>
                        <a:t>д</a:t>
                      </a:r>
                      <a:r>
                        <a:rPr b="0" lang="ru-RU" sz="1800" spc="7" strike="noStrike">
                          <a:solidFill>
                            <a:srgbClr val="1d2e5f"/>
                          </a:solidFill>
                          <a:latin typeface="Arial"/>
                        </a:rPr>
                        <a:t>к</a:t>
                      </a:r>
                      <a:r>
                        <a:rPr b="0" lang="ru-RU" sz="1800" spc="-1" strike="noStrike">
                          <a:solidFill>
                            <a:srgbClr val="1d2e5f"/>
                          </a:solidFill>
                          <a:latin typeface="Arial"/>
                        </a:rPr>
                        <a:t>ує</a:t>
                      </a:r>
                      <a:r>
                        <a:rPr b="0" lang="ru-RU" sz="1800" spc="-1" strike="noStrike">
                          <a:solidFill>
                            <a:srgbClr val="1d2e5f"/>
                          </a:solidFill>
                          <a:latin typeface="Arial"/>
                        </a:rPr>
                        <a:t>	</a:t>
                      </a:r>
                      <a:r>
                        <a:rPr b="0" lang="ru-RU" sz="1800" spc="-15" strike="noStrike">
                          <a:solidFill>
                            <a:srgbClr val="1d2e5f"/>
                          </a:solidFill>
                          <a:latin typeface="Arial"/>
                        </a:rPr>
                        <a:t>ф</a:t>
                      </a:r>
                      <a:r>
                        <a:rPr b="0" lang="ru-RU" sz="1800" spc="-7" strike="noStrike">
                          <a:solidFill>
                            <a:srgbClr val="1d2e5f"/>
                          </a:solidFill>
                          <a:latin typeface="Arial"/>
                        </a:rPr>
                        <a:t>а</a:t>
                      </a:r>
                      <a:r>
                        <a:rPr b="0" lang="ru-RU" sz="1800" spc="-60" strike="noStrike">
                          <a:solidFill>
                            <a:srgbClr val="1d2e5f"/>
                          </a:solidFill>
                          <a:latin typeface="Arial"/>
                        </a:rPr>
                        <a:t>г</a:t>
                      </a:r>
                      <a:r>
                        <a:rPr b="0" lang="ru-RU" sz="1800" spc="-12" strike="noStrike">
                          <a:solidFill>
                            <a:srgbClr val="1d2e5f"/>
                          </a:solidFill>
                          <a:latin typeface="Arial"/>
                        </a:rPr>
                        <a:t>о</a:t>
                      </a:r>
                      <a:r>
                        <a:rPr b="0" lang="ru-RU" sz="1800" spc="-15" strike="noStrike">
                          <a:solidFill>
                            <a:srgbClr val="1d2e5f"/>
                          </a:solidFill>
                          <a:latin typeface="Arial"/>
                        </a:rPr>
                        <a:t>ц</a:t>
                      </a:r>
                      <a:r>
                        <a:rPr b="0" lang="ru-RU" sz="1800" spc="-1" strike="noStrike">
                          <a:solidFill>
                            <a:srgbClr val="1d2e5f"/>
                          </a:solidFill>
                          <a:latin typeface="Arial"/>
                        </a:rPr>
                        <a:t>и</a:t>
                      </a:r>
                      <a:r>
                        <a:rPr b="0" lang="ru-RU" sz="1800" spc="-32" strike="noStrike">
                          <a:solidFill>
                            <a:srgbClr val="1d2e5f"/>
                          </a:solidFill>
                          <a:latin typeface="Arial"/>
                        </a:rPr>
                        <a:t>т</a:t>
                      </a:r>
                      <a:r>
                        <a:rPr b="0" lang="ru-RU" sz="1800" spc="-35" strike="noStrike">
                          <a:solidFill>
                            <a:srgbClr val="1d2e5f"/>
                          </a:solidFill>
                          <a:latin typeface="Arial"/>
                        </a:rPr>
                        <a:t>о</a:t>
                      </a:r>
                      <a:r>
                        <a:rPr b="0" lang="ru-RU" sz="1800" spc="-7" strike="noStrike">
                          <a:solidFill>
                            <a:srgbClr val="1d2e5f"/>
                          </a:solidFill>
                          <a:latin typeface="Arial"/>
                        </a:rPr>
                        <a:t>з</a:t>
                      </a:r>
                      <a:r>
                        <a:rPr b="0" lang="ru-RU" sz="1800" spc="-1" strike="noStrike">
                          <a:solidFill>
                            <a:srgbClr val="1d2e5f"/>
                          </a:solidFill>
                          <a:latin typeface="Arial"/>
                        </a:rPr>
                        <a:t>,</a:t>
                      </a:r>
                      <a:r>
                        <a:rPr b="0" lang="ru-RU" sz="1800" spc="-1" strike="noStrike">
                          <a:solidFill>
                            <a:srgbClr val="1d2e5f"/>
                          </a:solidFill>
                          <a:latin typeface="Arial"/>
                        </a:rPr>
                        <a:t>	</a:t>
                      </a:r>
                      <a:r>
                        <a:rPr b="0" lang="ru-RU" sz="1800" spc="-1" strike="noStrike">
                          <a:solidFill>
                            <a:srgbClr val="1d2e5f"/>
                          </a:solidFill>
                          <a:latin typeface="Arial"/>
                        </a:rPr>
                        <a:t>п</a:t>
                      </a:r>
                      <a:r>
                        <a:rPr b="0" lang="ru-RU" sz="1800" spc="-12" strike="noStrike">
                          <a:solidFill>
                            <a:srgbClr val="1d2e5f"/>
                          </a:solidFill>
                          <a:latin typeface="Arial"/>
                        </a:rPr>
                        <a:t>р</a:t>
                      </a:r>
                      <a:r>
                        <a:rPr b="0" lang="ru-RU" sz="1800" spc="-60" strike="noStrike">
                          <a:solidFill>
                            <a:srgbClr val="1d2e5f"/>
                          </a:solidFill>
                          <a:latin typeface="Arial"/>
                        </a:rPr>
                        <a:t>о</a:t>
                      </a:r>
                      <a:r>
                        <a:rPr b="0" lang="ru-RU" sz="1800" spc="-7" strike="noStrike">
                          <a:solidFill>
                            <a:srgbClr val="1d2e5f"/>
                          </a:solidFill>
                          <a:latin typeface="Arial"/>
                        </a:rPr>
                        <a:t>дукці</a:t>
                      </a:r>
                      <a:r>
                        <a:rPr b="0" lang="ru-RU" sz="1800" spc="-1" strike="noStrike">
                          <a:solidFill>
                            <a:srgbClr val="1d2e5f"/>
                          </a:solidFill>
                          <a:latin typeface="Arial"/>
                        </a:rPr>
                        <a:t>ю</a:t>
                      </a:r>
                      <a:r>
                        <a:rPr b="0" lang="ru-RU" sz="1800" spc="-1" strike="noStrike">
                          <a:solidFill>
                            <a:srgbClr val="1d2e5f"/>
                          </a:solidFill>
                          <a:latin typeface="Arial"/>
                        </a:rPr>
                        <a:t>	</a:t>
                      </a:r>
                      <a:r>
                        <a:rPr b="0" lang="ru-RU" sz="1800" spc="-1" strike="noStrike">
                          <a:solidFill>
                            <a:srgbClr val="1d2e5f"/>
                          </a:solidFill>
                          <a:latin typeface="Arial"/>
                        </a:rPr>
                        <a:t>ци</a:t>
                      </a:r>
                      <a:r>
                        <a:rPr b="0" lang="ru-RU" sz="1800" spc="-41" strike="noStrike">
                          <a:solidFill>
                            <a:srgbClr val="1d2e5f"/>
                          </a:solidFill>
                          <a:latin typeface="Arial"/>
                        </a:rPr>
                        <a:t>т</a:t>
                      </a:r>
                      <a:r>
                        <a:rPr b="0" lang="ru-RU" sz="1800" spc="-7" strike="noStrike">
                          <a:solidFill>
                            <a:srgbClr val="1d2e5f"/>
                          </a:solidFill>
                          <a:latin typeface="Arial"/>
                        </a:rPr>
                        <a:t>окін</a:t>
                      </a:r>
                      <a:r>
                        <a:rPr b="0" lang="ru-RU" sz="1800" spc="-1" strike="noStrike">
                          <a:solidFill>
                            <a:srgbClr val="1d2e5f"/>
                          </a:solidFill>
                          <a:latin typeface="Arial"/>
                        </a:rPr>
                        <a:t>ів</a:t>
                      </a:r>
                      <a:r>
                        <a:rPr b="0" lang="ru-RU" sz="1800" spc="-1" strike="noStrike">
                          <a:solidFill>
                            <a:srgbClr val="1d2e5f"/>
                          </a:solidFill>
                          <a:latin typeface="Arial"/>
                        </a:rPr>
                        <a:t>	</a:t>
                      </a:r>
                      <a:r>
                        <a:rPr b="0" lang="ru-RU" sz="1800" spc="-41" strike="noStrike">
                          <a:solidFill>
                            <a:srgbClr val="1d2e5f"/>
                          </a:solidFill>
                          <a:latin typeface="Arial"/>
                        </a:rPr>
                        <a:t>та  </a:t>
                      </a:r>
                      <a:r>
                        <a:rPr b="0" lang="ru-RU" sz="1800" spc="-7" strike="noStrike">
                          <a:solidFill>
                            <a:srgbClr val="1d2e5f"/>
                          </a:solidFill>
                          <a:latin typeface="Arial"/>
                        </a:rPr>
                        <a:t>антитілозалежну </a:t>
                      </a:r>
                      <a:r>
                        <a:rPr b="0" lang="ru-RU" sz="1800" spc="-1" strike="noStrike">
                          <a:solidFill>
                            <a:srgbClr val="1d2e5f"/>
                          </a:solidFill>
                          <a:latin typeface="Arial"/>
                        </a:rPr>
                        <a:t>клітинну</a:t>
                      </a:r>
                      <a:r>
                        <a:rPr b="0" lang="ru-RU" sz="1800" spc="-46" strike="noStrike">
                          <a:solidFill>
                            <a:srgbClr val="1d2e5f"/>
                          </a:solidFill>
                          <a:latin typeface="Arial"/>
                        </a:rPr>
                        <a:t> </a:t>
                      </a:r>
                      <a:r>
                        <a:rPr b="0" lang="ru-RU" sz="1800" spc="-1" strike="noStrike">
                          <a:solidFill>
                            <a:srgbClr val="1d2e5f"/>
                          </a:solidFill>
                          <a:latin typeface="Arial"/>
                        </a:rPr>
                        <a:t>токсичність</a:t>
                      </a:r>
                      <a:endParaRPr b="0" lang="ru-RU" sz="1800" spc="-1" strike="noStrike">
                        <a:latin typeface="Times New Roman"/>
                      </a:endParaRPr>
                    </a:p>
                  </a:txBody>
                  <a:tcPr marL="91440" marR="91440">
                    <a:lnL w="12240">
                      <a:solidFill>
                        <a:srgbClr val="3d382b"/>
                      </a:solidFill>
                    </a:lnL>
                    <a:lnR w="12240">
                      <a:solidFill>
                        <a:srgbClr val="3d382b"/>
                      </a:solidFill>
                    </a:lnR>
                    <a:lnT w="12240">
                      <a:solidFill>
                        <a:srgbClr val="3d382b"/>
                      </a:solidFill>
                    </a:lnT>
                    <a:lnB w="12240">
                      <a:solidFill>
                        <a:srgbClr val="3d382b"/>
                      </a:solidFill>
                    </a:lnB>
                    <a:solidFill>
                      <a:srgbClr val="f1f4f5"/>
                    </a:solidFill>
                  </a:tcPr>
                </a:tc>
              </a:tr>
              <a:tr h="1738080">
                <a:tc>
                  <a:txBody>
                    <a:bodyPr>
                      <a:noAutofit/>
                    </a:bodyPr>
                    <a:p>
                      <a:pPr algn="ctr">
                        <a:lnSpc>
                          <a:spcPts val="2639"/>
                        </a:lnSpc>
                      </a:pPr>
                      <a:r>
                        <a:rPr b="1" lang="ru-RU" sz="1800" spc="-1" strike="noStrike">
                          <a:solidFill>
                            <a:srgbClr val="1d2e5f"/>
                          </a:solidFill>
                          <a:latin typeface="Arial"/>
                        </a:rPr>
                        <a:t>CD4/CD8</a:t>
                      </a:r>
                      <a:endParaRPr b="0" lang="ru-RU" sz="1800" spc="-1" strike="noStrike">
                        <a:latin typeface="Times New Roman"/>
                      </a:endParaRPr>
                    </a:p>
                  </a:txBody>
                  <a:tcPr marL="91440" marR="91440">
                    <a:lnL w="12240">
                      <a:solidFill>
                        <a:srgbClr val="3d382b"/>
                      </a:solidFill>
                    </a:lnL>
                    <a:lnR w="12240">
                      <a:solidFill>
                        <a:srgbClr val="3d382b"/>
                      </a:solidFill>
                    </a:lnR>
                    <a:lnT w="12240">
                      <a:solidFill>
                        <a:srgbClr val="3d382b"/>
                      </a:solidFill>
                    </a:lnT>
                    <a:lnB w="12240">
                      <a:solidFill>
                        <a:srgbClr val="3d382b"/>
                      </a:solidFill>
                    </a:lnB>
                    <a:solidFill>
                      <a:srgbClr val="f1f4f5"/>
                    </a:solidFill>
                  </a:tcPr>
                </a:tc>
                <a:tc>
                  <a:txBody>
                    <a:bodyPr>
                      <a:noAutofit/>
                    </a:bodyPr>
                    <a:p>
                      <a:pPr marL="128880" algn="ctr">
                        <a:lnSpc>
                          <a:spcPts val="2761"/>
                        </a:lnSpc>
                        <a:spcBef>
                          <a:spcPts val="31"/>
                        </a:spcBef>
                      </a:pPr>
                      <a:r>
                        <a:rPr b="0" lang="ru-RU" sz="1800" spc="-1" strike="noStrike">
                          <a:solidFill>
                            <a:srgbClr val="1d2e5f"/>
                          </a:solidFill>
                          <a:latin typeface="Arial"/>
                        </a:rPr>
                        <a:t>І</a:t>
                      </a:r>
                      <a:r>
                        <a:rPr b="0" lang="ru-RU" sz="1800" spc="7" strike="noStrike">
                          <a:solidFill>
                            <a:srgbClr val="1d2e5f"/>
                          </a:solidFill>
                          <a:latin typeface="Arial"/>
                        </a:rPr>
                        <a:t>м</a:t>
                      </a:r>
                      <a:r>
                        <a:rPr b="0" lang="ru-RU" sz="1800" spc="-1" strike="noStrike">
                          <a:solidFill>
                            <a:srgbClr val="1d2e5f"/>
                          </a:solidFill>
                          <a:latin typeface="Arial"/>
                        </a:rPr>
                        <a:t>уно</a:t>
                      </a:r>
                      <a:r>
                        <a:rPr b="0" lang="ru-RU" sz="1800" spc="-7" strike="noStrike">
                          <a:solidFill>
                            <a:srgbClr val="1d2e5f"/>
                          </a:solidFill>
                          <a:latin typeface="Arial"/>
                        </a:rPr>
                        <a:t>р</a:t>
                      </a:r>
                      <a:r>
                        <a:rPr b="0" lang="ru-RU" sz="1800" spc="-1" strike="noStrike">
                          <a:solidFill>
                            <a:srgbClr val="1d2e5f"/>
                          </a:solidFill>
                          <a:latin typeface="Arial"/>
                        </a:rPr>
                        <a:t>ег</a:t>
                      </a:r>
                      <a:r>
                        <a:rPr b="0" lang="ru-RU" sz="1800" spc="-52" strike="noStrike">
                          <a:solidFill>
                            <a:srgbClr val="1d2e5f"/>
                          </a:solidFill>
                          <a:latin typeface="Arial"/>
                        </a:rPr>
                        <a:t>у</a:t>
                      </a:r>
                      <a:r>
                        <a:rPr b="0" lang="ru-RU" sz="1800" spc="-7" strike="noStrike">
                          <a:solidFill>
                            <a:srgbClr val="1d2e5f"/>
                          </a:solidFill>
                          <a:latin typeface="Arial"/>
                        </a:rPr>
                        <a:t>ля</a:t>
                      </a:r>
                      <a:r>
                        <a:rPr b="0" lang="ru-RU" sz="1800" spc="-21" strike="noStrike">
                          <a:solidFill>
                            <a:srgbClr val="1d2e5f"/>
                          </a:solidFill>
                          <a:latin typeface="Arial"/>
                        </a:rPr>
                        <a:t>т</a:t>
                      </a:r>
                      <a:r>
                        <a:rPr b="0" lang="ru-RU" sz="1800" spc="-7" strike="noStrike">
                          <a:solidFill>
                            <a:srgbClr val="1d2e5f"/>
                          </a:solidFill>
                          <a:latin typeface="Arial"/>
                        </a:rPr>
                        <a:t>о</a:t>
                      </a:r>
                      <a:r>
                        <a:rPr b="0" lang="ru-RU" sz="1800" spc="-15" strike="noStrike">
                          <a:solidFill>
                            <a:srgbClr val="1d2e5f"/>
                          </a:solidFill>
                          <a:latin typeface="Arial"/>
                        </a:rPr>
                        <a:t>р</a:t>
                      </a:r>
                      <a:r>
                        <a:rPr b="0" lang="ru-RU" sz="1800" spc="-7" strike="noStrike">
                          <a:solidFill>
                            <a:srgbClr val="1d2e5f"/>
                          </a:solidFill>
                          <a:latin typeface="Arial"/>
                        </a:rPr>
                        <a:t>ний  </a:t>
                      </a:r>
                      <a:r>
                        <a:rPr b="0" lang="ru-RU" sz="1800" spc="-1" strike="noStrike">
                          <a:solidFill>
                            <a:srgbClr val="1d2e5f"/>
                          </a:solidFill>
                          <a:latin typeface="Arial"/>
                        </a:rPr>
                        <a:t>індекс:  співвідношення</a:t>
                      </a:r>
                      <a:r>
                        <a:rPr b="0" lang="ru-RU" sz="1800" spc="-55" strike="noStrike">
                          <a:solidFill>
                            <a:srgbClr val="1d2e5f"/>
                          </a:solidFill>
                          <a:latin typeface="Arial"/>
                        </a:rPr>
                        <a:t> </a:t>
                      </a:r>
                      <a:r>
                        <a:rPr b="0" lang="ru-RU" sz="1800" spc="-12" strike="noStrike">
                          <a:solidFill>
                            <a:srgbClr val="1d2e5f"/>
                          </a:solidFill>
                          <a:latin typeface="Arial"/>
                        </a:rPr>
                        <a:t>Т-</a:t>
                      </a:r>
                      <a:endParaRPr b="0" lang="ru-RU" sz="1800" spc="-1" strike="noStrike">
                        <a:latin typeface="Times New Roman"/>
                      </a:endParaRPr>
                    </a:p>
                    <a:p>
                      <a:pPr marL="128880" algn="ctr">
                        <a:lnSpc>
                          <a:spcPts val="2761"/>
                        </a:lnSpc>
                        <a:spcBef>
                          <a:spcPts val="31"/>
                        </a:spcBef>
                      </a:pPr>
                      <a:r>
                        <a:rPr b="0" lang="ru-RU" sz="1800" spc="-15" strike="noStrike">
                          <a:solidFill>
                            <a:srgbClr val="1d2e5f"/>
                          </a:solidFill>
                          <a:latin typeface="Arial"/>
                        </a:rPr>
                        <a:t>хелперів </a:t>
                      </a:r>
                      <a:r>
                        <a:rPr b="0" lang="ru-RU" sz="1800" spc="-1" strike="noStrike">
                          <a:solidFill>
                            <a:srgbClr val="1d2e5f"/>
                          </a:solidFill>
                          <a:latin typeface="Arial"/>
                        </a:rPr>
                        <a:t>і</a:t>
                      </a:r>
                      <a:r>
                        <a:rPr b="0" lang="ru-RU" sz="1800" spc="-60" strike="noStrike">
                          <a:solidFill>
                            <a:srgbClr val="1d2e5f"/>
                          </a:solidFill>
                          <a:latin typeface="Arial"/>
                        </a:rPr>
                        <a:t> </a:t>
                      </a:r>
                      <a:r>
                        <a:rPr b="0" lang="ru-RU" sz="1800" spc="-1" strike="noStrike">
                          <a:solidFill>
                            <a:srgbClr val="1d2e5f"/>
                          </a:solidFill>
                          <a:latin typeface="Arial"/>
                        </a:rPr>
                        <a:t>Т-кілерів</a:t>
                      </a:r>
                      <a:endParaRPr b="0" lang="ru-RU" sz="1800" spc="-1" strike="noStrike">
                        <a:latin typeface="Times New Roman"/>
                      </a:endParaRPr>
                    </a:p>
                  </a:txBody>
                  <a:tcPr marL="91440" marR="91440">
                    <a:lnL w="12240">
                      <a:solidFill>
                        <a:srgbClr val="3d382b"/>
                      </a:solidFill>
                    </a:lnL>
                    <a:lnR w="12240">
                      <a:solidFill>
                        <a:srgbClr val="3d382b"/>
                      </a:solidFill>
                    </a:lnR>
                    <a:lnT w="12240">
                      <a:solidFill>
                        <a:srgbClr val="3d382b"/>
                      </a:solidFill>
                    </a:lnT>
                    <a:lnB w="12240">
                      <a:solidFill>
                        <a:srgbClr val="3d382b"/>
                      </a:solidFill>
                    </a:lnB>
                    <a:solidFill>
                      <a:srgbClr val="f1f4f5"/>
                    </a:solidFill>
                  </a:tcPr>
                </a:tc>
                <a:tc>
                  <a:txBody>
                    <a:bodyPr>
                      <a:noAutofit/>
                    </a:bodyPr>
                    <a:p>
                      <a:pPr marL="15120" algn="just">
                        <a:lnSpc>
                          <a:spcPts val="2761"/>
                        </a:lnSpc>
                        <a:spcBef>
                          <a:spcPts val="31"/>
                        </a:spcBef>
                      </a:pPr>
                      <a:r>
                        <a:rPr b="0" lang="ru-RU" sz="1800" spc="-1" strike="noStrike">
                          <a:solidFill>
                            <a:srgbClr val="1d2e5f"/>
                          </a:solidFill>
                          <a:latin typeface="Arial"/>
                        </a:rPr>
                        <a:t>В </a:t>
                      </a:r>
                      <a:r>
                        <a:rPr b="0" lang="ru-RU" sz="1800" spc="-7" strike="noStrike">
                          <a:solidFill>
                            <a:srgbClr val="1d2e5f"/>
                          </a:solidFill>
                          <a:latin typeface="Arial"/>
                        </a:rPr>
                        <a:t>нормі від 1,2 </a:t>
                      </a:r>
                      <a:r>
                        <a:rPr b="0" lang="ru-RU" sz="1800" spc="-1" strike="noStrike">
                          <a:solidFill>
                            <a:srgbClr val="1d2e5f"/>
                          </a:solidFill>
                          <a:latin typeface="Arial"/>
                        </a:rPr>
                        <a:t>до </a:t>
                      </a:r>
                      <a:r>
                        <a:rPr b="0" lang="ru-RU" sz="1800" spc="-7" strike="noStrike">
                          <a:solidFill>
                            <a:srgbClr val="1d2e5f"/>
                          </a:solidFill>
                          <a:latin typeface="Arial"/>
                        </a:rPr>
                        <a:t>2,6 </a:t>
                      </a:r>
                      <a:r>
                        <a:rPr b="0" lang="ru-RU" sz="1800" spc="-1" strike="noStrike">
                          <a:solidFill>
                            <a:srgbClr val="1d2e5f"/>
                          </a:solidFill>
                          <a:latin typeface="Arial"/>
                        </a:rPr>
                        <a:t>(в </a:t>
                      </a:r>
                      <a:r>
                        <a:rPr b="0" lang="ru-RU" sz="1800" spc="-12" strike="noStrike">
                          <a:solidFill>
                            <a:srgbClr val="1d2e5f"/>
                          </a:solidFill>
                          <a:latin typeface="Arial"/>
                        </a:rPr>
                        <a:t>середньому </a:t>
                      </a:r>
                      <a:r>
                        <a:rPr b="0" lang="ru-RU" sz="1800" spc="-15" strike="noStrike">
                          <a:solidFill>
                            <a:srgbClr val="1d2e5f"/>
                          </a:solidFill>
                          <a:latin typeface="Arial"/>
                        </a:rPr>
                        <a:t>близько </a:t>
                      </a:r>
                      <a:r>
                        <a:rPr b="0" lang="ru-RU" sz="1800" spc="-1" strike="noStrike">
                          <a:solidFill>
                            <a:srgbClr val="1d2e5f"/>
                          </a:solidFill>
                          <a:latin typeface="Arial"/>
                        </a:rPr>
                        <a:t>2). </a:t>
                      </a:r>
                      <a:r>
                        <a:rPr b="0" lang="ru-RU" sz="1800" spc="-12" strike="noStrike">
                          <a:solidFill>
                            <a:srgbClr val="1d2e5f"/>
                          </a:solidFill>
                          <a:latin typeface="Arial"/>
                        </a:rPr>
                        <a:t>Якщо  значення </a:t>
                      </a:r>
                      <a:r>
                        <a:rPr b="0" lang="ru-RU" sz="1800" spc="-1" strike="noStrike">
                          <a:solidFill>
                            <a:srgbClr val="1d2e5f"/>
                          </a:solidFill>
                          <a:latin typeface="Arial"/>
                        </a:rPr>
                        <a:t>менше 1, </a:t>
                      </a:r>
                      <a:r>
                        <a:rPr b="0" lang="ru-RU" sz="1800" spc="-15" strike="noStrike">
                          <a:solidFill>
                            <a:srgbClr val="1d2e5f"/>
                          </a:solidFill>
                          <a:latin typeface="Arial"/>
                        </a:rPr>
                        <a:t>це  може</a:t>
                      </a:r>
                      <a:r>
                        <a:rPr b="0" lang="ru-RU" sz="1800" spc="596" strike="noStrike">
                          <a:solidFill>
                            <a:srgbClr val="1d2e5f"/>
                          </a:solidFill>
                          <a:latin typeface="Arial"/>
                        </a:rPr>
                        <a:t> </a:t>
                      </a:r>
                      <a:r>
                        <a:rPr b="0" lang="ru-RU" sz="1800" spc="-1" strike="noStrike">
                          <a:solidFill>
                            <a:srgbClr val="1d2e5f"/>
                          </a:solidFill>
                          <a:latin typeface="Arial"/>
                        </a:rPr>
                        <a:t>свідчити про наступні  </a:t>
                      </a:r>
                      <a:r>
                        <a:rPr b="0" lang="ru-RU" sz="1800" spc="-12" strike="noStrike">
                          <a:solidFill>
                            <a:srgbClr val="1d2e5f"/>
                          </a:solidFill>
                          <a:latin typeface="Arial"/>
                        </a:rPr>
                        <a:t>процеси: вроджений </a:t>
                      </a:r>
                      <a:r>
                        <a:rPr b="0" lang="ru-RU" sz="1800" spc="-26" strike="noStrike">
                          <a:solidFill>
                            <a:srgbClr val="1d2e5f"/>
                          </a:solidFill>
                          <a:latin typeface="Arial"/>
                        </a:rPr>
                        <a:t>імунодефіцит, </a:t>
                      </a:r>
                      <a:r>
                        <a:rPr b="0" lang="ru-RU" sz="1800" spc="-7" strike="noStrike">
                          <a:solidFill>
                            <a:srgbClr val="1d2e5f"/>
                          </a:solidFill>
                          <a:latin typeface="Arial"/>
                        </a:rPr>
                        <a:t>ВІЛ-інфекція, стрес,  анемія, онкологічне </a:t>
                      </a:r>
                      <a:r>
                        <a:rPr b="0" lang="ru-RU" sz="1800" spc="-12" strike="noStrike">
                          <a:solidFill>
                            <a:srgbClr val="1d2e5f"/>
                          </a:solidFill>
                          <a:latin typeface="Arial"/>
                        </a:rPr>
                        <a:t>захворювання. Якщо</a:t>
                      </a:r>
                      <a:r>
                        <a:rPr b="0" lang="ru-RU" sz="1800" spc="180" strike="noStrike">
                          <a:solidFill>
                            <a:srgbClr val="1d2e5f"/>
                          </a:solidFill>
                          <a:latin typeface="Arial"/>
                        </a:rPr>
                        <a:t> </a:t>
                      </a:r>
                      <a:r>
                        <a:rPr b="0" lang="ru-RU" sz="1800" spc="-15" strike="noStrike">
                          <a:solidFill>
                            <a:srgbClr val="1d2e5f"/>
                          </a:solidFill>
                          <a:latin typeface="Arial"/>
                        </a:rPr>
                        <a:t>значення</a:t>
                      </a:r>
                      <a:endParaRPr b="0" lang="ru-RU" sz="1800" spc="-1" strike="noStrike">
                        <a:latin typeface="Times New Roman"/>
                      </a:endParaRPr>
                    </a:p>
                    <a:p>
                      <a:pPr marL="15120" algn="just">
                        <a:lnSpc>
                          <a:spcPts val="2761"/>
                        </a:lnSpc>
                        <a:spcBef>
                          <a:spcPts val="31"/>
                        </a:spcBef>
                      </a:pPr>
                      <a:r>
                        <a:rPr b="0" lang="ru-RU" sz="1800" spc="-1" strike="noStrike">
                          <a:solidFill>
                            <a:srgbClr val="1d2e5f"/>
                          </a:solidFill>
                          <a:latin typeface="Arial"/>
                        </a:rPr>
                        <a:t>більше 2,6 – </a:t>
                      </a:r>
                      <a:r>
                        <a:rPr b="0" lang="ru-RU" sz="1800" spc="-12" strike="noStrike">
                          <a:solidFill>
                            <a:srgbClr val="1d2e5f"/>
                          </a:solidFill>
                          <a:latin typeface="Arial"/>
                        </a:rPr>
                        <a:t>бактеріальна </a:t>
                      </a:r>
                      <a:r>
                        <a:rPr b="0" lang="ru-RU" sz="1800" spc="-1" strike="noStrike">
                          <a:solidFill>
                            <a:srgbClr val="1d2e5f"/>
                          </a:solidFill>
                          <a:latin typeface="Arial"/>
                        </a:rPr>
                        <a:t>інфекція, Т-клітинний</a:t>
                      </a:r>
                      <a:r>
                        <a:rPr b="0" lang="ru-RU" sz="1800" spc="-106" strike="noStrike">
                          <a:solidFill>
                            <a:srgbClr val="1d2e5f"/>
                          </a:solidFill>
                          <a:latin typeface="Arial"/>
                        </a:rPr>
                        <a:t> </a:t>
                      </a:r>
                      <a:r>
                        <a:rPr b="0" lang="ru-RU" sz="1800" spc="-7" strike="noStrike">
                          <a:solidFill>
                            <a:srgbClr val="1d2e5f"/>
                          </a:solidFill>
                          <a:latin typeface="Arial"/>
                        </a:rPr>
                        <a:t>лейкоз.</a:t>
                      </a:r>
                      <a:endParaRPr b="0" lang="ru-RU" sz="1800" spc="-1" strike="noStrike">
                        <a:latin typeface="Times New Roman"/>
                      </a:endParaRPr>
                    </a:p>
                  </a:txBody>
                  <a:tcPr marL="91440" marR="91440">
                    <a:lnL w="12240">
                      <a:solidFill>
                        <a:srgbClr val="3d382b"/>
                      </a:solidFill>
                    </a:lnL>
                    <a:lnR w="12240">
                      <a:solidFill>
                        <a:srgbClr val="3d382b"/>
                      </a:solidFill>
                    </a:lnR>
                    <a:lnT w="12240">
                      <a:solidFill>
                        <a:srgbClr val="3d382b"/>
                      </a:solidFill>
                    </a:lnT>
                    <a:lnB w="12240">
                      <a:solidFill>
                        <a:srgbClr val="3d382b"/>
                      </a:solidFill>
                    </a:lnB>
                    <a:solidFill>
                      <a:srgbClr val="f1f4f5"/>
                    </a:solidFill>
                  </a:tcPr>
                </a:tc>
              </a:tr>
            </a:tbl>
          </a:graphicData>
        </a:graphic>
      </p:graphicFrame>
    </p:spTree>
  </p:cSld>
  <mc:AlternateContent>
    <mc:Choice Requires="p14">
      <p:transition spd="slow" p14:dur="2000"/>
    </mc:Choice>
    <mc:Fallback>
      <p:transition spd="slow"/>
    </mc:Fallback>
  </mc:AlternateContent>
</p:sld>
</file>

<file path=ppt/slides/slide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6" name="CustomShape 1"/>
          <p:cNvSpPr/>
          <p:nvPr/>
        </p:nvSpPr>
        <p:spPr>
          <a:xfrm>
            <a:off x="2895120" y="748440"/>
            <a:ext cx="7023240" cy="561240"/>
          </a:xfrm>
          <a:prstGeom prst="rect">
            <a:avLst/>
          </a:prstGeom>
          <a:noFill/>
          <a:ln>
            <a:noFill/>
          </a:ln>
        </p:spPr>
        <p:style>
          <a:lnRef idx="0"/>
          <a:fillRef idx="0"/>
          <a:effectRef idx="0"/>
          <a:fontRef idx="minor"/>
        </p:style>
        <p:txBody>
          <a:bodyPr lIns="0" rIns="0" tIns="12600" bIns="0">
            <a:spAutoFit/>
          </a:bodyPr>
          <a:p>
            <a:pPr marL="12600">
              <a:lnSpc>
                <a:spcPct val="100000"/>
              </a:lnSpc>
              <a:spcBef>
                <a:spcPts val="99"/>
              </a:spcBef>
            </a:pPr>
            <a:r>
              <a:rPr b="1" lang="ru-RU" sz="3600" spc="-15" strike="noStrike">
                <a:solidFill>
                  <a:srgbClr val="c00000"/>
                </a:solidFill>
                <a:latin typeface="Arial"/>
                <a:ea typeface="DejaVu Sans"/>
              </a:rPr>
              <a:t>ІМУНОРЕГУЛЯТОРНИЙ</a:t>
            </a:r>
            <a:r>
              <a:rPr b="1" lang="ru-RU" sz="3600" spc="-66" strike="noStrike">
                <a:solidFill>
                  <a:srgbClr val="c00000"/>
                </a:solidFill>
                <a:latin typeface="Arial"/>
                <a:ea typeface="DejaVu Sans"/>
              </a:rPr>
              <a:t> </a:t>
            </a:r>
            <a:r>
              <a:rPr b="1" lang="ru-RU" sz="3600" spc="-12" strike="noStrike">
                <a:solidFill>
                  <a:srgbClr val="c00000"/>
                </a:solidFill>
                <a:latin typeface="Arial"/>
                <a:ea typeface="DejaVu Sans"/>
              </a:rPr>
              <a:t>ІНДЕКС</a:t>
            </a:r>
            <a:endParaRPr b="0" lang="ru-RU" sz="3600" spc="-1" strike="noStrike">
              <a:latin typeface="Arial"/>
            </a:endParaRPr>
          </a:p>
        </p:txBody>
      </p:sp>
      <p:sp>
        <p:nvSpPr>
          <p:cNvPr id="247" name="CustomShape 2"/>
          <p:cNvSpPr/>
          <p:nvPr/>
        </p:nvSpPr>
        <p:spPr>
          <a:xfrm>
            <a:off x="1160640" y="1754640"/>
            <a:ext cx="10492920" cy="7089840"/>
          </a:xfrm>
          <a:prstGeom prst="rect">
            <a:avLst/>
          </a:prstGeom>
          <a:noFill/>
          <a:ln>
            <a:noFill/>
          </a:ln>
        </p:spPr>
        <p:style>
          <a:lnRef idx="0"/>
          <a:fillRef idx="0"/>
          <a:effectRef idx="0"/>
          <a:fontRef idx="minor"/>
        </p:style>
        <p:txBody>
          <a:bodyPr lIns="0" rIns="0" tIns="12600" bIns="0">
            <a:spAutoFit/>
          </a:bodyPr>
          <a:p>
            <a:pPr marL="149760" algn="ctr">
              <a:lnSpc>
                <a:spcPct val="100000"/>
              </a:lnSpc>
              <a:spcBef>
                <a:spcPts val="99"/>
              </a:spcBef>
            </a:pPr>
            <a:r>
              <a:rPr b="0" lang="ru-RU" sz="3600" spc="-12" strike="noStrike">
                <a:solidFill>
                  <a:srgbClr val="1d2e5f"/>
                </a:solidFill>
                <a:latin typeface="Arial"/>
                <a:ea typeface="DejaVu Sans"/>
              </a:rPr>
              <a:t>підвищення </a:t>
            </a:r>
            <a:r>
              <a:rPr b="0" lang="ru-RU" sz="3600" spc="-1" strike="noStrike">
                <a:solidFill>
                  <a:srgbClr val="1d2e5f"/>
                </a:solidFill>
                <a:latin typeface="Arial"/>
                <a:ea typeface="DejaVu Sans"/>
              </a:rPr>
              <a:t>співвідношення CD4/CD8  </a:t>
            </a:r>
            <a:r>
              <a:rPr b="0" lang="ru-RU" sz="3600" spc="-12" strike="noStrike">
                <a:solidFill>
                  <a:srgbClr val="1d2e5f"/>
                </a:solidFill>
                <a:latin typeface="Arial"/>
                <a:ea typeface="DejaVu Sans"/>
              </a:rPr>
              <a:t>характерно </a:t>
            </a:r>
            <a:r>
              <a:rPr b="0" lang="ru-RU" sz="3600" spc="-1" strike="noStrike">
                <a:solidFill>
                  <a:srgbClr val="1d2e5f"/>
                </a:solidFill>
                <a:latin typeface="Arial"/>
                <a:ea typeface="DejaVu Sans"/>
              </a:rPr>
              <a:t>майже </a:t>
            </a:r>
            <a:r>
              <a:rPr b="0" lang="ru-RU" sz="3600" spc="-7" strike="noStrike">
                <a:solidFill>
                  <a:srgbClr val="1d2e5f"/>
                </a:solidFill>
                <a:latin typeface="Arial"/>
                <a:ea typeface="DejaVu Sans"/>
              </a:rPr>
              <a:t>для </a:t>
            </a:r>
            <a:r>
              <a:rPr b="0" lang="ru-RU" sz="3600" spc="-12" strike="noStrike">
                <a:solidFill>
                  <a:srgbClr val="1d2e5f"/>
                </a:solidFill>
                <a:latin typeface="Arial"/>
                <a:ea typeface="DejaVu Sans"/>
              </a:rPr>
              <a:t>всіх </a:t>
            </a:r>
            <a:r>
              <a:rPr b="0" lang="ru-RU" sz="3600" spc="-7" strike="noStrike">
                <a:solidFill>
                  <a:srgbClr val="1d2e5f"/>
                </a:solidFill>
                <a:latin typeface="Arial"/>
                <a:ea typeface="DejaVu Sans"/>
              </a:rPr>
              <a:t>аутоімунних  </a:t>
            </a:r>
            <a:r>
              <a:rPr b="0" lang="ru-RU" sz="3600" spc="-12" strike="noStrike">
                <a:solidFill>
                  <a:srgbClr val="1d2e5f"/>
                </a:solidFill>
                <a:latin typeface="Arial"/>
                <a:ea typeface="DejaVu Sans"/>
              </a:rPr>
              <a:t>захворювань: </a:t>
            </a:r>
            <a:r>
              <a:rPr b="0" lang="ru-RU" sz="3600" spc="-7" strike="noStrike">
                <a:solidFill>
                  <a:srgbClr val="1d2e5f"/>
                </a:solidFill>
                <a:latin typeface="Arial"/>
                <a:ea typeface="DejaVu Sans"/>
              </a:rPr>
              <a:t>аутоімунної </a:t>
            </a:r>
            <a:r>
              <a:rPr b="0" lang="ru-RU" sz="3600" spc="-21" strike="noStrike">
                <a:solidFill>
                  <a:srgbClr val="1d2e5f"/>
                </a:solidFill>
                <a:latin typeface="Arial"/>
                <a:ea typeface="DejaVu Sans"/>
              </a:rPr>
              <a:t>гемолітичної </a:t>
            </a:r>
            <a:r>
              <a:rPr b="0" lang="ru-RU" sz="3600" spc="-7" strike="noStrike">
                <a:solidFill>
                  <a:srgbClr val="1d2e5f"/>
                </a:solidFill>
                <a:latin typeface="Arial"/>
                <a:ea typeface="DejaVu Sans"/>
              </a:rPr>
              <a:t>анемії,  </a:t>
            </a:r>
            <a:r>
              <a:rPr b="0" lang="ru-RU" sz="3600" spc="-1" strike="noStrike">
                <a:solidFill>
                  <a:srgbClr val="1d2e5f"/>
                </a:solidFill>
                <a:latin typeface="Arial"/>
                <a:ea typeface="DejaVu Sans"/>
              </a:rPr>
              <a:t>імунної </a:t>
            </a:r>
            <a:r>
              <a:rPr b="0" lang="ru-RU" sz="3600" spc="-12" strike="noStrike">
                <a:solidFill>
                  <a:srgbClr val="1d2e5f"/>
                </a:solidFill>
                <a:latin typeface="Arial"/>
                <a:ea typeface="DejaVu Sans"/>
              </a:rPr>
              <a:t>тромбоцитопенії, </a:t>
            </a:r>
            <a:r>
              <a:rPr b="0" lang="ru-RU" sz="3600" spc="-1" strike="noStrike">
                <a:solidFill>
                  <a:srgbClr val="1d2e5f"/>
                </a:solidFill>
                <a:latin typeface="Arial"/>
                <a:ea typeface="DejaVu Sans"/>
              </a:rPr>
              <a:t>тиреоїдиту </a:t>
            </a:r>
            <a:r>
              <a:rPr b="0" lang="ru-RU" sz="3600" spc="-15" strike="noStrike">
                <a:solidFill>
                  <a:srgbClr val="1d2e5f"/>
                </a:solidFill>
                <a:latin typeface="Arial"/>
                <a:ea typeface="DejaVu Sans"/>
              </a:rPr>
              <a:t>Хашимото,  </a:t>
            </a:r>
            <a:r>
              <a:rPr b="0" lang="ru-RU" sz="3600" spc="-7" strike="noStrike">
                <a:solidFill>
                  <a:srgbClr val="1d2e5f"/>
                </a:solidFill>
                <a:latin typeface="Arial"/>
                <a:ea typeface="DejaVu Sans"/>
              </a:rPr>
              <a:t>перніціозної анемії, </a:t>
            </a:r>
            <a:r>
              <a:rPr b="0" lang="ru-RU" sz="3600" spc="-1" strike="noStrike">
                <a:solidFill>
                  <a:srgbClr val="1d2e5f"/>
                </a:solidFill>
                <a:latin typeface="Arial"/>
                <a:ea typeface="DejaVu Sans"/>
              </a:rPr>
              <a:t>синдрому </a:t>
            </a:r>
            <a:r>
              <a:rPr b="0" lang="ru-RU" sz="3600" spc="-41" strike="noStrike">
                <a:solidFill>
                  <a:srgbClr val="1d2e5f"/>
                </a:solidFill>
                <a:latin typeface="Arial"/>
                <a:ea typeface="DejaVu Sans"/>
              </a:rPr>
              <a:t>Гудпасчера,  </a:t>
            </a:r>
            <a:r>
              <a:rPr b="0" lang="ru-RU" sz="3600" spc="-15" strike="noStrike">
                <a:solidFill>
                  <a:srgbClr val="1d2e5f"/>
                </a:solidFill>
                <a:latin typeface="Arial"/>
                <a:ea typeface="DejaVu Sans"/>
              </a:rPr>
              <a:t>системного червоного </a:t>
            </a:r>
            <a:r>
              <a:rPr b="0" lang="ru-RU" sz="3600" spc="-21" strike="noStrike">
                <a:solidFill>
                  <a:srgbClr val="1d2e5f"/>
                </a:solidFill>
                <a:latin typeface="Arial"/>
                <a:ea typeface="DejaVu Sans"/>
              </a:rPr>
              <a:t>вовчака, </a:t>
            </a:r>
            <a:r>
              <a:rPr b="0" lang="ru-RU" sz="3600" spc="-26" strike="noStrike">
                <a:solidFill>
                  <a:srgbClr val="1d2e5f"/>
                </a:solidFill>
                <a:latin typeface="Arial"/>
                <a:ea typeface="DejaVu Sans"/>
              </a:rPr>
              <a:t>ревматоїдного  </a:t>
            </a:r>
            <a:r>
              <a:rPr b="0" lang="ru-RU" sz="3600" spc="-12" strike="noStrike">
                <a:solidFill>
                  <a:srgbClr val="1d2e5f"/>
                </a:solidFill>
                <a:latin typeface="Arial"/>
                <a:ea typeface="DejaVu Sans"/>
              </a:rPr>
              <a:t>артриту</a:t>
            </a:r>
            <a:endParaRPr b="0" lang="ru-RU" sz="3600" spc="-1" strike="noStrike">
              <a:latin typeface="Arial"/>
            </a:endParaRPr>
          </a:p>
          <a:p>
            <a:pPr marL="149760">
              <a:lnSpc>
                <a:spcPct val="100000"/>
              </a:lnSpc>
              <a:spcBef>
                <a:spcPts val="40"/>
              </a:spcBef>
            </a:pPr>
            <a:endParaRPr b="0" lang="ru-RU" sz="3600" spc="-1" strike="noStrike">
              <a:latin typeface="Arial"/>
            </a:endParaRPr>
          </a:p>
          <a:p>
            <a:pPr marL="12600">
              <a:lnSpc>
                <a:spcPts val="3841"/>
              </a:lnSpc>
              <a:spcBef>
                <a:spcPts val="6"/>
              </a:spcBef>
            </a:pPr>
            <a:r>
              <a:rPr b="1" i="1" lang="ru-RU" sz="3200" spc="-7" strike="noStrike">
                <a:solidFill>
                  <a:srgbClr val="1d2e5f"/>
                </a:solidFill>
                <a:latin typeface="Arial"/>
                <a:ea typeface="DejaVu Sans"/>
              </a:rPr>
              <a:t>Но</a:t>
            </a:r>
            <a:r>
              <a:rPr b="1" i="1" lang="ru-RU" sz="3200" spc="-55" strike="noStrike">
                <a:solidFill>
                  <a:srgbClr val="1d2e5f"/>
                </a:solidFill>
                <a:latin typeface="Arial"/>
                <a:ea typeface="DejaVu Sans"/>
              </a:rPr>
              <a:t>р</a:t>
            </a:r>
            <a:r>
              <a:rPr b="1" i="1" lang="ru-RU" sz="3200" spc="-1" strike="noStrike">
                <a:solidFill>
                  <a:srgbClr val="1d2e5f"/>
                </a:solidFill>
                <a:latin typeface="Arial"/>
                <a:ea typeface="DejaVu Sans"/>
              </a:rPr>
              <a:t>матив</a:t>
            </a:r>
            <a:r>
              <a:rPr b="1" i="1" lang="ru-RU" sz="3200" spc="-12" strike="noStrike">
                <a:solidFill>
                  <a:srgbClr val="1d2e5f"/>
                </a:solidFill>
                <a:latin typeface="Arial"/>
                <a:ea typeface="DejaVu Sans"/>
              </a:rPr>
              <a:t>н</a:t>
            </a:r>
            <a:r>
              <a:rPr b="1" i="1" lang="ru-RU" sz="3200" spc="-1" strike="noStrike">
                <a:solidFill>
                  <a:srgbClr val="1d2e5f"/>
                </a:solidFill>
                <a:latin typeface="Arial"/>
                <a:ea typeface="DejaVu Sans"/>
              </a:rPr>
              <a:t>і</a:t>
            </a:r>
            <a:r>
              <a:rPr b="1" i="1" lang="ru-RU" sz="3200" spc="-1" strike="noStrike">
                <a:solidFill>
                  <a:srgbClr val="1d2e5f"/>
                </a:solidFill>
                <a:latin typeface="Arial"/>
                <a:ea typeface="DejaVu Sans"/>
              </a:rPr>
              <a:t>	</a:t>
            </a:r>
            <a:r>
              <a:rPr b="1" i="1" lang="ru-RU" sz="3200" spc="-1" strike="noStrike">
                <a:solidFill>
                  <a:srgbClr val="1d2e5f"/>
                </a:solidFill>
                <a:latin typeface="Arial"/>
                <a:ea typeface="DejaVu Sans"/>
              </a:rPr>
              <a:t>по</a:t>
            </a:r>
            <a:r>
              <a:rPr b="1" i="1" lang="ru-RU" sz="3200" spc="18" strike="noStrike">
                <a:solidFill>
                  <a:srgbClr val="1d2e5f"/>
                </a:solidFill>
                <a:latin typeface="Arial"/>
                <a:ea typeface="DejaVu Sans"/>
              </a:rPr>
              <a:t>к</a:t>
            </a:r>
            <a:r>
              <a:rPr b="1" i="1" lang="ru-RU" sz="3200" spc="-7" strike="noStrike">
                <a:solidFill>
                  <a:srgbClr val="1d2e5f"/>
                </a:solidFill>
                <a:latin typeface="Arial"/>
                <a:ea typeface="DejaVu Sans"/>
              </a:rPr>
              <a:t>аз</a:t>
            </a:r>
            <a:r>
              <a:rPr b="1" i="1" lang="ru-RU" sz="3200" spc="-15" strike="noStrike">
                <a:solidFill>
                  <a:srgbClr val="1d2e5f"/>
                </a:solidFill>
                <a:latin typeface="Arial"/>
                <a:ea typeface="DejaVu Sans"/>
              </a:rPr>
              <a:t>н</a:t>
            </a:r>
            <a:r>
              <a:rPr b="1" i="1" lang="ru-RU" sz="3200" spc="-1" strike="noStrike">
                <a:solidFill>
                  <a:srgbClr val="1d2e5f"/>
                </a:solidFill>
                <a:latin typeface="Arial"/>
                <a:ea typeface="DejaVu Sans"/>
              </a:rPr>
              <a:t>ики</a:t>
            </a:r>
            <a:r>
              <a:rPr b="1" i="1" lang="ru-RU" sz="3200" spc="-1" strike="noStrike">
                <a:solidFill>
                  <a:srgbClr val="1d2e5f"/>
                </a:solidFill>
                <a:latin typeface="Arial"/>
                <a:ea typeface="DejaVu Sans"/>
              </a:rPr>
              <a:t>	</a:t>
            </a:r>
            <a:r>
              <a:rPr b="1" i="1" lang="ru-RU" sz="3200" spc="-15" strike="noStrike">
                <a:solidFill>
                  <a:srgbClr val="1d2e5f"/>
                </a:solidFill>
                <a:latin typeface="Arial"/>
                <a:ea typeface="DejaVu Sans"/>
              </a:rPr>
              <a:t>Т</a:t>
            </a:r>
            <a:r>
              <a:rPr b="1" i="1" lang="ru-RU" sz="3200" spc="-1" strike="noStrike">
                <a:solidFill>
                  <a:srgbClr val="1d2e5f"/>
                </a:solidFill>
                <a:latin typeface="Arial"/>
                <a:ea typeface="DejaVu Sans"/>
              </a:rPr>
              <a:t>-</a:t>
            </a:r>
            <a:r>
              <a:rPr b="1" i="1" lang="ru-RU" sz="3200" spc="-7" strike="noStrike">
                <a:solidFill>
                  <a:srgbClr val="1d2e5f"/>
                </a:solidFill>
                <a:latin typeface="Arial"/>
                <a:ea typeface="DejaVu Sans"/>
              </a:rPr>
              <a:t>л</a:t>
            </a:r>
            <a:r>
              <a:rPr b="1" i="1" lang="ru-RU" sz="3200" spc="-21" strike="noStrike">
                <a:solidFill>
                  <a:srgbClr val="1d2e5f"/>
                </a:solidFill>
                <a:latin typeface="Arial"/>
                <a:ea typeface="DejaVu Sans"/>
              </a:rPr>
              <a:t>і</a:t>
            </a:r>
            <a:r>
              <a:rPr b="1" i="1" lang="ru-RU" sz="3200" spc="-1" strike="noStrike">
                <a:solidFill>
                  <a:srgbClr val="1d2e5f"/>
                </a:solidFill>
                <a:latin typeface="Arial"/>
                <a:ea typeface="DejaVu Sans"/>
              </a:rPr>
              <a:t>мф</a:t>
            </a:r>
            <a:r>
              <a:rPr b="1" i="1" lang="ru-RU" sz="3200" spc="-15" strike="noStrike">
                <a:solidFill>
                  <a:srgbClr val="1d2e5f"/>
                </a:solidFill>
                <a:latin typeface="Arial"/>
                <a:ea typeface="DejaVu Sans"/>
              </a:rPr>
              <a:t>о</a:t>
            </a:r>
            <a:r>
              <a:rPr b="1" i="1" lang="ru-RU" sz="3200" spc="-1" strike="noStrike">
                <a:solidFill>
                  <a:srgbClr val="1d2e5f"/>
                </a:solidFill>
                <a:latin typeface="Arial"/>
                <a:ea typeface="DejaVu Sans"/>
              </a:rPr>
              <a:t>ци</a:t>
            </a:r>
            <a:r>
              <a:rPr b="1" i="1" lang="ru-RU" sz="3200" spc="-15" strike="noStrike">
                <a:solidFill>
                  <a:srgbClr val="1d2e5f"/>
                </a:solidFill>
                <a:latin typeface="Arial"/>
                <a:ea typeface="DejaVu Sans"/>
              </a:rPr>
              <a:t>т</a:t>
            </a:r>
            <a:r>
              <a:rPr b="1" i="1" lang="ru-RU" sz="3200" spc="-1" strike="noStrike">
                <a:solidFill>
                  <a:srgbClr val="1d2e5f"/>
                </a:solidFill>
                <a:latin typeface="Arial"/>
                <a:ea typeface="DejaVu Sans"/>
              </a:rPr>
              <a:t>ів</a:t>
            </a:r>
            <a:r>
              <a:rPr b="1" i="1" lang="ru-RU" sz="3200" spc="-1" strike="noStrike">
                <a:solidFill>
                  <a:srgbClr val="1d2e5f"/>
                </a:solidFill>
                <a:latin typeface="Arial"/>
                <a:ea typeface="DejaVu Sans"/>
              </a:rPr>
              <a:t>	</a:t>
            </a:r>
            <a:r>
              <a:rPr b="1" i="1" lang="ru-RU" sz="3200" spc="-1" strike="noStrike">
                <a:solidFill>
                  <a:srgbClr val="1d2e5f"/>
                </a:solidFill>
                <a:latin typeface="Arial"/>
                <a:ea typeface="DejaVu Sans"/>
              </a:rPr>
              <a:t>CD3</a:t>
            </a:r>
            <a:r>
              <a:rPr b="1" i="1" lang="ru-RU" sz="3200" spc="-1" strike="noStrike">
                <a:solidFill>
                  <a:srgbClr val="1d2e5f"/>
                </a:solidFill>
                <a:latin typeface="Arial"/>
                <a:ea typeface="DejaVu Sans"/>
              </a:rPr>
              <a:t>	</a:t>
            </a:r>
            <a:r>
              <a:rPr b="1" lang="ru-RU" sz="3200" spc="-1" strike="noStrike">
                <a:solidFill>
                  <a:srgbClr val="1d2e5f"/>
                </a:solidFill>
                <a:latin typeface="Arial"/>
                <a:ea typeface="DejaVu Sans"/>
              </a:rPr>
              <a:t>(</a:t>
            </a:r>
            <a:r>
              <a:rPr b="1" lang="ru-RU" sz="3200" spc="-7" strike="noStrike">
                <a:solidFill>
                  <a:srgbClr val="1d2e5f"/>
                </a:solidFill>
                <a:latin typeface="Arial"/>
                <a:ea typeface="DejaVu Sans"/>
              </a:rPr>
              <a:t>%</a:t>
            </a:r>
            <a:r>
              <a:rPr b="1" lang="ru-RU" sz="3200" spc="-1" strike="noStrike">
                <a:solidFill>
                  <a:srgbClr val="1d2e5f"/>
                </a:solidFill>
                <a:latin typeface="Arial"/>
                <a:ea typeface="DejaVu Sans"/>
              </a:rPr>
              <a:t>):</a:t>
            </a:r>
            <a:endParaRPr b="0" lang="ru-RU" sz="3200" spc="-1" strike="noStrike">
              <a:latin typeface="Arial"/>
            </a:endParaRPr>
          </a:p>
          <a:p>
            <a:pPr marL="12600">
              <a:lnSpc>
                <a:spcPts val="4320"/>
              </a:lnSpc>
            </a:pPr>
            <a:r>
              <a:rPr b="0" lang="ru-RU" sz="3600" spc="-7" strike="noStrike">
                <a:solidFill>
                  <a:srgbClr val="c00000"/>
                </a:solidFill>
                <a:latin typeface="Arial"/>
                <a:ea typeface="DejaVu Sans"/>
              </a:rPr>
              <a:t>до</a:t>
            </a:r>
            <a:r>
              <a:rPr b="0" lang="ru-RU" sz="3600" spc="-1" strike="noStrike">
                <a:solidFill>
                  <a:srgbClr val="c00000"/>
                </a:solidFill>
                <a:latin typeface="Arial"/>
                <a:ea typeface="DejaVu Sans"/>
              </a:rPr>
              <a:t>р</a:t>
            </a:r>
            <a:r>
              <a:rPr b="0" lang="ru-RU" sz="3600" spc="-7" strike="noStrike">
                <a:solidFill>
                  <a:srgbClr val="c00000"/>
                </a:solidFill>
                <a:latin typeface="Arial"/>
                <a:ea typeface="DejaVu Sans"/>
              </a:rPr>
              <a:t>осл</a:t>
            </a:r>
            <a:r>
              <a:rPr b="0" lang="ru-RU" sz="3600" spc="-1" strike="noStrike">
                <a:solidFill>
                  <a:srgbClr val="c00000"/>
                </a:solidFill>
                <a:latin typeface="Arial"/>
                <a:ea typeface="DejaVu Sans"/>
              </a:rPr>
              <a:t>і</a:t>
            </a:r>
            <a:r>
              <a:rPr b="0" lang="ru-RU" sz="3600" spc="-1" strike="noStrike">
                <a:solidFill>
                  <a:srgbClr val="c00000"/>
                </a:solidFill>
                <a:latin typeface="Arial"/>
                <a:ea typeface="DejaVu Sans"/>
              </a:rPr>
              <a:t>	</a:t>
            </a:r>
            <a:r>
              <a:rPr b="0" lang="ru-RU" sz="3600" spc="-1" strike="noStrike">
                <a:solidFill>
                  <a:srgbClr val="c00000"/>
                </a:solidFill>
                <a:latin typeface="Arial"/>
                <a:ea typeface="DejaVu Sans"/>
              </a:rPr>
              <a:t>–</a:t>
            </a:r>
            <a:r>
              <a:rPr b="0" lang="ru-RU" sz="3600" spc="-1" strike="noStrike">
                <a:solidFill>
                  <a:srgbClr val="c00000"/>
                </a:solidFill>
                <a:latin typeface="Arial"/>
                <a:ea typeface="DejaVu Sans"/>
              </a:rPr>
              <a:t>	</a:t>
            </a:r>
            <a:r>
              <a:rPr b="0" lang="ru-RU" sz="3600" spc="-7" strike="noStrike">
                <a:solidFill>
                  <a:srgbClr val="c00000"/>
                </a:solidFill>
                <a:latin typeface="Arial"/>
                <a:ea typeface="DejaVu Sans"/>
              </a:rPr>
              <a:t>54</a:t>
            </a:r>
            <a:r>
              <a:rPr b="0" lang="ru-RU" sz="3600" spc="-15" strike="noStrike">
                <a:solidFill>
                  <a:srgbClr val="c00000"/>
                </a:solidFill>
                <a:latin typeface="Arial"/>
                <a:ea typeface="DejaVu Sans"/>
              </a:rPr>
              <a:t>-</a:t>
            </a:r>
            <a:r>
              <a:rPr b="0" lang="ru-RU" sz="3600" spc="-7" strike="noStrike">
                <a:solidFill>
                  <a:srgbClr val="c00000"/>
                </a:solidFill>
                <a:latin typeface="Arial"/>
                <a:ea typeface="DejaVu Sans"/>
              </a:rPr>
              <a:t>83</a:t>
            </a:r>
            <a:r>
              <a:rPr b="0" lang="ru-RU" sz="3600" spc="-1" strike="noStrike">
                <a:solidFill>
                  <a:srgbClr val="c00000"/>
                </a:solidFill>
                <a:latin typeface="Arial"/>
                <a:ea typeface="DejaVu Sans"/>
              </a:rPr>
              <a:t>.</a:t>
            </a:r>
            <a:r>
              <a:rPr b="0" lang="ru-RU" sz="3600" spc="-1" strike="noStrike">
                <a:solidFill>
                  <a:srgbClr val="c00000"/>
                </a:solidFill>
                <a:latin typeface="Arial"/>
                <a:ea typeface="DejaVu Sans"/>
              </a:rPr>
              <a:t>	</a:t>
            </a:r>
            <a:r>
              <a:rPr b="0" lang="ru-RU" sz="3600" spc="-7" strike="noStrike">
                <a:solidFill>
                  <a:srgbClr val="c00000"/>
                </a:solidFill>
                <a:latin typeface="Arial"/>
                <a:ea typeface="DejaVu Sans"/>
              </a:rPr>
              <a:t>Д</a:t>
            </a:r>
            <a:r>
              <a:rPr b="0" lang="ru-RU" sz="3600" spc="-1" strike="noStrike">
                <a:solidFill>
                  <a:srgbClr val="c00000"/>
                </a:solidFill>
                <a:latin typeface="Arial"/>
                <a:ea typeface="DejaVu Sans"/>
              </a:rPr>
              <a:t>і</a:t>
            </a:r>
            <a:r>
              <a:rPr b="0" lang="ru-RU" sz="3600" spc="-7" strike="noStrike">
                <a:solidFill>
                  <a:srgbClr val="c00000"/>
                </a:solidFill>
                <a:latin typeface="Arial"/>
                <a:ea typeface="DejaVu Sans"/>
              </a:rPr>
              <a:t>т</a:t>
            </a:r>
            <a:r>
              <a:rPr b="0" lang="ru-RU" sz="3600" spc="-1" strike="noStrike">
                <a:solidFill>
                  <a:srgbClr val="c00000"/>
                </a:solidFill>
                <a:latin typeface="Arial"/>
                <a:ea typeface="DejaVu Sans"/>
              </a:rPr>
              <a:t>и:</a:t>
            </a:r>
            <a:r>
              <a:rPr b="0" lang="ru-RU" sz="3600" spc="-1" strike="noStrike">
                <a:solidFill>
                  <a:srgbClr val="c00000"/>
                </a:solidFill>
                <a:latin typeface="Arial"/>
                <a:ea typeface="DejaVu Sans"/>
              </a:rPr>
              <a:t>	</a:t>
            </a:r>
            <a:r>
              <a:rPr b="0" lang="ru-RU" sz="3600" spc="-7" strike="noStrike">
                <a:solidFill>
                  <a:srgbClr val="c00000"/>
                </a:solidFill>
                <a:latin typeface="Arial"/>
                <a:ea typeface="DejaVu Sans"/>
              </a:rPr>
              <a:t>1</a:t>
            </a:r>
            <a:r>
              <a:rPr b="0" lang="ru-RU" sz="3600" spc="-1" strike="noStrike">
                <a:solidFill>
                  <a:srgbClr val="c00000"/>
                </a:solidFill>
                <a:latin typeface="Arial"/>
                <a:ea typeface="DejaVu Sans"/>
              </a:rPr>
              <a:t>-</a:t>
            </a:r>
            <a:r>
              <a:rPr b="0" lang="ru-RU" sz="3600" spc="-7" strike="noStrike">
                <a:solidFill>
                  <a:srgbClr val="c00000"/>
                </a:solidFill>
                <a:latin typeface="Arial"/>
                <a:ea typeface="DejaVu Sans"/>
              </a:rPr>
              <a:t>2</a:t>
            </a:r>
            <a:r>
              <a:rPr b="0" lang="ru-RU" sz="3600" spc="-1" strike="noStrike">
                <a:solidFill>
                  <a:srgbClr val="c00000"/>
                </a:solidFill>
                <a:latin typeface="Arial"/>
                <a:ea typeface="DejaVu Sans"/>
              </a:rPr>
              <a:t>	</a:t>
            </a:r>
            <a:r>
              <a:rPr b="0" lang="ru-RU" sz="3600" spc="-7" strike="noStrike">
                <a:solidFill>
                  <a:srgbClr val="c00000"/>
                </a:solidFill>
                <a:latin typeface="Arial"/>
                <a:ea typeface="DejaVu Sans"/>
              </a:rPr>
              <a:t>м</a:t>
            </a:r>
            <a:r>
              <a:rPr b="0" lang="ru-RU" sz="3600" spc="-1" strike="noStrike">
                <a:solidFill>
                  <a:srgbClr val="c00000"/>
                </a:solidFill>
                <a:latin typeface="Arial"/>
                <a:ea typeface="DejaVu Sans"/>
              </a:rPr>
              <a:t>ісяців</a:t>
            </a:r>
            <a:r>
              <a:rPr b="0" lang="ru-RU" sz="3600" spc="-1" strike="noStrike">
                <a:solidFill>
                  <a:srgbClr val="c00000"/>
                </a:solidFill>
                <a:latin typeface="Arial"/>
                <a:ea typeface="DejaVu Sans"/>
              </a:rPr>
              <a:t>	</a:t>
            </a:r>
            <a:r>
              <a:rPr b="0" lang="ru-RU" sz="3600" spc="-1" strike="noStrike">
                <a:solidFill>
                  <a:srgbClr val="c00000"/>
                </a:solidFill>
                <a:latin typeface="Arial"/>
                <a:ea typeface="DejaVu Sans"/>
              </a:rPr>
              <a:t>–</a:t>
            </a:r>
            <a:r>
              <a:rPr b="0" lang="ru-RU" sz="3600" spc="-1" strike="noStrike">
                <a:solidFill>
                  <a:srgbClr val="c00000"/>
                </a:solidFill>
                <a:latin typeface="Arial"/>
                <a:ea typeface="DejaVu Sans"/>
              </a:rPr>
              <a:t>	</a:t>
            </a:r>
            <a:r>
              <a:rPr b="0" lang="ru-RU" sz="3600" spc="-7" strike="noStrike">
                <a:solidFill>
                  <a:srgbClr val="c00000"/>
                </a:solidFill>
                <a:latin typeface="Arial"/>
                <a:ea typeface="DejaVu Sans"/>
              </a:rPr>
              <a:t>60</a:t>
            </a:r>
            <a:r>
              <a:rPr b="0" lang="ru-RU" sz="3600" spc="-1" strike="noStrike">
                <a:solidFill>
                  <a:srgbClr val="c00000"/>
                </a:solidFill>
                <a:latin typeface="Arial"/>
                <a:ea typeface="DejaVu Sans"/>
              </a:rPr>
              <a:t>-</a:t>
            </a:r>
            <a:r>
              <a:rPr b="0" lang="ru-RU" sz="3600" spc="-7" strike="noStrike">
                <a:solidFill>
                  <a:srgbClr val="c00000"/>
                </a:solidFill>
                <a:latin typeface="Arial"/>
                <a:ea typeface="DejaVu Sans"/>
              </a:rPr>
              <a:t>85</a:t>
            </a:r>
            <a:r>
              <a:rPr b="0" lang="ru-RU" sz="3600" spc="-1" strike="noStrike">
                <a:solidFill>
                  <a:srgbClr val="c00000"/>
                </a:solidFill>
                <a:latin typeface="Arial"/>
                <a:ea typeface="DejaVu Sans"/>
              </a:rPr>
              <a:t>;</a:t>
            </a:r>
            <a:r>
              <a:rPr b="0" lang="ru-RU" sz="3600" spc="-1" strike="noStrike">
                <a:solidFill>
                  <a:srgbClr val="c00000"/>
                </a:solidFill>
                <a:latin typeface="Arial"/>
                <a:ea typeface="DejaVu Sans"/>
              </a:rPr>
              <a:t>	</a:t>
            </a:r>
            <a:r>
              <a:rPr b="0" lang="ru-RU" sz="3600" spc="-1" strike="noStrike">
                <a:solidFill>
                  <a:srgbClr val="c00000"/>
                </a:solidFill>
                <a:latin typeface="Arial"/>
                <a:ea typeface="DejaVu Sans"/>
              </a:rPr>
              <a:t>3-</a:t>
            </a:r>
            <a:r>
              <a:rPr b="0" lang="ru-RU" sz="3600" spc="-7" strike="noStrike">
                <a:solidFill>
                  <a:srgbClr val="c00000"/>
                </a:solidFill>
                <a:latin typeface="Arial"/>
                <a:ea typeface="DejaVu Sans"/>
              </a:rPr>
              <a:t>5</a:t>
            </a:r>
            <a:endParaRPr b="0" lang="ru-RU" sz="3600" spc="-1" strike="noStrike">
              <a:latin typeface="Arial"/>
            </a:endParaRPr>
          </a:p>
          <a:p>
            <a:pPr marL="12600">
              <a:lnSpc>
                <a:spcPct val="100000"/>
              </a:lnSpc>
            </a:pPr>
            <a:r>
              <a:rPr b="0" lang="ru-RU" sz="3600" spc="-7" strike="noStrike">
                <a:solidFill>
                  <a:srgbClr val="c00000"/>
                </a:solidFill>
                <a:latin typeface="Arial"/>
                <a:ea typeface="DejaVu Sans"/>
              </a:rPr>
              <a:t>місяців </a:t>
            </a:r>
            <a:r>
              <a:rPr b="0" lang="ru-RU" sz="3600" spc="-1" strike="noStrike">
                <a:solidFill>
                  <a:srgbClr val="c00000"/>
                </a:solidFill>
                <a:latin typeface="Arial"/>
                <a:ea typeface="DejaVu Sans"/>
              </a:rPr>
              <a:t>– </a:t>
            </a:r>
            <a:r>
              <a:rPr b="0" lang="ru-RU" sz="3600" spc="-7" strike="noStrike">
                <a:solidFill>
                  <a:srgbClr val="c00000"/>
                </a:solidFill>
                <a:latin typeface="Arial"/>
                <a:ea typeface="DejaVu Sans"/>
              </a:rPr>
              <a:t>48-75; 6-9 місяців </a:t>
            </a:r>
            <a:r>
              <a:rPr b="0" lang="ru-RU" sz="3600" spc="-1" strike="noStrike">
                <a:solidFill>
                  <a:srgbClr val="c00000"/>
                </a:solidFill>
                <a:latin typeface="Arial"/>
                <a:ea typeface="DejaVu Sans"/>
              </a:rPr>
              <a:t>– </a:t>
            </a:r>
            <a:r>
              <a:rPr b="0" lang="ru-RU" sz="3600" spc="-7" strike="noStrike">
                <a:solidFill>
                  <a:srgbClr val="c00000"/>
                </a:solidFill>
                <a:latin typeface="Arial"/>
                <a:ea typeface="DejaVu Sans"/>
              </a:rPr>
              <a:t>50-77; 10-12</a:t>
            </a:r>
            <a:r>
              <a:rPr b="0" lang="ru-RU" sz="3600" spc="188" strike="noStrike">
                <a:solidFill>
                  <a:srgbClr val="c00000"/>
                </a:solidFill>
                <a:latin typeface="Arial"/>
                <a:ea typeface="DejaVu Sans"/>
              </a:rPr>
              <a:t> </a:t>
            </a:r>
            <a:r>
              <a:rPr b="0" lang="ru-RU" sz="3600" spc="-1" strike="noStrike">
                <a:solidFill>
                  <a:srgbClr val="c00000"/>
                </a:solidFill>
                <a:latin typeface="Arial"/>
                <a:ea typeface="DejaVu Sans"/>
              </a:rPr>
              <a:t>місяців</a:t>
            </a:r>
            <a:endParaRPr b="0" lang="ru-RU" sz="3600" spc="-1" strike="noStrike">
              <a:latin typeface="Arial"/>
            </a:endParaRPr>
          </a:p>
          <a:p>
            <a:pPr marL="12600">
              <a:lnSpc>
                <a:spcPct val="100000"/>
              </a:lnSpc>
            </a:pPr>
            <a:r>
              <a:rPr b="0" lang="ru-RU" sz="3600" spc="-1" strike="noStrike">
                <a:solidFill>
                  <a:srgbClr val="c00000"/>
                </a:solidFill>
                <a:latin typeface="Arial"/>
                <a:ea typeface="DejaVu Sans"/>
              </a:rPr>
              <a:t>–</a:t>
            </a:r>
            <a:r>
              <a:rPr b="0" lang="ru-RU" sz="3600" spc="-1" strike="noStrike">
                <a:solidFill>
                  <a:srgbClr val="c00000"/>
                </a:solidFill>
                <a:latin typeface="Arial"/>
                <a:ea typeface="DejaVu Sans"/>
              </a:rPr>
              <a:t>	</a:t>
            </a:r>
            <a:r>
              <a:rPr b="0" lang="ru-RU" sz="3600" spc="-7" strike="noStrike">
                <a:solidFill>
                  <a:srgbClr val="c00000"/>
                </a:solidFill>
                <a:latin typeface="Arial"/>
                <a:ea typeface="DejaVu Sans"/>
              </a:rPr>
              <a:t>54-76;</a:t>
            </a:r>
            <a:r>
              <a:rPr b="0" lang="ru-RU" sz="3600" spc="-7" strike="noStrike">
                <a:solidFill>
                  <a:srgbClr val="c00000"/>
                </a:solidFill>
                <a:latin typeface="Arial"/>
                <a:ea typeface="DejaVu Sans"/>
              </a:rPr>
              <a:t>	</a:t>
            </a:r>
            <a:r>
              <a:rPr b="0" lang="ru-RU" sz="3600" spc="-7" strike="noStrike">
                <a:solidFill>
                  <a:srgbClr val="c00000"/>
                </a:solidFill>
                <a:latin typeface="Arial"/>
                <a:ea typeface="DejaVu Sans"/>
              </a:rPr>
              <a:t>1-2</a:t>
            </a:r>
            <a:r>
              <a:rPr b="0" lang="ru-RU" sz="3600" spc="-7" strike="noStrike">
                <a:solidFill>
                  <a:srgbClr val="c00000"/>
                </a:solidFill>
                <a:latin typeface="Arial"/>
                <a:ea typeface="DejaVu Sans"/>
              </a:rPr>
              <a:t>	</a:t>
            </a:r>
            <a:r>
              <a:rPr b="0" lang="ru-RU" sz="3600" spc="-7" strike="noStrike">
                <a:solidFill>
                  <a:srgbClr val="c00000"/>
                </a:solidFill>
                <a:latin typeface="Arial"/>
                <a:ea typeface="DejaVu Sans"/>
              </a:rPr>
              <a:t>роки:</a:t>
            </a:r>
            <a:r>
              <a:rPr b="0" lang="ru-RU" sz="3600" spc="-7" strike="noStrike">
                <a:solidFill>
                  <a:srgbClr val="c00000"/>
                </a:solidFill>
                <a:latin typeface="Arial"/>
                <a:ea typeface="DejaVu Sans"/>
              </a:rPr>
              <a:t>	</a:t>
            </a:r>
            <a:r>
              <a:rPr b="0" lang="ru-RU" sz="3600" spc="-7" strike="noStrike">
                <a:solidFill>
                  <a:srgbClr val="c00000"/>
                </a:solidFill>
                <a:latin typeface="Arial"/>
                <a:ea typeface="DejaVu Sans"/>
              </a:rPr>
              <a:t>47-77;</a:t>
            </a:r>
            <a:r>
              <a:rPr b="0" lang="ru-RU" sz="3600" spc="-7" strike="noStrike">
                <a:solidFill>
                  <a:srgbClr val="c00000"/>
                </a:solidFill>
                <a:latin typeface="Arial"/>
                <a:ea typeface="DejaVu Sans"/>
              </a:rPr>
              <a:t>	</a:t>
            </a:r>
            <a:r>
              <a:rPr b="0" lang="ru-RU" sz="3600" spc="-7" strike="noStrike">
                <a:solidFill>
                  <a:srgbClr val="c00000"/>
                </a:solidFill>
                <a:latin typeface="Arial"/>
                <a:ea typeface="DejaVu Sans"/>
              </a:rPr>
              <a:t>3-4</a:t>
            </a:r>
            <a:r>
              <a:rPr b="0" lang="ru-RU" sz="3600" spc="-7" strike="noStrike">
                <a:solidFill>
                  <a:srgbClr val="c00000"/>
                </a:solidFill>
                <a:latin typeface="Arial"/>
                <a:ea typeface="DejaVu Sans"/>
              </a:rPr>
              <a:t>	</a:t>
            </a:r>
            <a:r>
              <a:rPr b="0" lang="ru-RU" sz="3600" spc="-7" strike="noStrike">
                <a:solidFill>
                  <a:srgbClr val="c00000"/>
                </a:solidFill>
                <a:latin typeface="Arial"/>
                <a:ea typeface="DejaVu Sans"/>
              </a:rPr>
              <a:t>роки:</a:t>
            </a:r>
            <a:r>
              <a:rPr b="0" lang="ru-RU" sz="3600" spc="-7" strike="noStrike">
                <a:solidFill>
                  <a:srgbClr val="c00000"/>
                </a:solidFill>
                <a:latin typeface="Arial"/>
                <a:ea typeface="DejaVu Sans"/>
              </a:rPr>
              <a:t>	</a:t>
            </a:r>
            <a:r>
              <a:rPr b="0" lang="ru-RU" sz="3600" spc="-7" strike="noStrike">
                <a:solidFill>
                  <a:srgbClr val="c00000"/>
                </a:solidFill>
                <a:latin typeface="Arial"/>
                <a:ea typeface="DejaVu Sans"/>
              </a:rPr>
              <a:t>50-76;</a:t>
            </a:r>
            <a:r>
              <a:rPr b="0" lang="ru-RU" sz="3600" spc="-7" strike="noStrike">
                <a:solidFill>
                  <a:srgbClr val="c00000"/>
                </a:solidFill>
                <a:latin typeface="Arial"/>
                <a:ea typeface="DejaVu Sans"/>
              </a:rPr>
              <a:t>	</a:t>
            </a:r>
            <a:r>
              <a:rPr b="0" lang="ru-RU" sz="3600" spc="-7" strike="noStrike">
                <a:solidFill>
                  <a:srgbClr val="c00000"/>
                </a:solidFill>
                <a:latin typeface="Arial"/>
                <a:ea typeface="DejaVu Sans"/>
              </a:rPr>
              <a:t>5-10</a:t>
            </a:r>
            <a:endParaRPr b="0" lang="ru-RU" sz="3600" spc="-1" strike="noStrike">
              <a:latin typeface="Arial"/>
            </a:endParaRPr>
          </a:p>
          <a:p>
            <a:pPr marL="12600">
              <a:lnSpc>
                <a:spcPct val="100000"/>
              </a:lnSpc>
            </a:pPr>
            <a:r>
              <a:rPr b="0" lang="ru-RU" sz="3600" spc="-7" strike="noStrike">
                <a:solidFill>
                  <a:srgbClr val="c00000"/>
                </a:solidFill>
                <a:latin typeface="Arial"/>
                <a:ea typeface="DejaVu Sans"/>
              </a:rPr>
              <a:t>років: 57-80; </a:t>
            </a:r>
            <a:r>
              <a:rPr b="0" lang="ru-RU" sz="3600" spc="-55" strike="noStrike">
                <a:solidFill>
                  <a:srgbClr val="c00000"/>
                </a:solidFill>
                <a:latin typeface="Arial"/>
                <a:ea typeface="DejaVu Sans"/>
              </a:rPr>
              <a:t>11-14 </a:t>
            </a:r>
            <a:r>
              <a:rPr b="0" lang="ru-RU" sz="3600" spc="-7" strike="noStrike">
                <a:solidFill>
                  <a:srgbClr val="c00000"/>
                </a:solidFill>
                <a:latin typeface="Arial"/>
                <a:ea typeface="DejaVu Sans"/>
              </a:rPr>
              <a:t>років:</a:t>
            </a:r>
            <a:r>
              <a:rPr b="0" lang="ru-RU" sz="3600" spc="4" strike="noStrike">
                <a:solidFill>
                  <a:srgbClr val="c00000"/>
                </a:solidFill>
                <a:latin typeface="Arial"/>
                <a:ea typeface="DejaVu Sans"/>
              </a:rPr>
              <a:t> </a:t>
            </a:r>
            <a:r>
              <a:rPr b="0" lang="ru-RU" sz="3600" spc="-7" strike="noStrike">
                <a:solidFill>
                  <a:srgbClr val="c00000"/>
                </a:solidFill>
                <a:latin typeface="Arial"/>
                <a:ea typeface="DejaVu Sans"/>
              </a:rPr>
              <a:t>58-82.</a:t>
            </a:r>
            <a:endParaRPr b="0" lang="ru-RU" sz="3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CustomShape 1"/>
          <p:cNvSpPr/>
          <p:nvPr/>
        </p:nvSpPr>
        <p:spPr>
          <a:xfrm>
            <a:off x="432000" y="432000"/>
            <a:ext cx="12112200" cy="88678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400" spc="-1" strike="noStrike">
                <a:solidFill>
                  <a:srgbClr val="000000"/>
                </a:solidFill>
                <a:latin typeface="Arial"/>
                <a:ea typeface="DejaVu Sans"/>
              </a:rPr>
              <a:t>Однак, незважаючи на всі переваги запропонованих підходів, виникли </a:t>
            </a:r>
            <a:r>
              <a:rPr b="1" i="1" lang="ru-RU" sz="2400" spc="-1" strike="noStrike">
                <a:solidFill>
                  <a:srgbClr val="800080"/>
                </a:solidFill>
                <a:latin typeface="Arial"/>
                <a:ea typeface="DejaVu Sans"/>
              </a:rPr>
              <a:t>нові труднощі при вирішенні завдань персональної ідентифікації,</a:t>
            </a:r>
            <a:r>
              <a:rPr b="1" lang="ru-RU" sz="2400" spc="-1" strike="noStrike">
                <a:solidFill>
                  <a:srgbClr val="800080"/>
                </a:solidFill>
                <a:latin typeface="Arial"/>
                <a:ea typeface="DejaVu Sans"/>
              </a:rPr>
              <a:t> </a:t>
            </a:r>
            <a:r>
              <a:rPr b="1" lang="ru-RU" sz="2400" spc="-1" strike="noStrike">
                <a:solidFill>
                  <a:srgbClr val="000000"/>
                </a:solidFill>
                <a:latin typeface="Arial"/>
                <a:ea typeface="DejaVu Sans"/>
              </a:rPr>
              <a:t>тобто при визначенні параметрів моделі за даними спостереження для кожного досліджуваного організму з урахуванням його індивідуальних особливостей. </a:t>
            </a:r>
            <a:endParaRPr b="0" lang="ru-RU" sz="2400" spc="-1" strike="noStrike">
              <a:latin typeface="Arial"/>
            </a:endParaRPr>
          </a:p>
          <a:p>
            <a:pPr algn="just">
              <a:lnSpc>
                <a:spcPct val="100000"/>
              </a:lnSpc>
            </a:pPr>
            <a:r>
              <a:rPr b="1" lang="ru-RU" sz="2400" spc="-1" strike="noStrike">
                <a:solidFill>
                  <a:srgbClr val="000000"/>
                </a:solidFill>
                <a:latin typeface="Arial"/>
                <a:ea typeface="DejaVu Sans"/>
              </a:rPr>
              <a:t>Ці труднощі пов'язана з тим, що математична модель навіть при всіх можливих спрощеннях містить десятки параметрів, значення яких важливо визначити на самому початку захворювання, щоб своєчасно призначити лікування та встановити прогноз, але кількість спостережень та лабораторних аналізів на початку захворювання ще виявляється недостатньою щоб оцінити значення всіх параметрів моделі.</a:t>
            </a:r>
            <a:endParaRPr b="0" lang="ru-RU" sz="2400" spc="-1" strike="noStrike">
              <a:latin typeface="Arial"/>
            </a:endParaRPr>
          </a:p>
          <a:p>
            <a:pPr algn="just">
              <a:lnSpc>
                <a:spcPct val="100000"/>
              </a:lnSpc>
            </a:pPr>
            <a:endParaRPr b="0" lang="ru-RU" sz="2400" spc="-1" strike="noStrike">
              <a:latin typeface="Arial"/>
            </a:endParaRPr>
          </a:p>
          <a:p>
            <a:pPr algn="just">
              <a:lnSpc>
                <a:spcPct val="100000"/>
              </a:lnSpc>
            </a:pPr>
            <a:r>
              <a:rPr b="1" lang="ru-RU" sz="2400" spc="-1" strike="noStrike">
                <a:solidFill>
                  <a:srgbClr val="000000"/>
                </a:solidFill>
                <a:latin typeface="Arial"/>
                <a:ea typeface="DejaVu Sans"/>
              </a:rPr>
              <a:t>Важливим кроком в осмисленні підходу до оцінки імунної системи стала</a:t>
            </a:r>
            <a:r>
              <a:rPr b="1" lang="ru-RU" sz="2400" spc="-1" strike="noStrike">
                <a:solidFill>
                  <a:srgbClr val="800080"/>
                </a:solidFill>
                <a:latin typeface="Arial"/>
                <a:ea typeface="DejaVu Sans"/>
              </a:rPr>
              <a:t> </a:t>
            </a:r>
            <a:r>
              <a:rPr b="1" lang="ru-RU" sz="2400" spc="-1" strike="noStrike">
                <a:solidFill>
                  <a:srgbClr val="ff0000"/>
                </a:solidFill>
                <a:latin typeface="Arial"/>
                <a:ea typeface="DejaVu Sans"/>
              </a:rPr>
              <a:t>концепція «мобілів», висунута Р. В. Петровим, сутність якої полягає в тому, що </a:t>
            </a:r>
            <a:r>
              <a:rPr b="1" i="1" lang="ru-RU" sz="2400" spc="-1" strike="noStrike" u="sng">
                <a:solidFill>
                  <a:srgbClr val="00a933"/>
                </a:solidFill>
                <a:uFillTx/>
                <a:latin typeface="Arial"/>
                <a:ea typeface="DejaVu Sans"/>
              </a:rPr>
              <a:t>імунна система є сукупністю компонентів, об'єднаних в єдине ціле різноманітними за силою та напрямком зв'язками.</a:t>
            </a:r>
            <a:r>
              <a:rPr b="1" lang="ru-RU" sz="2400" spc="-1" strike="noStrike">
                <a:solidFill>
                  <a:srgbClr val="00a933"/>
                </a:solidFill>
                <a:latin typeface="Arial"/>
                <a:ea typeface="DejaVu Sans"/>
              </a:rPr>
              <a:t> </a:t>
            </a:r>
            <a:endParaRPr b="0" lang="ru-RU" sz="2400" spc="-1" strike="noStrike">
              <a:latin typeface="Arial"/>
            </a:endParaRPr>
          </a:p>
          <a:p>
            <a:pPr marL="216000" indent="-215280" algn="just">
              <a:lnSpc>
                <a:spcPct val="100000"/>
              </a:lnSpc>
              <a:buClr>
                <a:srgbClr val="000000"/>
              </a:buClr>
              <a:buSzPct val="45000"/>
              <a:buFont typeface="Wingdings" charset="2"/>
              <a:buChar char=""/>
            </a:pPr>
            <a:r>
              <a:rPr b="1" lang="ru-RU" sz="2400" spc="-1" strike="noStrike">
                <a:solidFill>
                  <a:srgbClr val="000000"/>
                </a:solidFill>
                <a:latin typeface="Arial"/>
                <a:ea typeface="DejaVu Sans"/>
              </a:rPr>
              <a:t>Будь-яке навантаження на одну з ланок цієї системи негайно перерозподіляється між іншими ланками, тому один і той же інтегральний стан норми може досягатися сукупністю неоднозначних рівнів показників, що характеризують різні ланки імунної системи. </a:t>
            </a:r>
            <a:endParaRPr b="0" lang="ru-RU" sz="2400" spc="-1" strike="noStrike">
              <a:latin typeface="Arial"/>
            </a:endParaRPr>
          </a:p>
          <a:p>
            <a:pPr marL="216000" indent="-215280" algn="just">
              <a:lnSpc>
                <a:spcPct val="100000"/>
              </a:lnSpc>
              <a:buClr>
                <a:srgbClr val="000000"/>
              </a:buClr>
              <a:buSzPct val="45000"/>
              <a:buFont typeface="Wingdings" charset="2"/>
              <a:buChar char=""/>
            </a:pPr>
            <a:r>
              <a:rPr b="1" lang="ru-RU" sz="2400" spc="-1" strike="noStrike">
                <a:solidFill>
                  <a:srgbClr val="000000"/>
                </a:solidFill>
                <a:latin typeface="Arial"/>
                <a:ea typeface="DejaVu Sans"/>
              </a:rPr>
              <a:t>Одні й самі ознаки патологічного стану можуть бути визначені зрушеннями різних імунологічних показників. </a:t>
            </a:r>
            <a:endParaRPr b="0" lang="ru-RU" sz="2400" spc="-1" strike="noStrike">
              <a:latin typeface="Arial"/>
            </a:endParaRPr>
          </a:p>
          <a:p>
            <a:pPr marL="216000" indent="-215280" algn="just">
              <a:lnSpc>
                <a:spcPct val="100000"/>
              </a:lnSpc>
              <a:buClr>
                <a:srgbClr val="000000"/>
              </a:buClr>
              <a:buSzPct val="45000"/>
              <a:buFont typeface="Wingdings" charset="2"/>
              <a:buChar char=""/>
            </a:pPr>
            <a:r>
              <a:rPr b="1" lang="ru-RU" sz="2400" spc="-1" strike="noStrike">
                <a:solidFill>
                  <a:srgbClr val="000000"/>
                </a:solidFill>
                <a:latin typeface="Arial"/>
                <a:ea typeface="DejaVu Sans"/>
              </a:rPr>
              <a:t>Зсув якогось показника може бути компенсований або не компенсований системою, і відповідно до цього вона залишається в нормі або розвивається патологічний стан.</a:t>
            </a:r>
            <a:endParaRPr b="0" lang="ru-RU" sz="2400" spc="-1" strike="noStrike">
              <a:latin typeface="Arial"/>
            </a:endParaRPr>
          </a:p>
        </p:txBody>
      </p:sp>
    </p:spTree>
  </p:cSld>
  <mc:AlternateContent>
    <mc:Choice Requires="p14">
      <p:transition spd="slow" p14:dur="2000"/>
    </mc:Choice>
    <mc:Fallback>
      <p:transition spd="slow"/>
    </mc:Fallback>
  </mc:AlternateContent>
</p:sld>
</file>

<file path=ppt/slides/slide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8" name="CustomShape 1"/>
          <p:cNvSpPr/>
          <p:nvPr/>
        </p:nvSpPr>
        <p:spPr>
          <a:xfrm>
            <a:off x="425520" y="98280"/>
            <a:ext cx="12297600" cy="1182240"/>
          </a:xfrm>
          <a:prstGeom prst="rect">
            <a:avLst/>
          </a:prstGeom>
          <a:noFill/>
          <a:ln>
            <a:noFill/>
          </a:ln>
        </p:spPr>
        <p:style>
          <a:lnRef idx="0"/>
          <a:fillRef idx="0"/>
          <a:effectRef idx="0"/>
          <a:fontRef idx="minor"/>
        </p:style>
        <p:txBody>
          <a:bodyPr lIns="0" rIns="0" tIns="12600" bIns="0">
            <a:spAutoFit/>
          </a:bodyPr>
          <a:p>
            <a:pPr marL="6840" algn="ctr">
              <a:lnSpc>
                <a:spcPts val="3453"/>
              </a:lnSpc>
              <a:spcBef>
                <a:spcPts val="99"/>
              </a:spcBef>
            </a:pPr>
            <a:r>
              <a:rPr b="1" lang="ru-RU" sz="3200" spc="-1" strike="noStrike">
                <a:solidFill>
                  <a:srgbClr val="c00000"/>
                </a:solidFill>
                <a:latin typeface="Arial"/>
                <a:ea typeface="DejaVu Sans"/>
              </a:rPr>
              <a:t>Показники </a:t>
            </a:r>
            <a:r>
              <a:rPr b="1" lang="ru-RU" sz="3200" spc="-12" strike="noStrike">
                <a:solidFill>
                  <a:srgbClr val="c00000"/>
                </a:solidFill>
                <a:latin typeface="Arial"/>
                <a:ea typeface="DejaVu Sans"/>
              </a:rPr>
              <a:t>гуморального</a:t>
            </a:r>
            <a:r>
              <a:rPr b="1" lang="ru-RU" sz="3200" spc="-92" strike="noStrike">
                <a:solidFill>
                  <a:srgbClr val="c00000"/>
                </a:solidFill>
                <a:latin typeface="Arial"/>
                <a:ea typeface="DejaVu Sans"/>
              </a:rPr>
              <a:t> </a:t>
            </a:r>
            <a:r>
              <a:rPr b="1" lang="ru-RU" sz="3200" spc="-12" strike="noStrike">
                <a:solidFill>
                  <a:srgbClr val="c00000"/>
                </a:solidFill>
                <a:latin typeface="Arial"/>
                <a:ea typeface="DejaVu Sans"/>
              </a:rPr>
              <a:t>імунітету:</a:t>
            </a:r>
            <a:endParaRPr b="0" lang="ru-RU" sz="3200" spc="-1" strike="noStrike">
              <a:latin typeface="Arial"/>
            </a:endParaRPr>
          </a:p>
          <a:p>
            <a:pPr marL="12240" algn="ctr">
              <a:lnSpc>
                <a:spcPct val="80000"/>
              </a:lnSpc>
              <a:spcBef>
                <a:spcPts val="386"/>
              </a:spcBef>
            </a:pPr>
            <a:r>
              <a:rPr b="0" lang="ru-RU" sz="2800" spc="-1" strike="noStrike">
                <a:solidFill>
                  <a:srgbClr val="1d2e5f"/>
                </a:solidFill>
                <a:latin typeface="Arial"/>
                <a:ea typeface="DejaVu Sans"/>
              </a:rPr>
              <a:t>кількість </a:t>
            </a:r>
            <a:r>
              <a:rPr b="0" lang="ru-RU" sz="2800" spc="-7" strike="noStrike">
                <a:solidFill>
                  <a:srgbClr val="1d2e5f"/>
                </a:solidFill>
                <a:latin typeface="Arial"/>
                <a:ea typeface="DejaVu Sans"/>
              </a:rPr>
              <a:t>В-лімфоцитів </a:t>
            </a:r>
            <a:r>
              <a:rPr b="0" lang="ru-RU" sz="2800" spc="-1" strike="noStrike">
                <a:solidFill>
                  <a:srgbClr val="1d2e5f"/>
                </a:solidFill>
                <a:latin typeface="Arial"/>
                <a:ea typeface="DejaVu Sans"/>
              </a:rPr>
              <a:t>(CD21) </a:t>
            </a:r>
            <a:r>
              <a:rPr b="0" lang="ru-RU" sz="2800" spc="-21" strike="noStrike">
                <a:solidFill>
                  <a:srgbClr val="1d2e5f"/>
                </a:solidFill>
                <a:latin typeface="Arial"/>
                <a:ea typeface="DejaVu Sans"/>
              </a:rPr>
              <a:t>та </a:t>
            </a:r>
            <a:r>
              <a:rPr b="0" lang="ru-RU" sz="2800" spc="-7" strike="noStrike">
                <a:solidFill>
                  <a:srgbClr val="1d2e5f"/>
                </a:solidFill>
                <a:latin typeface="Arial"/>
                <a:ea typeface="DejaVu Sans"/>
              </a:rPr>
              <a:t>їх субпопуляції </a:t>
            </a:r>
            <a:r>
              <a:rPr b="0" lang="ru-RU" sz="2800" spc="-1" strike="noStrike">
                <a:solidFill>
                  <a:srgbClr val="1d2e5f"/>
                </a:solidFill>
                <a:latin typeface="Arial"/>
                <a:ea typeface="DejaVu Sans"/>
              </a:rPr>
              <a:t>– CD19, CD20,  CD22, CD24 </a:t>
            </a:r>
            <a:r>
              <a:rPr b="0" lang="ru-RU" sz="2800" spc="-35" strike="noStrike">
                <a:solidFill>
                  <a:srgbClr val="1d2e5f"/>
                </a:solidFill>
                <a:latin typeface="Arial"/>
                <a:ea typeface="DejaVu Sans"/>
              </a:rPr>
              <a:t>(табл. </a:t>
            </a:r>
            <a:r>
              <a:rPr b="0" lang="ru-RU" sz="2800" spc="-7" strike="noStrike">
                <a:solidFill>
                  <a:srgbClr val="1d2e5f"/>
                </a:solidFill>
                <a:latin typeface="Arial"/>
                <a:ea typeface="DejaVu Sans"/>
              </a:rPr>
              <a:t>6), </a:t>
            </a:r>
            <a:r>
              <a:rPr b="0" lang="ru-RU" sz="2800" spc="-1" strike="noStrike">
                <a:solidFill>
                  <a:srgbClr val="1d2e5f"/>
                </a:solidFill>
                <a:latin typeface="Arial"/>
                <a:ea typeface="DejaVu Sans"/>
              </a:rPr>
              <a:t>спектр </a:t>
            </a:r>
            <a:r>
              <a:rPr b="0" lang="ru-RU" sz="2800" spc="-12" strike="noStrike">
                <a:solidFill>
                  <a:srgbClr val="1d2e5f"/>
                </a:solidFill>
                <a:latin typeface="Arial"/>
                <a:ea typeface="DejaVu Sans"/>
              </a:rPr>
              <a:t>сироваткових </a:t>
            </a:r>
            <a:r>
              <a:rPr b="0" lang="ru-RU" sz="2800" spc="-15" strike="noStrike">
                <a:solidFill>
                  <a:srgbClr val="1d2e5f"/>
                </a:solidFill>
                <a:latin typeface="Arial"/>
                <a:ea typeface="DejaVu Sans"/>
              </a:rPr>
              <a:t>імуноглобулінів, </a:t>
            </a:r>
            <a:r>
              <a:rPr b="0" lang="ru-RU" sz="2800" spc="-7" strike="noStrike">
                <a:solidFill>
                  <a:srgbClr val="1d2e5f"/>
                </a:solidFill>
                <a:latin typeface="Arial"/>
                <a:ea typeface="DejaVu Sans"/>
              </a:rPr>
              <a:t>Іg M,  Ig</a:t>
            </a:r>
            <a:r>
              <a:rPr b="0" lang="ru-RU" sz="2800" spc="-185" strike="noStrike">
                <a:solidFill>
                  <a:srgbClr val="1d2e5f"/>
                </a:solidFill>
                <a:latin typeface="Arial"/>
                <a:ea typeface="DejaVu Sans"/>
              </a:rPr>
              <a:t> </a:t>
            </a:r>
            <a:r>
              <a:rPr b="0" lang="ru-RU" sz="2800" spc="-1" strike="noStrike">
                <a:solidFill>
                  <a:srgbClr val="1d2e5f"/>
                </a:solidFill>
                <a:latin typeface="Arial"/>
                <a:ea typeface="DejaVu Sans"/>
              </a:rPr>
              <a:t>A</a:t>
            </a:r>
            <a:r>
              <a:rPr b="0" lang="ru-RU" sz="2800" spc="-182" strike="noStrike">
                <a:solidFill>
                  <a:srgbClr val="1d2e5f"/>
                </a:solidFill>
                <a:latin typeface="Arial"/>
                <a:ea typeface="DejaVu Sans"/>
              </a:rPr>
              <a:t> </a:t>
            </a:r>
            <a:r>
              <a:rPr b="0" lang="ru-RU" sz="2800" spc="-21" strike="noStrike">
                <a:solidFill>
                  <a:srgbClr val="1d2e5f"/>
                </a:solidFill>
                <a:latin typeface="Arial"/>
                <a:ea typeface="DejaVu Sans"/>
              </a:rPr>
              <a:t>та</a:t>
            </a:r>
            <a:r>
              <a:rPr b="0" lang="ru-RU" sz="2800" spc="-21" strike="noStrike">
                <a:solidFill>
                  <a:srgbClr val="1d2e5f"/>
                </a:solidFill>
                <a:latin typeface="Arial"/>
                <a:ea typeface="DejaVu Sans"/>
              </a:rPr>
              <a:t>	</a:t>
            </a:r>
            <a:r>
              <a:rPr b="0" lang="ru-RU" sz="2800" spc="-7" strike="noStrike">
                <a:solidFill>
                  <a:srgbClr val="1d2e5f"/>
                </a:solidFill>
                <a:latin typeface="Arial"/>
                <a:ea typeface="DejaVu Sans"/>
              </a:rPr>
              <a:t>Ig</a:t>
            </a:r>
            <a:r>
              <a:rPr b="0" lang="ru-RU" sz="2800" spc="-15" strike="noStrike">
                <a:solidFill>
                  <a:srgbClr val="1d2e5f"/>
                </a:solidFill>
                <a:latin typeface="Arial"/>
                <a:ea typeface="DejaVu Sans"/>
              </a:rPr>
              <a:t> </a:t>
            </a:r>
            <a:r>
              <a:rPr b="0" lang="ru-RU" sz="2800" spc="-1" strike="noStrike">
                <a:solidFill>
                  <a:srgbClr val="1d2e5f"/>
                </a:solidFill>
                <a:latin typeface="Arial"/>
                <a:ea typeface="DejaVu Sans"/>
              </a:rPr>
              <a:t>G;</a:t>
            </a:r>
            <a:endParaRPr b="0" lang="ru-RU" sz="2800" spc="-1" strike="noStrike">
              <a:latin typeface="Arial"/>
            </a:endParaRPr>
          </a:p>
        </p:txBody>
      </p:sp>
      <p:graphicFrame>
        <p:nvGraphicFramePr>
          <p:cNvPr id="249" name="Table 2"/>
          <p:cNvGraphicFramePr/>
          <p:nvPr/>
        </p:nvGraphicFramePr>
        <p:xfrm>
          <a:off x="298800" y="1422000"/>
          <a:ext cx="12528000" cy="7007760"/>
        </p:xfrm>
        <a:graphic>
          <a:graphicData uri="http://schemas.openxmlformats.org/drawingml/2006/table">
            <a:tbl>
              <a:tblPr/>
              <a:tblGrid>
                <a:gridCol w="2016000"/>
                <a:gridCol w="4249080"/>
                <a:gridCol w="6263280"/>
              </a:tblGrid>
              <a:tr h="909720">
                <a:tc>
                  <a:txBody>
                    <a:bodyPr>
                      <a:noAutofit/>
                    </a:bodyPr>
                    <a:p>
                      <a:pPr marL="328320" indent="-293400">
                        <a:lnSpc>
                          <a:spcPts val="3121"/>
                        </a:lnSpc>
                        <a:spcBef>
                          <a:spcPts val="34"/>
                        </a:spcBef>
                      </a:pPr>
                      <a:r>
                        <a:rPr b="1" lang="ru-RU" sz="2000" spc="-1" strike="noStrike">
                          <a:solidFill>
                            <a:srgbClr val="1d2e5f"/>
                          </a:solidFill>
                          <a:latin typeface="Arial"/>
                        </a:rPr>
                        <a:t>П</a:t>
                      </a:r>
                      <a:r>
                        <a:rPr b="1" lang="ru-RU" sz="2000" spc="-35" strike="noStrike">
                          <a:solidFill>
                            <a:srgbClr val="1d2e5f"/>
                          </a:solidFill>
                          <a:latin typeface="Arial"/>
                        </a:rPr>
                        <a:t>о</a:t>
                      </a:r>
                      <a:r>
                        <a:rPr b="1" lang="ru-RU" sz="2000" spc="-7" strike="noStrike">
                          <a:solidFill>
                            <a:srgbClr val="1d2e5f"/>
                          </a:solidFill>
                          <a:latin typeface="Arial"/>
                        </a:rPr>
                        <a:t>зн</a:t>
                      </a:r>
                      <a:r>
                        <a:rPr b="1" lang="ru-RU" sz="2000" spc="-66" strike="noStrike">
                          <a:solidFill>
                            <a:srgbClr val="1d2e5f"/>
                          </a:solidFill>
                          <a:latin typeface="Arial"/>
                        </a:rPr>
                        <a:t>а</a:t>
                      </a:r>
                      <a:r>
                        <a:rPr b="1" lang="ru-RU" sz="2000" spc="-1" strike="noStrike">
                          <a:solidFill>
                            <a:srgbClr val="1d2e5f"/>
                          </a:solidFill>
                          <a:latin typeface="Arial"/>
                        </a:rPr>
                        <a:t>чення  </a:t>
                      </a:r>
                      <a:r>
                        <a:rPr b="1" lang="ru-RU" sz="2000" spc="-12" strike="noStrike">
                          <a:solidFill>
                            <a:srgbClr val="1d2e5f"/>
                          </a:solidFill>
                          <a:latin typeface="Arial"/>
                        </a:rPr>
                        <a:t>маркеру</a:t>
                      </a:r>
                      <a:endParaRPr b="0" lang="ru-RU" sz="2000" spc="-1" strike="noStrike">
                        <a:latin typeface="Times New Roman"/>
                      </a:endParaRPr>
                    </a:p>
                  </a:txBody>
                  <a:tcPr marL="91440" marR="91440">
                    <a:lnL w="12240">
                      <a:solidFill>
                        <a:srgbClr val="3d382b"/>
                      </a:solidFill>
                    </a:lnL>
                    <a:lnR w="12240">
                      <a:solidFill>
                        <a:srgbClr val="3d382b"/>
                      </a:solidFill>
                    </a:lnR>
                    <a:lnT w="12240">
                      <a:solidFill>
                        <a:srgbClr val="3d382b"/>
                      </a:solidFill>
                    </a:lnT>
                    <a:lnB w="38160">
                      <a:solidFill>
                        <a:srgbClr val="3d382b"/>
                      </a:solidFill>
                    </a:lnB>
                    <a:solidFill>
                      <a:srgbClr val="f1f4f5"/>
                    </a:solidFill>
                  </a:tcPr>
                </a:tc>
                <a:tc>
                  <a:txBody>
                    <a:bodyPr>
                      <a:noAutofit/>
                    </a:bodyPr>
                    <a:p>
                      <a:pPr algn="ctr">
                        <a:lnSpc>
                          <a:spcPts val="3056"/>
                        </a:lnSpc>
                      </a:pPr>
                      <a:r>
                        <a:rPr b="1" lang="ru-RU" sz="2000" spc="-7" strike="noStrike">
                          <a:solidFill>
                            <a:srgbClr val="1d2e5f"/>
                          </a:solidFill>
                          <a:latin typeface="Arial"/>
                        </a:rPr>
                        <a:t>Назва</a:t>
                      </a:r>
                      <a:endParaRPr b="0" lang="ru-RU" sz="2000" spc="-1" strike="noStrike">
                        <a:latin typeface="Times New Roman"/>
                      </a:endParaRPr>
                    </a:p>
                  </a:txBody>
                  <a:tcPr marL="91440" marR="91440">
                    <a:lnL w="12240">
                      <a:solidFill>
                        <a:srgbClr val="3d382b"/>
                      </a:solidFill>
                    </a:lnL>
                    <a:lnR w="12240">
                      <a:solidFill>
                        <a:srgbClr val="3d382b"/>
                      </a:solidFill>
                    </a:lnR>
                    <a:lnT w="12240">
                      <a:solidFill>
                        <a:srgbClr val="3d382b"/>
                      </a:solidFill>
                    </a:lnT>
                    <a:lnB w="38160">
                      <a:solidFill>
                        <a:srgbClr val="3d382b"/>
                      </a:solidFill>
                    </a:lnB>
                    <a:solidFill>
                      <a:srgbClr val="f1f4f5"/>
                    </a:solidFill>
                  </a:tcPr>
                </a:tc>
                <a:tc>
                  <a:txBody>
                    <a:bodyPr>
                      <a:noAutofit/>
                    </a:bodyPr>
                    <a:p>
                      <a:pPr marL="1295280" indent="-726120">
                        <a:lnSpc>
                          <a:spcPts val="3121"/>
                        </a:lnSpc>
                        <a:spcBef>
                          <a:spcPts val="34"/>
                        </a:spcBef>
                      </a:pPr>
                      <a:r>
                        <a:rPr b="1" lang="ru-RU" sz="2000" spc="-7" strike="noStrike">
                          <a:solidFill>
                            <a:srgbClr val="1d2e5f"/>
                          </a:solidFill>
                          <a:latin typeface="Arial"/>
                        </a:rPr>
                        <a:t>Функції </a:t>
                      </a:r>
                      <a:r>
                        <a:rPr b="1" lang="ru-RU" sz="2000" spc="-26" strike="noStrike">
                          <a:solidFill>
                            <a:srgbClr val="1d2e5f"/>
                          </a:solidFill>
                          <a:latin typeface="Arial"/>
                        </a:rPr>
                        <a:t>та </a:t>
                      </a:r>
                      <a:r>
                        <a:rPr b="1" lang="ru-RU" sz="2000" spc="-7" strike="noStrike">
                          <a:solidFill>
                            <a:srgbClr val="1d2e5f"/>
                          </a:solidFill>
                          <a:latin typeface="Arial"/>
                        </a:rPr>
                        <a:t>клініко-діагностичне  </a:t>
                      </a:r>
                      <a:r>
                        <a:rPr b="1" lang="ru-RU" sz="2000" spc="-12" strike="noStrike">
                          <a:solidFill>
                            <a:srgbClr val="1d2e5f"/>
                          </a:solidFill>
                          <a:latin typeface="Arial"/>
                        </a:rPr>
                        <a:t>значення </a:t>
                      </a:r>
                      <a:r>
                        <a:rPr b="1" lang="ru-RU" sz="2000" spc="-1" strike="noStrike">
                          <a:solidFill>
                            <a:srgbClr val="1d2e5f"/>
                          </a:solidFill>
                          <a:latin typeface="Arial"/>
                        </a:rPr>
                        <a:t>в</a:t>
                      </a:r>
                      <a:r>
                        <a:rPr b="1" lang="ru-RU" sz="2000" spc="-7" strike="noStrike">
                          <a:solidFill>
                            <a:srgbClr val="1d2e5f"/>
                          </a:solidFill>
                          <a:latin typeface="Arial"/>
                        </a:rPr>
                        <a:t> імунограмі</a:t>
                      </a:r>
                      <a:endParaRPr b="0" lang="ru-RU" sz="2000" spc="-1" strike="noStrike">
                        <a:latin typeface="Times New Roman"/>
                      </a:endParaRPr>
                    </a:p>
                  </a:txBody>
                  <a:tcPr marL="91440" marR="91440">
                    <a:lnL w="12240">
                      <a:solidFill>
                        <a:srgbClr val="3d382b"/>
                      </a:solidFill>
                    </a:lnL>
                    <a:lnR w="12240">
                      <a:solidFill>
                        <a:srgbClr val="3d382b"/>
                      </a:solidFill>
                    </a:lnR>
                    <a:lnT w="12240">
                      <a:solidFill>
                        <a:srgbClr val="3d382b"/>
                      </a:solidFill>
                    </a:lnT>
                    <a:lnB w="38160">
                      <a:solidFill>
                        <a:srgbClr val="3d382b"/>
                      </a:solidFill>
                    </a:lnB>
                    <a:solidFill>
                      <a:srgbClr val="f1f4f5"/>
                    </a:solidFill>
                  </a:tcPr>
                </a:tc>
              </a:tr>
              <a:tr h="793440">
                <a:tc>
                  <a:txBody>
                    <a:bodyPr>
                      <a:noAutofit/>
                    </a:bodyPr>
                    <a:p>
                      <a:pPr algn="ctr">
                        <a:lnSpc>
                          <a:spcPts val="3056"/>
                        </a:lnSpc>
                      </a:pPr>
                      <a:r>
                        <a:rPr b="1" lang="ru-RU" sz="2000" spc="-1" strike="noStrike">
                          <a:solidFill>
                            <a:srgbClr val="1d2e5f"/>
                          </a:solidFill>
                          <a:latin typeface="Arial"/>
                        </a:rPr>
                        <a:t>CD21</a:t>
                      </a:r>
                      <a:endParaRPr b="0" lang="ru-RU" sz="2000" spc="-1" strike="noStrike">
                        <a:latin typeface="Times New Roman"/>
                      </a:endParaRPr>
                    </a:p>
                  </a:txBody>
                  <a:tcPr marL="91440" marR="91440">
                    <a:lnL w="12240">
                      <a:solidFill>
                        <a:srgbClr val="3d382b"/>
                      </a:solidFill>
                    </a:lnL>
                    <a:lnR w="12240">
                      <a:solidFill>
                        <a:srgbClr val="3d382b"/>
                      </a:solidFill>
                    </a:lnR>
                    <a:lnT w="38160">
                      <a:solidFill>
                        <a:srgbClr val="3d382b"/>
                      </a:solidFill>
                    </a:lnT>
                    <a:lnB w="12240">
                      <a:solidFill>
                        <a:srgbClr val="3d382b"/>
                      </a:solidFill>
                    </a:lnB>
                    <a:solidFill>
                      <a:srgbClr val="f1f4f5"/>
                    </a:solidFill>
                  </a:tcPr>
                </a:tc>
                <a:tc>
                  <a:txBody>
                    <a:bodyPr>
                      <a:noAutofit/>
                    </a:bodyPr>
                    <a:p>
                      <a:pPr marL="490320" indent="-304200">
                        <a:lnSpc>
                          <a:spcPts val="3121"/>
                        </a:lnSpc>
                        <a:spcBef>
                          <a:spcPts val="40"/>
                        </a:spcBef>
                      </a:pPr>
                      <a:r>
                        <a:rPr b="0" lang="ru-RU" sz="2000" spc="-1" strike="noStrike">
                          <a:solidFill>
                            <a:srgbClr val="1d2e5f"/>
                          </a:solidFill>
                          <a:latin typeface="Arial"/>
                        </a:rPr>
                        <a:t>Білок, який </a:t>
                      </a:r>
                      <a:r>
                        <a:rPr b="0" lang="ru-RU" sz="2000" spc="-7" strike="noStrike">
                          <a:solidFill>
                            <a:srgbClr val="1d2e5f"/>
                          </a:solidFill>
                          <a:latin typeface="Arial"/>
                        </a:rPr>
                        <a:t>бере </a:t>
                      </a:r>
                      <a:r>
                        <a:rPr b="0" lang="ru-RU" sz="2000" spc="-1" strike="noStrike">
                          <a:solidFill>
                            <a:srgbClr val="1d2e5f"/>
                          </a:solidFill>
                          <a:latin typeface="Arial"/>
                        </a:rPr>
                        <a:t>участь</a:t>
                      </a:r>
                      <a:r>
                        <a:rPr b="0" lang="ru-RU" sz="2000" spc="-92" strike="noStrike">
                          <a:solidFill>
                            <a:srgbClr val="1d2e5f"/>
                          </a:solidFill>
                          <a:latin typeface="Arial"/>
                        </a:rPr>
                        <a:t> </a:t>
                      </a:r>
                      <a:r>
                        <a:rPr b="0" lang="ru-RU" sz="2000" spc="-1" strike="noStrike">
                          <a:solidFill>
                            <a:srgbClr val="1d2e5f"/>
                          </a:solidFill>
                          <a:latin typeface="Arial"/>
                        </a:rPr>
                        <a:t>у  </a:t>
                      </a:r>
                      <a:r>
                        <a:rPr b="0" lang="ru-RU" sz="2000" spc="-7" strike="noStrike">
                          <a:solidFill>
                            <a:srgbClr val="1d2e5f"/>
                          </a:solidFill>
                          <a:latin typeface="Arial"/>
                        </a:rPr>
                        <a:t>системі</a:t>
                      </a:r>
                      <a:r>
                        <a:rPr b="0" lang="ru-RU" sz="2000" spc="-46" strike="noStrike">
                          <a:solidFill>
                            <a:srgbClr val="1d2e5f"/>
                          </a:solidFill>
                          <a:latin typeface="Arial"/>
                        </a:rPr>
                        <a:t> </a:t>
                      </a:r>
                      <a:r>
                        <a:rPr b="0" lang="ru-RU" sz="2000" spc="-1" strike="noStrike">
                          <a:solidFill>
                            <a:srgbClr val="1d2e5f"/>
                          </a:solidFill>
                          <a:latin typeface="Arial"/>
                        </a:rPr>
                        <a:t>комплементу</a:t>
                      </a:r>
                      <a:endParaRPr b="0" lang="ru-RU" sz="2000" spc="-1" strike="noStrike">
                        <a:latin typeface="Times New Roman"/>
                      </a:endParaRPr>
                    </a:p>
                  </a:txBody>
                  <a:tcPr marL="91440" marR="91440">
                    <a:lnL w="12240">
                      <a:solidFill>
                        <a:srgbClr val="3d382b"/>
                      </a:solidFill>
                    </a:lnL>
                    <a:lnR w="12240">
                      <a:solidFill>
                        <a:srgbClr val="3d382b"/>
                      </a:solidFill>
                    </a:lnR>
                    <a:lnT w="38160">
                      <a:solidFill>
                        <a:srgbClr val="3d382b"/>
                      </a:solidFill>
                    </a:lnT>
                    <a:lnB w="12240">
                      <a:solidFill>
                        <a:srgbClr val="3d382b"/>
                      </a:solidFill>
                    </a:lnB>
                    <a:solidFill>
                      <a:srgbClr val="f1f4f5"/>
                    </a:solidFill>
                  </a:tcPr>
                </a:tc>
                <a:tc>
                  <a:txBody>
                    <a:bodyPr>
                      <a:noAutofit/>
                    </a:bodyPr>
                    <a:p>
                      <a:pPr marL="20880" algn="just">
                        <a:lnSpc>
                          <a:spcPts val="3121"/>
                        </a:lnSpc>
                        <a:spcBef>
                          <a:spcPts val="40"/>
                        </a:spcBef>
                      </a:pPr>
                      <a:r>
                        <a:rPr b="0" lang="ru-RU" sz="2000" spc="-1" strike="noStrike">
                          <a:solidFill>
                            <a:srgbClr val="1d2e5f"/>
                          </a:solidFill>
                          <a:latin typeface="Arial"/>
                        </a:rPr>
                        <a:t>Маркер </a:t>
                      </a:r>
                      <a:r>
                        <a:rPr b="0" lang="ru-RU" sz="2000" spc="-7" strike="noStrike">
                          <a:solidFill>
                            <a:srgbClr val="1d2e5f"/>
                          </a:solidFill>
                          <a:latin typeface="Arial"/>
                        </a:rPr>
                        <a:t>зрілих В-лімфоцитів. </a:t>
                      </a:r>
                      <a:r>
                        <a:rPr b="0" lang="ru-RU" sz="2000" spc="-21" strike="noStrike">
                          <a:solidFill>
                            <a:srgbClr val="1d2e5f"/>
                          </a:solidFill>
                          <a:latin typeface="Arial"/>
                        </a:rPr>
                        <a:t>Здатен  </a:t>
                      </a:r>
                      <a:r>
                        <a:rPr b="0" lang="ru-RU" sz="2000" spc="-15" strike="noStrike">
                          <a:solidFill>
                            <a:srgbClr val="1d2e5f"/>
                          </a:solidFill>
                          <a:latin typeface="Arial"/>
                        </a:rPr>
                        <a:t>взаємодіяти </a:t>
                      </a:r>
                      <a:r>
                        <a:rPr b="0" lang="ru-RU" sz="2000" spc="-1" strike="noStrike">
                          <a:solidFill>
                            <a:srgbClr val="1d2e5f"/>
                          </a:solidFill>
                          <a:latin typeface="Arial"/>
                        </a:rPr>
                        <a:t>з </a:t>
                      </a:r>
                      <a:r>
                        <a:rPr b="0" lang="ru-RU" sz="2000" spc="-7" strike="noStrike">
                          <a:solidFill>
                            <a:srgbClr val="1d2e5f"/>
                          </a:solidFill>
                          <a:latin typeface="Arial"/>
                        </a:rPr>
                        <a:t>вірусом Епштейна </a:t>
                      </a:r>
                      <a:r>
                        <a:rPr b="0" lang="ru-RU" sz="2000" spc="-1" strike="noStrike">
                          <a:solidFill>
                            <a:srgbClr val="1d2e5f"/>
                          </a:solidFill>
                          <a:latin typeface="Arial"/>
                        </a:rPr>
                        <a:t>– </a:t>
                      </a:r>
                      <a:r>
                        <a:rPr b="0" lang="ru-RU" sz="2000" spc="-7" strike="noStrike">
                          <a:solidFill>
                            <a:srgbClr val="1d2e5f"/>
                          </a:solidFill>
                          <a:latin typeface="Arial"/>
                        </a:rPr>
                        <a:t>Бара  </a:t>
                      </a:r>
                      <a:r>
                        <a:rPr b="0" lang="ru-RU" sz="2000" spc="-1" strike="noStrike">
                          <a:solidFill>
                            <a:srgbClr val="1d2e5f"/>
                          </a:solidFill>
                          <a:latin typeface="Arial"/>
                        </a:rPr>
                        <a:t>під час</a:t>
                      </a:r>
                      <a:r>
                        <a:rPr b="0" lang="ru-RU" sz="2000" spc="-26" strike="noStrike">
                          <a:solidFill>
                            <a:srgbClr val="1d2e5f"/>
                          </a:solidFill>
                          <a:latin typeface="Arial"/>
                        </a:rPr>
                        <a:t> </a:t>
                      </a:r>
                      <a:r>
                        <a:rPr b="0" lang="ru-RU" sz="2000" spc="-7" strike="noStrike">
                          <a:solidFill>
                            <a:srgbClr val="1d2e5f"/>
                          </a:solidFill>
                          <a:latin typeface="Arial"/>
                        </a:rPr>
                        <a:t>інфікування</a:t>
                      </a:r>
                      <a:endParaRPr b="0" lang="ru-RU" sz="2000" spc="-1" strike="noStrike">
                        <a:latin typeface="Times New Roman"/>
                      </a:endParaRPr>
                    </a:p>
                  </a:txBody>
                  <a:tcPr marL="91440" marR="91440">
                    <a:lnL w="12240">
                      <a:solidFill>
                        <a:srgbClr val="3d382b"/>
                      </a:solidFill>
                    </a:lnL>
                    <a:lnR w="12240">
                      <a:solidFill>
                        <a:srgbClr val="3d382b"/>
                      </a:solidFill>
                    </a:lnR>
                    <a:lnT w="38160">
                      <a:solidFill>
                        <a:srgbClr val="3d382b"/>
                      </a:solidFill>
                    </a:lnT>
                    <a:lnB w="12240">
                      <a:solidFill>
                        <a:srgbClr val="3d382b"/>
                      </a:solidFill>
                    </a:lnB>
                    <a:solidFill>
                      <a:srgbClr val="f1f4f5"/>
                    </a:solidFill>
                  </a:tcPr>
                </a:tc>
              </a:tr>
              <a:tr h="1338480">
                <a:tc>
                  <a:txBody>
                    <a:bodyPr>
                      <a:noAutofit/>
                    </a:bodyPr>
                    <a:p>
                      <a:pPr algn="ctr">
                        <a:lnSpc>
                          <a:spcPts val="3056"/>
                        </a:lnSpc>
                      </a:pPr>
                      <a:r>
                        <a:rPr b="1" lang="ru-RU" sz="2000" spc="-1" strike="noStrike">
                          <a:solidFill>
                            <a:srgbClr val="1d2e5f"/>
                          </a:solidFill>
                          <a:latin typeface="Arial"/>
                        </a:rPr>
                        <a:t>CD19</a:t>
                      </a:r>
                      <a:endParaRPr b="0" lang="ru-RU" sz="2000" spc="-1" strike="noStrike">
                        <a:latin typeface="Times New Roman"/>
                      </a:endParaRPr>
                    </a:p>
                  </a:txBody>
                  <a:tcPr marL="91440" marR="91440">
                    <a:lnL w="12240">
                      <a:solidFill>
                        <a:srgbClr val="3d382b"/>
                      </a:solidFill>
                    </a:lnL>
                    <a:lnR w="12240">
                      <a:solidFill>
                        <a:srgbClr val="3d382b"/>
                      </a:solidFill>
                    </a:lnR>
                    <a:lnT w="12240">
                      <a:solidFill>
                        <a:srgbClr val="3d382b"/>
                      </a:solidFill>
                    </a:lnT>
                    <a:lnB w="12240">
                      <a:solidFill>
                        <a:srgbClr val="3d382b"/>
                      </a:solidFill>
                    </a:lnB>
                    <a:solidFill>
                      <a:srgbClr val="f1f4f5"/>
                    </a:solidFill>
                  </a:tcPr>
                </a:tc>
                <a:tc>
                  <a:txBody>
                    <a:bodyPr>
                      <a:noAutofit/>
                    </a:bodyPr>
                    <a:p>
                      <a:pPr marL="1195560" indent="-485280">
                        <a:lnSpc>
                          <a:spcPts val="3121"/>
                        </a:lnSpc>
                        <a:spcBef>
                          <a:spcPts val="40"/>
                        </a:spcBef>
                      </a:pPr>
                      <a:r>
                        <a:rPr b="0" lang="ru-RU" sz="2000" spc="-140" strike="noStrike">
                          <a:solidFill>
                            <a:srgbClr val="1d2e5f"/>
                          </a:solidFill>
                          <a:latin typeface="Arial"/>
                        </a:rPr>
                        <a:t>Т</a:t>
                      </a:r>
                      <a:r>
                        <a:rPr b="0" lang="ru-RU" sz="2000" spc="-7" strike="noStrike">
                          <a:solidFill>
                            <a:srgbClr val="1d2e5f"/>
                          </a:solidFill>
                          <a:latin typeface="Arial"/>
                        </a:rPr>
                        <a:t>р</a:t>
                      </a:r>
                      <a:r>
                        <a:rPr b="0" lang="ru-RU" sz="2000" spc="-1" strike="noStrike">
                          <a:solidFill>
                            <a:srgbClr val="1d2e5f"/>
                          </a:solidFill>
                          <a:latin typeface="Arial"/>
                        </a:rPr>
                        <a:t>а</a:t>
                      </a:r>
                      <a:r>
                        <a:rPr b="0" lang="ru-RU" sz="2000" spc="-7" strike="noStrike">
                          <a:solidFill>
                            <a:srgbClr val="1d2e5f"/>
                          </a:solidFill>
                          <a:latin typeface="Arial"/>
                        </a:rPr>
                        <a:t>н</a:t>
                      </a:r>
                      <a:r>
                        <a:rPr b="0" lang="ru-RU" sz="2000" spc="-1" strike="noStrike">
                          <a:solidFill>
                            <a:srgbClr val="1d2e5f"/>
                          </a:solidFill>
                          <a:latin typeface="Arial"/>
                        </a:rPr>
                        <a:t>сме</a:t>
                      </a:r>
                      <a:r>
                        <a:rPr b="0" lang="ru-RU" sz="2000" spc="-26" strike="noStrike">
                          <a:solidFill>
                            <a:srgbClr val="1d2e5f"/>
                          </a:solidFill>
                          <a:latin typeface="Arial"/>
                        </a:rPr>
                        <a:t>м</a:t>
                      </a:r>
                      <a:r>
                        <a:rPr b="0" lang="ru-RU" sz="2000" spc="-1" strike="noStrike">
                          <a:solidFill>
                            <a:srgbClr val="1d2e5f"/>
                          </a:solidFill>
                          <a:latin typeface="Arial"/>
                        </a:rPr>
                        <a:t>бранний  </a:t>
                      </a:r>
                      <a:r>
                        <a:rPr b="0" lang="ru-RU" sz="2000" spc="-15" strike="noStrike">
                          <a:solidFill>
                            <a:srgbClr val="1d2e5f"/>
                          </a:solidFill>
                          <a:latin typeface="Arial"/>
                        </a:rPr>
                        <a:t>глікопротеїн</a:t>
                      </a:r>
                      <a:endParaRPr b="0" lang="ru-RU" sz="2000" spc="-1" strike="noStrike">
                        <a:latin typeface="Times New Roman"/>
                      </a:endParaRPr>
                    </a:p>
                  </a:txBody>
                  <a:tcPr marL="91440" marR="91440">
                    <a:lnL w="12240">
                      <a:solidFill>
                        <a:srgbClr val="3d382b"/>
                      </a:solidFill>
                    </a:lnL>
                    <a:lnR w="12240">
                      <a:solidFill>
                        <a:srgbClr val="3d382b"/>
                      </a:solidFill>
                    </a:lnR>
                    <a:lnT w="12240">
                      <a:solidFill>
                        <a:srgbClr val="3d382b"/>
                      </a:solidFill>
                    </a:lnT>
                    <a:lnB w="12240">
                      <a:solidFill>
                        <a:srgbClr val="3d382b"/>
                      </a:solidFill>
                    </a:lnB>
                    <a:solidFill>
                      <a:srgbClr val="f1f4f5"/>
                    </a:solidFill>
                  </a:tcPr>
                </a:tc>
                <a:tc>
                  <a:txBody>
                    <a:bodyPr>
                      <a:noAutofit/>
                    </a:bodyPr>
                    <a:p>
                      <a:pPr marL="20880">
                        <a:lnSpc>
                          <a:spcPts val="3121"/>
                        </a:lnSpc>
                        <a:spcBef>
                          <a:spcPts val="40"/>
                        </a:spcBef>
                      </a:pPr>
                      <a:r>
                        <a:rPr b="0" lang="ru-RU" sz="2000" spc="12" strike="noStrike">
                          <a:solidFill>
                            <a:srgbClr val="1d2e5f"/>
                          </a:solidFill>
                          <a:latin typeface="Arial"/>
                        </a:rPr>
                        <a:t>М</a:t>
                      </a:r>
                      <a:r>
                        <a:rPr b="0" lang="ru-RU" sz="2000" spc="-7" strike="noStrike">
                          <a:solidFill>
                            <a:srgbClr val="1d2e5f"/>
                          </a:solidFill>
                          <a:latin typeface="Arial"/>
                        </a:rPr>
                        <a:t>а</a:t>
                      </a:r>
                      <a:r>
                        <a:rPr b="0" lang="ru-RU" sz="2000" spc="-1" strike="noStrike">
                          <a:solidFill>
                            <a:srgbClr val="1d2e5f"/>
                          </a:solidFill>
                          <a:latin typeface="Arial"/>
                        </a:rPr>
                        <a:t>р</a:t>
                      </a:r>
                      <a:r>
                        <a:rPr b="0" lang="ru-RU" sz="2000" spc="12" strike="noStrike">
                          <a:solidFill>
                            <a:srgbClr val="1d2e5f"/>
                          </a:solidFill>
                          <a:latin typeface="Arial"/>
                        </a:rPr>
                        <a:t>к</a:t>
                      </a:r>
                      <a:r>
                        <a:rPr b="0" lang="ru-RU" sz="2000" spc="-7" strike="noStrike">
                          <a:solidFill>
                            <a:srgbClr val="1d2e5f"/>
                          </a:solidFill>
                          <a:latin typeface="Arial"/>
                        </a:rPr>
                        <a:t>е</a:t>
                      </a:r>
                      <a:r>
                        <a:rPr b="0" lang="ru-RU" sz="2000" spc="-1" strike="noStrike">
                          <a:solidFill>
                            <a:srgbClr val="1d2e5f"/>
                          </a:solidFill>
                          <a:latin typeface="Arial"/>
                        </a:rPr>
                        <a:t>р</a:t>
                      </a:r>
                      <a:r>
                        <a:rPr b="0" lang="ru-RU" sz="2000" spc="-1" strike="noStrike">
                          <a:solidFill>
                            <a:srgbClr val="1d2e5f"/>
                          </a:solidFill>
                          <a:latin typeface="Arial"/>
                        </a:rPr>
                        <a:t>	</a:t>
                      </a:r>
                      <a:r>
                        <a:rPr b="0" lang="ru-RU" sz="2000" spc="-1" strike="noStrike">
                          <a:solidFill>
                            <a:srgbClr val="1d2e5f"/>
                          </a:solidFill>
                          <a:latin typeface="Arial"/>
                        </a:rPr>
                        <a:t>В</a:t>
                      </a:r>
                      <a:r>
                        <a:rPr b="0" lang="ru-RU" sz="2000" spc="-7" strike="noStrike">
                          <a:solidFill>
                            <a:srgbClr val="1d2e5f"/>
                          </a:solidFill>
                          <a:latin typeface="Arial"/>
                        </a:rPr>
                        <a:t>-лі</a:t>
                      </a:r>
                      <a:r>
                        <a:rPr b="0" lang="ru-RU" sz="2000" spc="-15" strike="noStrike">
                          <a:solidFill>
                            <a:srgbClr val="1d2e5f"/>
                          </a:solidFill>
                          <a:latin typeface="Arial"/>
                        </a:rPr>
                        <a:t>м</a:t>
                      </a:r>
                      <a:r>
                        <a:rPr b="0" lang="ru-RU" sz="2000" spc="-1" strike="noStrike">
                          <a:solidFill>
                            <a:srgbClr val="1d2e5f"/>
                          </a:solidFill>
                          <a:latin typeface="Arial"/>
                        </a:rPr>
                        <a:t>фоц</a:t>
                      </a:r>
                      <a:r>
                        <a:rPr b="0" lang="ru-RU" sz="2000" spc="-26" strike="noStrike">
                          <a:solidFill>
                            <a:srgbClr val="1d2e5f"/>
                          </a:solidFill>
                          <a:latin typeface="Arial"/>
                        </a:rPr>
                        <a:t>и</a:t>
                      </a:r>
                      <a:r>
                        <a:rPr b="0" lang="ru-RU" sz="2000" spc="-1" strike="noStrike">
                          <a:solidFill>
                            <a:srgbClr val="1d2e5f"/>
                          </a:solidFill>
                          <a:latin typeface="Arial"/>
                        </a:rPr>
                        <a:t>тів</a:t>
                      </a:r>
                      <a:r>
                        <a:rPr b="0" lang="ru-RU" sz="2000" spc="-1" strike="noStrike">
                          <a:solidFill>
                            <a:srgbClr val="1d2e5f"/>
                          </a:solidFill>
                          <a:latin typeface="Arial"/>
                        </a:rPr>
                        <a:t>	</a:t>
                      </a:r>
                      <a:r>
                        <a:rPr b="0" lang="ru-RU" sz="2000" spc="-1" strike="noStrike">
                          <a:solidFill>
                            <a:srgbClr val="1d2e5f"/>
                          </a:solidFill>
                          <a:latin typeface="Arial"/>
                        </a:rPr>
                        <a:t>на</a:t>
                      </a:r>
                      <a:r>
                        <a:rPr b="0" lang="ru-RU" sz="2000" spc="-1" strike="noStrike">
                          <a:solidFill>
                            <a:srgbClr val="1d2e5f"/>
                          </a:solidFill>
                          <a:latin typeface="Arial"/>
                        </a:rPr>
                        <a:t>	</a:t>
                      </a:r>
                      <a:r>
                        <a:rPr b="0" lang="ru-RU" sz="2000" spc="-7" strike="noStrike">
                          <a:solidFill>
                            <a:srgbClr val="1d2e5f"/>
                          </a:solidFill>
                          <a:latin typeface="Arial"/>
                        </a:rPr>
                        <a:t>р</a:t>
                      </a:r>
                      <a:r>
                        <a:rPr b="0" lang="ru-RU" sz="2000" spc="7" strike="noStrike">
                          <a:solidFill>
                            <a:srgbClr val="1d2e5f"/>
                          </a:solidFill>
                          <a:latin typeface="Arial"/>
                        </a:rPr>
                        <a:t>а</a:t>
                      </a:r>
                      <a:r>
                        <a:rPr b="0" lang="ru-RU" sz="2000" spc="-7" strike="noStrike">
                          <a:solidFill>
                            <a:srgbClr val="1d2e5f"/>
                          </a:solidFill>
                          <a:latin typeface="Arial"/>
                        </a:rPr>
                        <a:t>нні</a:t>
                      </a:r>
                      <a:r>
                        <a:rPr b="0" lang="ru-RU" sz="2000" spc="-1" strike="noStrike">
                          <a:solidFill>
                            <a:srgbClr val="1d2e5f"/>
                          </a:solidFill>
                          <a:latin typeface="Arial"/>
                        </a:rPr>
                        <a:t>х</a:t>
                      </a:r>
                      <a:r>
                        <a:rPr b="0" lang="ru-RU" sz="2000" spc="-1" strike="noStrike">
                          <a:solidFill>
                            <a:srgbClr val="1d2e5f"/>
                          </a:solidFill>
                          <a:latin typeface="Arial"/>
                        </a:rPr>
                        <a:t>	</a:t>
                      </a:r>
                      <a:r>
                        <a:rPr b="0" lang="ru-RU" sz="2000" spc="-80" strike="noStrike">
                          <a:solidFill>
                            <a:srgbClr val="1d2e5f"/>
                          </a:solidFill>
                          <a:latin typeface="Arial"/>
                        </a:rPr>
                        <a:t>е</a:t>
                      </a:r>
                      <a:r>
                        <a:rPr b="0" lang="ru-RU" sz="2000" spc="-46" strike="noStrike">
                          <a:solidFill>
                            <a:srgbClr val="1d2e5f"/>
                          </a:solidFill>
                          <a:latin typeface="Arial"/>
                        </a:rPr>
                        <a:t>т</a:t>
                      </a:r>
                      <a:r>
                        <a:rPr b="0" lang="ru-RU" sz="2000" spc="-7" strike="noStrike">
                          <a:solidFill>
                            <a:srgbClr val="1d2e5f"/>
                          </a:solidFill>
                          <a:latin typeface="Arial"/>
                        </a:rPr>
                        <a:t>апах  </a:t>
                      </a:r>
                      <a:r>
                        <a:rPr b="0" lang="ru-RU" sz="2000" spc="-21" strike="noStrike">
                          <a:solidFill>
                            <a:srgbClr val="1d2e5f"/>
                          </a:solidFill>
                          <a:latin typeface="Arial"/>
                        </a:rPr>
                        <a:t>ї</a:t>
                      </a:r>
                      <a:r>
                        <a:rPr b="0" lang="ru-RU" sz="2000" spc="-1" strike="noStrike">
                          <a:solidFill>
                            <a:srgbClr val="1d2e5f"/>
                          </a:solidFill>
                          <a:latin typeface="Arial"/>
                        </a:rPr>
                        <a:t>х</a:t>
                      </a:r>
                      <a:r>
                        <a:rPr b="0" lang="ru-RU" sz="2000" spc="-1" strike="noStrike">
                          <a:solidFill>
                            <a:srgbClr val="1d2e5f"/>
                          </a:solidFill>
                          <a:latin typeface="Arial"/>
                        </a:rPr>
                        <a:t>	</a:t>
                      </a:r>
                      <a:r>
                        <a:rPr b="0" lang="ru-RU" sz="2000" spc="-7" strike="noStrike">
                          <a:solidFill>
                            <a:srgbClr val="1d2e5f"/>
                          </a:solidFill>
                          <a:latin typeface="Arial"/>
                        </a:rPr>
                        <a:t>р</a:t>
                      </a:r>
                      <a:r>
                        <a:rPr b="0" lang="ru-RU" sz="2000" spc="-21" strike="noStrike">
                          <a:solidFill>
                            <a:srgbClr val="1d2e5f"/>
                          </a:solidFill>
                          <a:latin typeface="Arial"/>
                        </a:rPr>
                        <a:t>о</a:t>
                      </a:r>
                      <a:r>
                        <a:rPr b="0" lang="ru-RU" sz="2000" spc="-7" strike="noStrike">
                          <a:solidFill>
                            <a:srgbClr val="1d2e5f"/>
                          </a:solidFill>
                          <a:latin typeface="Arial"/>
                        </a:rPr>
                        <a:t>зв</a:t>
                      </a:r>
                      <a:r>
                        <a:rPr b="0" lang="ru-RU" sz="2000" spc="-15" strike="noStrike">
                          <a:solidFill>
                            <a:srgbClr val="1d2e5f"/>
                          </a:solidFill>
                          <a:latin typeface="Arial"/>
                        </a:rPr>
                        <a:t>и</a:t>
                      </a:r>
                      <a:r>
                        <a:rPr b="0" lang="ru-RU" sz="2000" spc="-1" strike="noStrike">
                          <a:solidFill>
                            <a:srgbClr val="1d2e5f"/>
                          </a:solidFill>
                          <a:latin typeface="Arial"/>
                        </a:rPr>
                        <a:t>т</a:t>
                      </a:r>
                      <a:r>
                        <a:rPr b="0" lang="ru-RU" sz="2000" spc="7" strike="noStrike">
                          <a:solidFill>
                            <a:srgbClr val="1d2e5f"/>
                          </a:solidFill>
                          <a:latin typeface="Arial"/>
                        </a:rPr>
                        <a:t>к</a:t>
                      </a:r>
                      <a:r>
                        <a:rPr b="0" lang="ru-RU" sz="2000" spc="-256" strike="noStrike">
                          <a:solidFill>
                            <a:srgbClr val="1d2e5f"/>
                          </a:solidFill>
                          <a:latin typeface="Arial"/>
                        </a:rPr>
                        <a:t>у</a:t>
                      </a:r>
                      <a:r>
                        <a:rPr b="0" lang="ru-RU" sz="2000" spc="-1" strike="noStrike">
                          <a:solidFill>
                            <a:srgbClr val="1d2e5f"/>
                          </a:solidFill>
                          <a:latin typeface="Arial"/>
                        </a:rPr>
                        <a:t>.</a:t>
                      </a:r>
                      <a:r>
                        <a:rPr b="0" lang="ru-RU" sz="2000" spc="-1" strike="noStrike">
                          <a:solidFill>
                            <a:srgbClr val="1d2e5f"/>
                          </a:solidFill>
                          <a:latin typeface="Arial"/>
                        </a:rPr>
                        <a:t>	</a:t>
                      </a:r>
                      <a:r>
                        <a:rPr b="0" lang="ru-RU" sz="2000" spc="12" strike="noStrike">
                          <a:solidFill>
                            <a:srgbClr val="1d2e5f"/>
                          </a:solidFill>
                          <a:latin typeface="Arial"/>
                        </a:rPr>
                        <a:t>М</a:t>
                      </a:r>
                      <a:r>
                        <a:rPr b="0" lang="ru-RU" sz="2000" spc="-1" strike="noStrike">
                          <a:solidFill>
                            <a:srgbClr val="1d2e5f"/>
                          </a:solidFill>
                          <a:latin typeface="Arial"/>
                        </a:rPr>
                        <a:t>у</a:t>
                      </a:r>
                      <a:r>
                        <a:rPr b="0" lang="ru-RU" sz="2000" spc="-26" strike="noStrike">
                          <a:solidFill>
                            <a:srgbClr val="1d2e5f"/>
                          </a:solidFill>
                          <a:latin typeface="Arial"/>
                        </a:rPr>
                        <a:t>т</a:t>
                      </a:r>
                      <a:r>
                        <a:rPr b="0" lang="ru-RU" sz="2000" spc="-7" strike="noStrike">
                          <a:solidFill>
                            <a:srgbClr val="1d2e5f"/>
                          </a:solidFill>
                          <a:latin typeface="Arial"/>
                        </a:rPr>
                        <a:t>а</a:t>
                      </a:r>
                      <a:r>
                        <a:rPr b="0" lang="ru-RU" sz="2000" spc="-15" strike="noStrike">
                          <a:solidFill>
                            <a:srgbClr val="1d2e5f"/>
                          </a:solidFill>
                          <a:latin typeface="Arial"/>
                        </a:rPr>
                        <a:t>ц</a:t>
                      </a:r>
                      <a:r>
                        <a:rPr b="0" lang="ru-RU" sz="2000" spc="-7" strike="noStrike">
                          <a:solidFill>
                            <a:srgbClr val="1d2e5f"/>
                          </a:solidFill>
                          <a:latin typeface="Arial"/>
                        </a:rPr>
                        <a:t>і</a:t>
                      </a:r>
                      <a:r>
                        <a:rPr b="0" lang="ru-RU" sz="2000" spc="-1" strike="noStrike">
                          <a:solidFill>
                            <a:srgbClr val="1d2e5f"/>
                          </a:solidFill>
                          <a:latin typeface="Arial"/>
                        </a:rPr>
                        <a:t>ї</a:t>
                      </a:r>
                      <a:r>
                        <a:rPr b="0" lang="ru-RU" sz="2000" spc="-1" strike="noStrike">
                          <a:solidFill>
                            <a:srgbClr val="1d2e5f"/>
                          </a:solidFill>
                          <a:latin typeface="Arial"/>
                        </a:rPr>
                        <a:t>	</a:t>
                      </a:r>
                      <a:r>
                        <a:rPr b="0" lang="ru-RU" sz="2000" spc="-1" strike="noStrike">
                          <a:solidFill>
                            <a:srgbClr val="1d2e5f"/>
                          </a:solidFill>
                          <a:latin typeface="Arial"/>
                        </a:rPr>
                        <a:t>йо</a:t>
                      </a:r>
                      <a:r>
                        <a:rPr b="0" lang="ru-RU" sz="2000" spc="-66" strike="noStrike">
                          <a:solidFill>
                            <a:srgbClr val="1d2e5f"/>
                          </a:solidFill>
                          <a:latin typeface="Arial"/>
                        </a:rPr>
                        <a:t>г</a:t>
                      </a:r>
                      <a:r>
                        <a:rPr b="0" lang="ru-RU" sz="2000" spc="-1" strike="noStrike">
                          <a:solidFill>
                            <a:srgbClr val="1d2e5f"/>
                          </a:solidFill>
                          <a:latin typeface="Arial"/>
                        </a:rPr>
                        <a:t>о</a:t>
                      </a:r>
                      <a:r>
                        <a:rPr b="0" lang="ru-RU" sz="2000" spc="-1" strike="noStrike">
                          <a:solidFill>
                            <a:srgbClr val="1d2e5f"/>
                          </a:solidFill>
                          <a:latin typeface="Arial"/>
                        </a:rPr>
                        <a:t>	</a:t>
                      </a:r>
                      <a:r>
                        <a:rPr b="0" lang="ru-RU" sz="2000" spc="-1" strike="noStrike">
                          <a:solidFill>
                            <a:srgbClr val="1d2e5f"/>
                          </a:solidFill>
                          <a:latin typeface="Arial"/>
                        </a:rPr>
                        <a:t>	</a:t>
                      </a:r>
                      <a:r>
                        <a:rPr b="0" lang="ru-RU" sz="2000" spc="-1" strike="noStrike">
                          <a:solidFill>
                            <a:srgbClr val="1d2e5f"/>
                          </a:solidFill>
                          <a:latin typeface="Arial"/>
                        </a:rPr>
                        <a:t>сп</a:t>
                      </a:r>
                      <a:r>
                        <a:rPr b="0" lang="ru-RU" sz="2000" spc="-7" strike="noStrike">
                          <a:solidFill>
                            <a:srgbClr val="1d2e5f"/>
                          </a:solidFill>
                          <a:latin typeface="Arial"/>
                        </a:rPr>
                        <a:t>рич</a:t>
                      </a:r>
                      <a:r>
                        <a:rPr b="0" lang="ru-RU" sz="2000" spc="-21" strike="noStrike">
                          <a:solidFill>
                            <a:srgbClr val="1d2e5f"/>
                          </a:solidFill>
                          <a:latin typeface="Arial"/>
                        </a:rPr>
                        <a:t>и</a:t>
                      </a:r>
                      <a:r>
                        <a:rPr b="0" lang="ru-RU" sz="2000" spc="-7" strike="noStrike">
                          <a:solidFill>
                            <a:srgbClr val="1d2e5f"/>
                          </a:solidFill>
                          <a:latin typeface="Arial"/>
                        </a:rPr>
                        <a:t>ня</a:t>
                      </a:r>
                      <a:r>
                        <a:rPr b="0" lang="ru-RU" sz="2000" spc="-66" strike="noStrike">
                          <a:solidFill>
                            <a:srgbClr val="1d2e5f"/>
                          </a:solidFill>
                          <a:latin typeface="Arial"/>
                        </a:rPr>
                        <a:t>ю</a:t>
                      </a:r>
                      <a:r>
                        <a:rPr b="0" lang="ru-RU" sz="2000" spc="-1" strike="noStrike">
                          <a:solidFill>
                            <a:srgbClr val="1d2e5f"/>
                          </a:solidFill>
                          <a:latin typeface="Arial"/>
                        </a:rPr>
                        <a:t>ть</a:t>
                      </a:r>
                      <a:endParaRPr b="0" lang="ru-RU" sz="2000" spc="-1" strike="noStrike">
                        <a:latin typeface="Times New Roman"/>
                      </a:endParaRPr>
                    </a:p>
                    <a:p>
                      <a:pPr marL="20880">
                        <a:lnSpc>
                          <a:spcPts val="3121"/>
                        </a:lnSpc>
                        <a:spcBef>
                          <a:spcPts val="40"/>
                        </a:spcBef>
                      </a:pPr>
                      <a:r>
                        <a:rPr b="0" lang="ru-RU" sz="2000" spc="-12" strike="noStrike">
                          <a:solidFill>
                            <a:srgbClr val="1d2e5f"/>
                          </a:solidFill>
                          <a:latin typeface="Arial"/>
                        </a:rPr>
                        <a:t>важкий </a:t>
                      </a:r>
                      <a:r>
                        <a:rPr b="0" lang="ru-RU" sz="2000" spc="-32" strike="noStrike">
                          <a:solidFill>
                            <a:srgbClr val="1d2e5f"/>
                          </a:solidFill>
                          <a:latin typeface="Arial"/>
                        </a:rPr>
                        <a:t>імунодефіцит. </a:t>
                      </a:r>
                      <a:r>
                        <a:rPr b="0" lang="ru-RU" sz="2000" spc="-7" strike="noStrike">
                          <a:solidFill>
                            <a:srgbClr val="1d2e5f"/>
                          </a:solidFill>
                          <a:latin typeface="Arial"/>
                        </a:rPr>
                        <a:t>Використовується  </a:t>
                      </a:r>
                      <a:r>
                        <a:rPr b="0" lang="ru-RU" sz="2000" spc="-1" strike="noStrike">
                          <a:solidFill>
                            <a:srgbClr val="1d2e5f"/>
                          </a:solidFill>
                          <a:latin typeface="Arial"/>
                        </a:rPr>
                        <a:t>у діагностиці </a:t>
                      </a:r>
                      <a:r>
                        <a:rPr b="0" lang="ru-RU" sz="2000" spc="-7" strike="noStrike">
                          <a:solidFill>
                            <a:srgbClr val="1d2e5f"/>
                          </a:solidFill>
                          <a:latin typeface="Arial"/>
                        </a:rPr>
                        <a:t>В-лімфом </a:t>
                      </a:r>
                      <a:r>
                        <a:rPr b="0" lang="ru-RU" sz="2000" spc="-15" strike="noStrike">
                          <a:solidFill>
                            <a:srgbClr val="1d2e5f"/>
                          </a:solidFill>
                          <a:latin typeface="Arial"/>
                        </a:rPr>
                        <a:t>та</a:t>
                      </a:r>
                      <a:r>
                        <a:rPr b="0" lang="ru-RU" sz="2000" spc="-72" strike="noStrike">
                          <a:solidFill>
                            <a:srgbClr val="1d2e5f"/>
                          </a:solidFill>
                          <a:latin typeface="Arial"/>
                        </a:rPr>
                        <a:t> </a:t>
                      </a:r>
                      <a:r>
                        <a:rPr b="0" lang="ru-RU" sz="2000" spc="-7" strike="noStrike">
                          <a:solidFill>
                            <a:srgbClr val="1d2e5f"/>
                          </a:solidFill>
                          <a:latin typeface="Arial"/>
                        </a:rPr>
                        <a:t>В-лейкозів.</a:t>
                      </a:r>
                      <a:endParaRPr b="0" lang="ru-RU" sz="2000" spc="-1" strike="noStrike">
                        <a:latin typeface="Times New Roman"/>
                      </a:endParaRPr>
                    </a:p>
                  </a:txBody>
                  <a:tcPr marL="91440" marR="91440">
                    <a:lnL w="12240">
                      <a:solidFill>
                        <a:srgbClr val="3d382b"/>
                      </a:solidFill>
                    </a:lnL>
                    <a:lnR w="12240">
                      <a:solidFill>
                        <a:srgbClr val="3d382b"/>
                      </a:solidFill>
                    </a:lnR>
                    <a:lnT w="12240">
                      <a:solidFill>
                        <a:srgbClr val="3d382b"/>
                      </a:solidFill>
                    </a:lnT>
                    <a:lnB w="12240">
                      <a:solidFill>
                        <a:srgbClr val="3d382b"/>
                      </a:solidFill>
                    </a:lnB>
                    <a:solidFill>
                      <a:srgbClr val="f1f4f5"/>
                    </a:solidFill>
                  </a:tcPr>
                </a:tc>
              </a:tr>
              <a:tr h="1194480">
                <a:tc>
                  <a:txBody>
                    <a:bodyPr>
                      <a:noAutofit/>
                    </a:bodyPr>
                    <a:p>
                      <a:pPr algn="ctr">
                        <a:lnSpc>
                          <a:spcPts val="3061"/>
                        </a:lnSpc>
                      </a:pPr>
                      <a:r>
                        <a:rPr b="1" lang="ru-RU" sz="2000" spc="-1" strike="noStrike">
                          <a:solidFill>
                            <a:srgbClr val="1d2e5f"/>
                          </a:solidFill>
                          <a:latin typeface="Arial"/>
                        </a:rPr>
                        <a:t>CD20</a:t>
                      </a:r>
                      <a:endParaRPr b="0" lang="ru-RU" sz="2000" spc="-1" strike="noStrike">
                        <a:latin typeface="Times New Roman"/>
                      </a:endParaRPr>
                    </a:p>
                  </a:txBody>
                  <a:tcPr marL="91440" marR="91440">
                    <a:lnL w="12240">
                      <a:solidFill>
                        <a:srgbClr val="3d382b"/>
                      </a:solidFill>
                    </a:lnL>
                    <a:lnR w="12240">
                      <a:solidFill>
                        <a:srgbClr val="3d382b"/>
                      </a:solidFill>
                    </a:lnR>
                    <a:lnT w="12240">
                      <a:solidFill>
                        <a:srgbClr val="3d382b"/>
                      </a:solidFill>
                    </a:lnT>
                    <a:lnB w="12240">
                      <a:solidFill>
                        <a:srgbClr val="3d382b"/>
                      </a:solidFill>
                    </a:lnB>
                    <a:solidFill>
                      <a:srgbClr val="f1f4f5"/>
                    </a:solidFill>
                  </a:tcPr>
                </a:tc>
                <a:tc>
                  <a:txBody>
                    <a:bodyPr>
                      <a:noAutofit/>
                    </a:bodyPr>
                    <a:p>
                      <a:pPr algn="ctr">
                        <a:lnSpc>
                          <a:spcPts val="3061"/>
                        </a:lnSpc>
                      </a:pPr>
                      <a:r>
                        <a:rPr b="0" lang="ru-RU" sz="2000" spc="-7" strike="noStrike">
                          <a:solidFill>
                            <a:srgbClr val="1d2e5f"/>
                          </a:solidFill>
                          <a:latin typeface="Arial"/>
                        </a:rPr>
                        <a:t>В-лімфоцитарний</a:t>
                      </a:r>
                      <a:r>
                        <a:rPr b="0" lang="ru-RU" sz="2000" spc="-66" strike="noStrike">
                          <a:solidFill>
                            <a:srgbClr val="1d2e5f"/>
                          </a:solidFill>
                          <a:latin typeface="Arial"/>
                        </a:rPr>
                        <a:t> </a:t>
                      </a:r>
                      <a:r>
                        <a:rPr b="0" lang="ru-RU" sz="2000" spc="-15" strike="noStrike">
                          <a:solidFill>
                            <a:srgbClr val="1d2e5f"/>
                          </a:solidFill>
                          <a:latin typeface="Arial"/>
                        </a:rPr>
                        <a:t>антиген</a:t>
                      </a:r>
                      <a:endParaRPr b="0" lang="ru-RU" sz="2000" spc="-1" strike="noStrike">
                        <a:latin typeface="Times New Roman"/>
                      </a:endParaRPr>
                    </a:p>
                  </a:txBody>
                  <a:tcPr marL="91440" marR="91440">
                    <a:lnL w="12240">
                      <a:solidFill>
                        <a:srgbClr val="3d382b"/>
                      </a:solidFill>
                    </a:lnL>
                    <a:lnR w="12240">
                      <a:solidFill>
                        <a:srgbClr val="3d382b"/>
                      </a:solidFill>
                    </a:lnR>
                    <a:lnT w="12240">
                      <a:solidFill>
                        <a:srgbClr val="3d382b"/>
                      </a:solidFill>
                    </a:lnT>
                    <a:lnB w="12240">
                      <a:solidFill>
                        <a:srgbClr val="3d382b"/>
                      </a:solidFill>
                    </a:lnB>
                    <a:solidFill>
                      <a:srgbClr val="f1f4f5"/>
                    </a:solidFill>
                  </a:tcPr>
                </a:tc>
                <a:tc>
                  <a:txBody>
                    <a:bodyPr>
                      <a:noAutofit/>
                    </a:bodyPr>
                    <a:p>
                      <a:pPr marL="20880" algn="just">
                        <a:lnSpc>
                          <a:spcPts val="3121"/>
                        </a:lnSpc>
                        <a:spcBef>
                          <a:spcPts val="40"/>
                        </a:spcBef>
                      </a:pPr>
                      <a:r>
                        <a:rPr b="0" lang="ru-RU" sz="2000" spc="-52" strike="noStrike">
                          <a:solidFill>
                            <a:srgbClr val="1d2e5f"/>
                          </a:solidFill>
                          <a:latin typeface="Arial"/>
                        </a:rPr>
                        <a:t>Точна </a:t>
                      </a:r>
                      <a:r>
                        <a:rPr b="0" lang="ru-RU" sz="2000" spc="-12" strike="noStrike">
                          <a:solidFill>
                            <a:srgbClr val="1d2e5f"/>
                          </a:solidFill>
                          <a:latin typeface="Arial"/>
                        </a:rPr>
                        <a:t>функція </a:t>
                      </a:r>
                      <a:r>
                        <a:rPr b="0" lang="ru-RU" sz="2000" spc="-1" strike="noStrike">
                          <a:solidFill>
                            <a:srgbClr val="1d2e5f"/>
                          </a:solidFill>
                          <a:latin typeface="Arial"/>
                        </a:rPr>
                        <a:t>не </a:t>
                      </a:r>
                      <a:r>
                        <a:rPr b="0" lang="ru-RU" sz="2000" spc="-15" strike="noStrike">
                          <a:solidFill>
                            <a:srgbClr val="1d2e5f"/>
                          </a:solidFill>
                          <a:latin typeface="Arial"/>
                        </a:rPr>
                        <a:t>встановлена. </a:t>
                      </a:r>
                      <a:r>
                        <a:rPr b="0" lang="ru-RU" sz="2000" spc="-1" strike="noStrike">
                          <a:solidFill>
                            <a:srgbClr val="1d2e5f"/>
                          </a:solidFill>
                          <a:latin typeface="Arial"/>
                        </a:rPr>
                        <a:t>Є </a:t>
                      </a:r>
                      <a:r>
                        <a:rPr b="0" lang="ru-RU" sz="2000" spc="-7" strike="noStrike">
                          <a:solidFill>
                            <a:srgbClr val="1d2e5f"/>
                          </a:solidFill>
                          <a:latin typeface="Arial"/>
                        </a:rPr>
                        <a:t>дані,  </a:t>
                      </a:r>
                      <a:r>
                        <a:rPr b="0" lang="ru-RU" sz="2000" spc="-12" strike="noStrike">
                          <a:solidFill>
                            <a:srgbClr val="1d2e5f"/>
                          </a:solidFill>
                          <a:latin typeface="Arial"/>
                        </a:rPr>
                        <a:t>що </a:t>
                      </a:r>
                      <a:r>
                        <a:rPr b="0" lang="ru-RU" sz="2000" spc="-7" strike="noStrike">
                          <a:solidFill>
                            <a:srgbClr val="1d2e5f"/>
                          </a:solidFill>
                          <a:latin typeface="Arial"/>
                        </a:rPr>
                        <a:t>він </a:t>
                      </a:r>
                      <a:r>
                        <a:rPr b="0" lang="ru-RU" sz="2000" spc="-12" strike="noStrike">
                          <a:solidFill>
                            <a:srgbClr val="1d2e5f"/>
                          </a:solidFill>
                          <a:latin typeface="Arial"/>
                        </a:rPr>
                        <a:t>бере </a:t>
                      </a:r>
                      <a:r>
                        <a:rPr b="0" lang="ru-RU" sz="2000" spc="-1" strike="noStrike">
                          <a:solidFill>
                            <a:srgbClr val="1d2e5f"/>
                          </a:solidFill>
                          <a:latin typeface="Arial"/>
                        </a:rPr>
                        <a:t>участь в </a:t>
                      </a:r>
                      <a:r>
                        <a:rPr b="0" lang="ru-RU" sz="2000" spc="-7" strike="noStrike">
                          <a:solidFill>
                            <a:srgbClr val="1d2e5f"/>
                          </a:solidFill>
                          <a:latin typeface="Arial"/>
                        </a:rPr>
                        <a:t>проліферації </a:t>
                      </a:r>
                      <a:r>
                        <a:rPr b="0" lang="ru-RU" sz="2000" spc="-32" strike="noStrike">
                          <a:solidFill>
                            <a:srgbClr val="1d2e5f"/>
                          </a:solidFill>
                          <a:latin typeface="Arial"/>
                        </a:rPr>
                        <a:t>та  </a:t>
                      </a:r>
                      <a:r>
                        <a:rPr b="0" lang="ru-RU" sz="2000" spc="-7" strike="noStrike">
                          <a:solidFill>
                            <a:srgbClr val="1d2e5f"/>
                          </a:solidFill>
                          <a:latin typeface="Arial"/>
                        </a:rPr>
                        <a:t>активації</a:t>
                      </a:r>
                      <a:r>
                        <a:rPr b="0" lang="ru-RU" sz="2000" spc="-1" strike="noStrike">
                          <a:solidFill>
                            <a:srgbClr val="1d2e5f"/>
                          </a:solidFill>
                          <a:latin typeface="Arial"/>
                        </a:rPr>
                        <a:t> </a:t>
                      </a:r>
                      <a:r>
                        <a:rPr b="0" lang="ru-RU" sz="2000" spc="-7" strike="noStrike">
                          <a:solidFill>
                            <a:srgbClr val="1d2e5f"/>
                          </a:solidFill>
                          <a:latin typeface="Arial"/>
                        </a:rPr>
                        <a:t>В-лімфоцитів</a:t>
                      </a:r>
                      <a:endParaRPr b="0" lang="ru-RU" sz="2000" spc="-1" strike="noStrike">
                        <a:latin typeface="Times New Roman"/>
                      </a:endParaRPr>
                    </a:p>
                  </a:txBody>
                  <a:tcPr marL="91440" marR="91440">
                    <a:lnL w="12240">
                      <a:solidFill>
                        <a:srgbClr val="3d382b"/>
                      </a:solidFill>
                    </a:lnL>
                    <a:lnR w="12240">
                      <a:solidFill>
                        <a:srgbClr val="3d382b"/>
                      </a:solidFill>
                    </a:lnR>
                    <a:lnT w="12240">
                      <a:solidFill>
                        <a:srgbClr val="3d382b"/>
                      </a:solidFill>
                    </a:lnT>
                    <a:lnB w="12240">
                      <a:solidFill>
                        <a:srgbClr val="3d382b"/>
                      </a:solidFill>
                    </a:lnB>
                    <a:solidFill>
                      <a:srgbClr val="f1f4f5"/>
                    </a:solidFill>
                  </a:tcPr>
                </a:tc>
              </a:tr>
              <a:tr h="1194840">
                <a:tc>
                  <a:txBody>
                    <a:bodyPr>
                      <a:noAutofit/>
                    </a:bodyPr>
                    <a:p>
                      <a:pPr algn="ctr">
                        <a:lnSpc>
                          <a:spcPts val="3061"/>
                        </a:lnSpc>
                      </a:pPr>
                      <a:r>
                        <a:rPr b="1" lang="ru-RU" sz="2000" spc="-1" strike="noStrike">
                          <a:solidFill>
                            <a:srgbClr val="1d2e5f"/>
                          </a:solidFill>
                          <a:latin typeface="Arial"/>
                        </a:rPr>
                        <a:t>CD22</a:t>
                      </a:r>
                      <a:endParaRPr b="0" lang="ru-RU" sz="2000" spc="-1" strike="noStrike">
                        <a:latin typeface="Times New Roman"/>
                      </a:endParaRPr>
                    </a:p>
                  </a:txBody>
                  <a:tcPr marL="91440" marR="91440">
                    <a:lnL w="12240">
                      <a:solidFill>
                        <a:srgbClr val="3d382b"/>
                      </a:solidFill>
                    </a:lnL>
                    <a:lnR w="12240">
                      <a:solidFill>
                        <a:srgbClr val="3d382b"/>
                      </a:solidFill>
                    </a:lnR>
                    <a:lnT w="12240">
                      <a:solidFill>
                        <a:srgbClr val="3d382b"/>
                      </a:solidFill>
                    </a:lnT>
                    <a:lnB w="12240">
                      <a:solidFill>
                        <a:srgbClr val="3d382b"/>
                      </a:solidFill>
                    </a:lnB>
                    <a:solidFill>
                      <a:srgbClr val="f1f4f5"/>
                    </a:solidFill>
                  </a:tcPr>
                </a:tc>
                <a:tc>
                  <a:txBody>
                    <a:bodyPr>
                      <a:noAutofit/>
                    </a:bodyPr>
                    <a:p>
                      <a:pPr marL="334800" indent="306000">
                        <a:lnSpc>
                          <a:spcPts val="3121"/>
                        </a:lnSpc>
                        <a:spcBef>
                          <a:spcPts val="45"/>
                        </a:spcBef>
                      </a:pPr>
                      <a:r>
                        <a:rPr b="0" lang="ru-RU" sz="2000" spc="-1" strike="noStrike">
                          <a:solidFill>
                            <a:srgbClr val="1d2e5f"/>
                          </a:solidFill>
                          <a:latin typeface="Arial"/>
                        </a:rPr>
                        <a:t>Мембранний білок-  </a:t>
                      </a:r>
                      <a:r>
                        <a:rPr b="0" lang="ru-RU" sz="2000" spc="-12" strike="noStrike">
                          <a:solidFill>
                            <a:srgbClr val="1d2e5f"/>
                          </a:solidFill>
                          <a:latin typeface="Arial"/>
                        </a:rPr>
                        <a:t>рецептор</a:t>
                      </a:r>
                      <a:r>
                        <a:rPr b="0" lang="ru-RU" sz="2000" spc="-52" strike="noStrike">
                          <a:solidFill>
                            <a:srgbClr val="1d2e5f"/>
                          </a:solidFill>
                          <a:latin typeface="Arial"/>
                        </a:rPr>
                        <a:t> </a:t>
                      </a:r>
                      <a:r>
                        <a:rPr b="0" lang="ru-RU" sz="2000" spc="-7" strike="noStrike">
                          <a:solidFill>
                            <a:srgbClr val="1d2e5f"/>
                          </a:solidFill>
                          <a:latin typeface="Arial"/>
                        </a:rPr>
                        <a:t>В-лімфоцитів</a:t>
                      </a:r>
                      <a:endParaRPr b="0" lang="ru-RU" sz="2000" spc="-1" strike="noStrike">
                        <a:latin typeface="Times New Roman"/>
                      </a:endParaRPr>
                    </a:p>
                  </a:txBody>
                  <a:tcPr marL="91440" marR="91440">
                    <a:lnL w="12240">
                      <a:solidFill>
                        <a:srgbClr val="3d382b"/>
                      </a:solidFill>
                    </a:lnL>
                    <a:lnR w="12240">
                      <a:solidFill>
                        <a:srgbClr val="3d382b"/>
                      </a:solidFill>
                    </a:lnR>
                    <a:lnT w="12240">
                      <a:solidFill>
                        <a:srgbClr val="3d382b"/>
                      </a:solidFill>
                    </a:lnT>
                    <a:lnB w="12240">
                      <a:solidFill>
                        <a:srgbClr val="3d382b"/>
                      </a:solidFill>
                    </a:lnB>
                    <a:solidFill>
                      <a:srgbClr val="f1f4f5"/>
                    </a:solidFill>
                  </a:tcPr>
                </a:tc>
                <a:tc>
                  <a:txBody>
                    <a:bodyPr>
                      <a:noAutofit/>
                    </a:bodyPr>
                    <a:p>
                      <a:pPr marL="20880" algn="just">
                        <a:lnSpc>
                          <a:spcPts val="3121"/>
                        </a:lnSpc>
                        <a:spcBef>
                          <a:spcPts val="45"/>
                        </a:spcBef>
                      </a:pPr>
                      <a:r>
                        <a:rPr b="0" lang="ru-RU" sz="2000" spc="-1" strike="noStrike">
                          <a:solidFill>
                            <a:srgbClr val="1d2e5f"/>
                          </a:solidFill>
                          <a:latin typeface="Arial"/>
                        </a:rPr>
                        <a:t>Знижує </a:t>
                      </a:r>
                      <a:r>
                        <a:rPr b="0" lang="ru-RU" sz="2000" spc="-12" strike="noStrike">
                          <a:solidFill>
                            <a:srgbClr val="1d2e5f"/>
                          </a:solidFill>
                          <a:latin typeface="Arial"/>
                        </a:rPr>
                        <a:t>чутливість </a:t>
                      </a:r>
                      <a:r>
                        <a:rPr b="0" lang="ru-RU" sz="2000" spc="-7" strike="noStrike">
                          <a:solidFill>
                            <a:srgbClr val="1d2e5f"/>
                          </a:solidFill>
                          <a:latin typeface="Arial"/>
                        </a:rPr>
                        <a:t>В-клітинного  </a:t>
                      </a:r>
                      <a:r>
                        <a:rPr b="0" lang="ru-RU" sz="2000" spc="-15" strike="noStrike">
                          <a:solidFill>
                            <a:srgbClr val="1d2e5f"/>
                          </a:solidFill>
                          <a:latin typeface="Arial"/>
                        </a:rPr>
                        <a:t>рецептору та </a:t>
                      </a:r>
                      <a:r>
                        <a:rPr b="0" lang="ru-RU" sz="2000" spc="-12" strike="noStrike">
                          <a:solidFill>
                            <a:srgbClr val="1d2e5f"/>
                          </a:solidFill>
                          <a:latin typeface="Arial"/>
                        </a:rPr>
                        <a:t>запобігає стимуляції  </a:t>
                      </a:r>
                      <a:r>
                        <a:rPr b="0" lang="ru-RU" sz="2000" spc="-1" strike="noStrike">
                          <a:solidFill>
                            <a:srgbClr val="1d2e5f"/>
                          </a:solidFill>
                          <a:latin typeface="Arial"/>
                        </a:rPr>
                        <a:t>клітини</a:t>
                      </a:r>
                      <a:r>
                        <a:rPr b="0" lang="ru-RU" sz="2000" spc="-15" strike="noStrike">
                          <a:solidFill>
                            <a:srgbClr val="1d2e5f"/>
                          </a:solidFill>
                          <a:latin typeface="Arial"/>
                        </a:rPr>
                        <a:t> </a:t>
                      </a:r>
                      <a:r>
                        <a:rPr b="0" lang="ru-RU" sz="2000" spc="-12" strike="noStrike">
                          <a:solidFill>
                            <a:srgbClr val="1d2e5f"/>
                          </a:solidFill>
                          <a:latin typeface="Arial"/>
                        </a:rPr>
                        <a:t>антигеном.</a:t>
                      </a:r>
                      <a:endParaRPr b="0" lang="ru-RU" sz="2000" spc="-1" strike="noStrike">
                        <a:latin typeface="Times New Roman"/>
                      </a:endParaRPr>
                    </a:p>
                  </a:txBody>
                  <a:tcPr marL="91440" marR="91440">
                    <a:lnL w="12240">
                      <a:solidFill>
                        <a:srgbClr val="3d382b"/>
                      </a:solidFill>
                    </a:lnL>
                    <a:lnR w="12240">
                      <a:solidFill>
                        <a:srgbClr val="3d382b"/>
                      </a:solidFill>
                    </a:lnR>
                    <a:lnT w="12240">
                      <a:solidFill>
                        <a:srgbClr val="3d382b"/>
                      </a:solidFill>
                    </a:lnT>
                    <a:lnB w="12240">
                      <a:solidFill>
                        <a:srgbClr val="3d382b"/>
                      </a:solidFill>
                    </a:lnB>
                    <a:solidFill>
                      <a:srgbClr val="f1f4f5"/>
                    </a:solidFill>
                  </a:tcPr>
                </a:tc>
              </a:tr>
              <a:tr h="1577160">
                <a:tc>
                  <a:txBody>
                    <a:bodyPr>
                      <a:noAutofit/>
                    </a:bodyPr>
                    <a:p>
                      <a:pPr algn="ctr">
                        <a:lnSpc>
                          <a:spcPts val="3061"/>
                        </a:lnSpc>
                      </a:pPr>
                      <a:r>
                        <a:rPr b="1" lang="ru-RU" sz="2000" spc="-1" strike="noStrike">
                          <a:solidFill>
                            <a:srgbClr val="1d2e5f"/>
                          </a:solidFill>
                          <a:latin typeface="Arial"/>
                        </a:rPr>
                        <a:t>CD24</a:t>
                      </a:r>
                      <a:endParaRPr b="0" lang="ru-RU" sz="2000" spc="-1" strike="noStrike">
                        <a:latin typeface="Times New Roman"/>
                      </a:endParaRPr>
                    </a:p>
                  </a:txBody>
                  <a:tcPr marL="91440" marR="91440">
                    <a:lnL w="12240">
                      <a:solidFill>
                        <a:srgbClr val="3d382b"/>
                      </a:solidFill>
                    </a:lnL>
                    <a:lnR w="12240">
                      <a:solidFill>
                        <a:srgbClr val="3d382b"/>
                      </a:solidFill>
                    </a:lnR>
                    <a:lnT w="12240">
                      <a:solidFill>
                        <a:srgbClr val="3d382b"/>
                      </a:solidFill>
                    </a:lnT>
                    <a:lnB w="12240">
                      <a:solidFill>
                        <a:srgbClr val="3d382b"/>
                      </a:solidFill>
                    </a:lnB>
                    <a:solidFill>
                      <a:srgbClr val="f1f4f5"/>
                    </a:solidFill>
                  </a:tcPr>
                </a:tc>
                <a:tc>
                  <a:txBody>
                    <a:bodyPr>
                      <a:noAutofit/>
                    </a:bodyPr>
                    <a:p>
                      <a:pPr marL="1525320" indent="-1280880">
                        <a:lnSpc>
                          <a:spcPts val="3121"/>
                        </a:lnSpc>
                        <a:spcBef>
                          <a:spcPts val="45"/>
                        </a:spcBef>
                      </a:pPr>
                      <a:r>
                        <a:rPr b="0" lang="ru-RU" sz="2000" spc="-140" strike="noStrike">
                          <a:solidFill>
                            <a:srgbClr val="1d2e5f"/>
                          </a:solidFill>
                          <a:latin typeface="Arial"/>
                        </a:rPr>
                        <a:t>Г</a:t>
                      </a:r>
                      <a:r>
                        <a:rPr b="0" lang="ru-RU" sz="2000" spc="-1" strike="noStrike">
                          <a:solidFill>
                            <a:srgbClr val="1d2e5f"/>
                          </a:solidFill>
                          <a:latin typeface="Arial"/>
                        </a:rPr>
                        <a:t>л</a:t>
                      </a:r>
                      <a:r>
                        <a:rPr b="0" lang="ru-RU" sz="2000" spc="-7" strike="noStrike">
                          <a:solidFill>
                            <a:srgbClr val="1d2e5f"/>
                          </a:solidFill>
                          <a:latin typeface="Arial"/>
                        </a:rPr>
                        <a:t>і</a:t>
                      </a:r>
                      <a:r>
                        <a:rPr b="0" lang="ru-RU" sz="2000" spc="7" strike="noStrike">
                          <a:solidFill>
                            <a:srgbClr val="1d2e5f"/>
                          </a:solidFill>
                          <a:latin typeface="Arial"/>
                        </a:rPr>
                        <a:t>к</a:t>
                      </a:r>
                      <a:r>
                        <a:rPr b="0" lang="ru-RU" sz="2000" spc="-7" strike="noStrike">
                          <a:solidFill>
                            <a:srgbClr val="1d2e5f"/>
                          </a:solidFill>
                          <a:latin typeface="Arial"/>
                        </a:rPr>
                        <a:t>о</a:t>
                      </a:r>
                      <a:r>
                        <a:rPr b="0" lang="ru-RU" sz="2000" spc="4" strike="noStrike">
                          <a:solidFill>
                            <a:srgbClr val="1d2e5f"/>
                          </a:solidFill>
                          <a:latin typeface="Arial"/>
                        </a:rPr>
                        <a:t>п</a:t>
                      </a:r>
                      <a:r>
                        <a:rPr b="0" lang="ru-RU" sz="2000" spc="-7" strike="noStrike">
                          <a:solidFill>
                            <a:srgbClr val="1d2e5f"/>
                          </a:solidFill>
                          <a:latin typeface="Arial"/>
                        </a:rPr>
                        <a:t>р</a:t>
                      </a:r>
                      <a:r>
                        <a:rPr b="0" lang="ru-RU" sz="2000" spc="-52" strike="noStrike">
                          <a:solidFill>
                            <a:srgbClr val="1d2e5f"/>
                          </a:solidFill>
                          <a:latin typeface="Arial"/>
                        </a:rPr>
                        <a:t>о</a:t>
                      </a:r>
                      <a:r>
                        <a:rPr b="0" lang="ru-RU" sz="2000" spc="-32" strike="noStrike">
                          <a:solidFill>
                            <a:srgbClr val="1d2e5f"/>
                          </a:solidFill>
                          <a:latin typeface="Arial"/>
                        </a:rPr>
                        <a:t>т</a:t>
                      </a:r>
                      <a:r>
                        <a:rPr b="0" lang="ru-RU" sz="2000" spc="-7" strike="noStrike">
                          <a:solidFill>
                            <a:srgbClr val="1d2e5f"/>
                          </a:solidFill>
                          <a:latin typeface="Arial"/>
                        </a:rPr>
                        <a:t>е</a:t>
                      </a:r>
                      <a:r>
                        <a:rPr b="0" lang="ru-RU" sz="2000" spc="-15" strike="noStrike">
                          <a:solidFill>
                            <a:srgbClr val="1d2e5f"/>
                          </a:solidFill>
                          <a:latin typeface="Arial"/>
                        </a:rPr>
                        <a:t>ї</a:t>
                      </a:r>
                      <a:r>
                        <a:rPr b="0" lang="ru-RU" sz="2000" spc="-1" strike="noStrike">
                          <a:solidFill>
                            <a:srgbClr val="1d2e5f"/>
                          </a:solidFill>
                          <a:latin typeface="Arial"/>
                        </a:rPr>
                        <a:t>н</a:t>
                      </a:r>
                      <a:r>
                        <a:rPr b="0" lang="ru-RU" sz="2000" spc="-7" strike="noStrike">
                          <a:solidFill>
                            <a:srgbClr val="1d2e5f"/>
                          </a:solidFill>
                          <a:latin typeface="Arial"/>
                        </a:rPr>
                        <a:t>-</a:t>
                      </a:r>
                      <a:r>
                        <a:rPr b="0" lang="ru-RU" sz="2000" spc="-1" strike="noStrike">
                          <a:solidFill>
                            <a:srgbClr val="1d2e5f"/>
                          </a:solidFill>
                          <a:latin typeface="Arial"/>
                        </a:rPr>
                        <a:t>пе</a:t>
                      </a:r>
                      <a:r>
                        <a:rPr b="0" lang="ru-RU" sz="2000" spc="-7" strike="noStrike">
                          <a:solidFill>
                            <a:srgbClr val="1d2e5f"/>
                          </a:solidFill>
                          <a:latin typeface="Arial"/>
                        </a:rPr>
                        <a:t>р</a:t>
                      </a:r>
                      <a:r>
                        <a:rPr b="0" lang="ru-RU" sz="2000" spc="-55" strike="noStrike">
                          <a:solidFill>
                            <a:srgbClr val="1d2e5f"/>
                          </a:solidFill>
                          <a:latin typeface="Arial"/>
                        </a:rPr>
                        <a:t>е</a:t>
                      </a:r>
                      <a:r>
                        <a:rPr b="0" lang="ru-RU" sz="2000" spc="-7" strike="noStrike">
                          <a:solidFill>
                            <a:srgbClr val="1d2e5f"/>
                          </a:solidFill>
                          <a:latin typeface="Arial"/>
                        </a:rPr>
                        <a:t>д</a:t>
                      </a:r>
                      <a:r>
                        <a:rPr b="0" lang="ru-RU" sz="2000" spc="-55" strike="noStrike">
                          <a:solidFill>
                            <a:srgbClr val="1d2e5f"/>
                          </a:solidFill>
                          <a:latin typeface="Arial"/>
                        </a:rPr>
                        <a:t>а</a:t>
                      </a:r>
                      <a:r>
                        <a:rPr b="0" lang="ru-RU" sz="2000" spc="-1" strike="noStrike">
                          <a:solidFill>
                            <a:srgbClr val="1d2e5f"/>
                          </a:solidFill>
                          <a:latin typeface="Arial"/>
                        </a:rPr>
                        <a:t>тч</a:t>
                      </a:r>
                      <a:r>
                        <a:rPr b="0" lang="ru-RU" sz="2000" spc="-12" strike="noStrike">
                          <a:solidFill>
                            <a:srgbClr val="1d2e5f"/>
                          </a:solidFill>
                          <a:latin typeface="Arial"/>
                        </a:rPr>
                        <a:t>и</a:t>
                      </a:r>
                      <a:r>
                        <a:rPr b="0" lang="ru-RU" sz="2000" spc="-1" strike="noStrike">
                          <a:solidFill>
                            <a:srgbClr val="1d2e5f"/>
                          </a:solidFill>
                          <a:latin typeface="Arial"/>
                        </a:rPr>
                        <a:t>к  сигналу</a:t>
                      </a:r>
                      <a:endParaRPr b="0" lang="ru-RU" sz="2000" spc="-1" strike="noStrike">
                        <a:latin typeface="Times New Roman"/>
                      </a:endParaRPr>
                    </a:p>
                  </a:txBody>
                  <a:tcPr marL="91440" marR="91440">
                    <a:lnL w="12240">
                      <a:solidFill>
                        <a:srgbClr val="3d382b"/>
                      </a:solidFill>
                    </a:lnL>
                    <a:lnR w="12240">
                      <a:solidFill>
                        <a:srgbClr val="3d382b"/>
                      </a:solidFill>
                    </a:lnR>
                    <a:lnT w="12240">
                      <a:solidFill>
                        <a:srgbClr val="3d382b"/>
                      </a:solidFill>
                    </a:lnT>
                    <a:lnB w="12240">
                      <a:solidFill>
                        <a:srgbClr val="3d382b"/>
                      </a:solidFill>
                    </a:lnB>
                    <a:solidFill>
                      <a:srgbClr val="f1f4f5"/>
                    </a:solidFill>
                  </a:tcPr>
                </a:tc>
                <a:tc>
                  <a:txBody>
                    <a:bodyPr>
                      <a:noAutofit/>
                    </a:bodyPr>
                    <a:p>
                      <a:pPr marL="20880" algn="just">
                        <a:lnSpc>
                          <a:spcPts val="3061"/>
                        </a:lnSpc>
                      </a:pPr>
                      <a:r>
                        <a:rPr b="0" lang="ru-RU" sz="2000" spc="-1" strike="noStrike">
                          <a:solidFill>
                            <a:srgbClr val="1d2e5f"/>
                          </a:solidFill>
                          <a:latin typeface="Arial"/>
                        </a:rPr>
                        <a:t>Виграє    певну    </a:t>
                      </a:r>
                      <a:r>
                        <a:rPr b="0" lang="ru-RU" sz="2000" spc="-21" strike="noStrike">
                          <a:solidFill>
                            <a:srgbClr val="1d2e5f"/>
                          </a:solidFill>
                          <a:latin typeface="Arial"/>
                        </a:rPr>
                        <a:t>роль    </a:t>
                      </a:r>
                      <a:r>
                        <a:rPr b="0" lang="ru-RU" sz="2000" spc="-1" strike="noStrike">
                          <a:solidFill>
                            <a:srgbClr val="1d2e5f"/>
                          </a:solidFill>
                          <a:latin typeface="Arial"/>
                        </a:rPr>
                        <a:t>в </a:t>
                      </a:r>
                      <a:r>
                        <a:rPr b="0" lang="ru-RU" sz="2000" spc="613" strike="noStrike">
                          <a:solidFill>
                            <a:srgbClr val="1d2e5f"/>
                          </a:solidFill>
                          <a:latin typeface="Arial"/>
                        </a:rPr>
                        <a:t> </a:t>
                      </a:r>
                      <a:r>
                        <a:rPr b="0" lang="ru-RU" sz="2000" spc="-1" strike="noStrike">
                          <a:solidFill>
                            <a:srgbClr val="1d2e5f"/>
                          </a:solidFill>
                          <a:latin typeface="Arial"/>
                        </a:rPr>
                        <a:t>адаптивному</a:t>
                      </a:r>
                      <a:endParaRPr b="0" lang="ru-RU" sz="2000" spc="-1" strike="noStrike">
                        <a:latin typeface="Times New Roman"/>
                      </a:endParaRPr>
                    </a:p>
                    <a:p>
                      <a:pPr marL="20880" algn="just">
                        <a:lnSpc>
                          <a:spcPts val="3061"/>
                        </a:lnSpc>
                      </a:pPr>
                      <a:r>
                        <a:rPr b="0" lang="ru-RU" sz="2000" spc="-15" strike="noStrike">
                          <a:solidFill>
                            <a:srgbClr val="1d2e5f"/>
                          </a:solidFill>
                          <a:latin typeface="Arial"/>
                        </a:rPr>
                        <a:t>імунітеті, </a:t>
                      </a:r>
                      <a:r>
                        <a:rPr b="0" lang="ru-RU" sz="2000" spc="-7" strike="noStrike">
                          <a:solidFill>
                            <a:srgbClr val="1d2e5f"/>
                          </a:solidFill>
                          <a:latin typeface="Arial"/>
                        </a:rPr>
                        <a:t>запаленні, аутоімунних  реакціях </a:t>
                      </a:r>
                      <a:r>
                        <a:rPr b="0" lang="ru-RU" sz="2000" spc="-15" strike="noStrike">
                          <a:solidFill>
                            <a:srgbClr val="1d2e5f"/>
                          </a:solidFill>
                          <a:latin typeface="Arial"/>
                        </a:rPr>
                        <a:t>та </a:t>
                      </a:r>
                      <a:r>
                        <a:rPr b="0" lang="ru-RU" sz="2000" spc="-7" strike="noStrike">
                          <a:solidFill>
                            <a:srgbClr val="1d2e5f"/>
                          </a:solidFill>
                          <a:latin typeface="Arial"/>
                        </a:rPr>
                        <a:t>злоякісному </a:t>
                      </a:r>
                      <a:r>
                        <a:rPr b="0" lang="ru-RU" sz="2000" spc="-12" strike="noStrike">
                          <a:solidFill>
                            <a:srgbClr val="1d2e5f"/>
                          </a:solidFill>
                          <a:latin typeface="Arial"/>
                        </a:rPr>
                        <a:t>переродженню  </a:t>
                      </a:r>
                      <a:r>
                        <a:rPr b="0" lang="ru-RU" sz="2000" spc="-1" strike="noStrike">
                          <a:solidFill>
                            <a:srgbClr val="1d2e5f"/>
                          </a:solidFill>
                          <a:latin typeface="Arial"/>
                        </a:rPr>
                        <a:t>клітин, а саме – в </a:t>
                      </a:r>
                      <a:r>
                        <a:rPr b="0" lang="ru-RU" sz="2000" spc="-7" strike="noStrike">
                          <a:solidFill>
                            <a:srgbClr val="1d2e5f"/>
                          </a:solidFill>
                          <a:latin typeface="Arial"/>
                        </a:rPr>
                        <a:t>апоптозі</a:t>
                      </a:r>
                      <a:r>
                        <a:rPr b="0" lang="ru-RU" sz="2000" spc="-60" strike="noStrike">
                          <a:solidFill>
                            <a:srgbClr val="1d2e5f"/>
                          </a:solidFill>
                          <a:latin typeface="Arial"/>
                        </a:rPr>
                        <a:t> </a:t>
                      </a:r>
                      <a:r>
                        <a:rPr b="0" lang="ru-RU" sz="2000" spc="-7" strike="noStrike">
                          <a:solidFill>
                            <a:srgbClr val="1d2e5f"/>
                          </a:solidFill>
                          <a:latin typeface="Arial"/>
                        </a:rPr>
                        <a:t>В-лімфоцитів</a:t>
                      </a:r>
                      <a:endParaRPr b="0" lang="ru-RU" sz="2000" spc="-1" strike="noStrike">
                        <a:latin typeface="Times New Roman"/>
                      </a:endParaRPr>
                    </a:p>
                  </a:txBody>
                  <a:tcPr marL="91440" marR="91440">
                    <a:lnL w="12240">
                      <a:solidFill>
                        <a:srgbClr val="3d382b"/>
                      </a:solidFill>
                    </a:lnL>
                    <a:lnR w="12240">
                      <a:solidFill>
                        <a:srgbClr val="3d382b"/>
                      </a:solidFill>
                    </a:lnR>
                    <a:lnT w="12240">
                      <a:solidFill>
                        <a:srgbClr val="3d382b"/>
                      </a:solidFill>
                    </a:lnT>
                    <a:lnB w="12240">
                      <a:solidFill>
                        <a:srgbClr val="3d382b"/>
                      </a:solidFill>
                    </a:lnB>
                    <a:solidFill>
                      <a:srgbClr val="f1f4f5"/>
                    </a:solidFill>
                  </a:tcPr>
                </a:tc>
              </a:tr>
            </a:tbl>
          </a:graphicData>
        </a:graphic>
      </p:graphicFrame>
    </p:spTree>
  </p:cSld>
  <mc:AlternateContent>
    <mc:Choice Requires="p14">
      <p:transition spd="slow" p14:dur="2000"/>
    </mc:Choice>
    <mc:Fallback>
      <p:transition spd="slow"/>
    </mc:Fallback>
  </mc:AlternateContent>
</p:sld>
</file>

<file path=ppt/slides/slide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0" name="CustomShape 1"/>
          <p:cNvSpPr/>
          <p:nvPr/>
        </p:nvSpPr>
        <p:spPr>
          <a:xfrm>
            <a:off x="534240" y="1107000"/>
            <a:ext cx="11931840" cy="7329600"/>
          </a:xfrm>
          <a:prstGeom prst="rect">
            <a:avLst/>
          </a:prstGeom>
          <a:noFill/>
          <a:ln>
            <a:noFill/>
          </a:ln>
        </p:spPr>
        <p:style>
          <a:lnRef idx="0"/>
          <a:fillRef idx="0"/>
          <a:effectRef idx="0"/>
          <a:fontRef idx="minor"/>
        </p:style>
        <p:txBody>
          <a:bodyPr lIns="0" rIns="0" tIns="13320" bIns="0">
            <a:spAutoFit/>
          </a:bodyPr>
          <a:p>
            <a:pPr marL="2520" algn="ctr">
              <a:lnSpc>
                <a:spcPct val="100000"/>
              </a:lnSpc>
              <a:spcBef>
                <a:spcPts val="105"/>
              </a:spcBef>
            </a:pPr>
            <a:r>
              <a:rPr b="1" lang="ru-RU" sz="3200" spc="-1" strike="noStrike">
                <a:solidFill>
                  <a:srgbClr val="c00000"/>
                </a:solidFill>
                <a:latin typeface="Arial"/>
                <a:ea typeface="DejaVu Sans"/>
              </a:rPr>
              <a:t>Специфічний </a:t>
            </a:r>
            <a:r>
              <a:rPr b="1" lang="ru-RU" sz="3200" spc="-12" strike="noStrike">
                <a:solidFill>
                  <a:srgbClr val="c00000"/>
                </a:solidFill>
                <a:latin typeface="Arial"/>
                <a:ea typeface="DejaVu Sans"/>
              </a:rPr>
              <a:t>маркер </a:t>
            </a:r>
            <a:r>
              <a:rPr b="1" lang="ru-RU" sz="3200" spc="-7" strike="noStrike">
                <a:solidFill>
                  <a:srgbClr val="c00000"/>
                </a:solidFill>
                <a:latin typeface="Arial"/>
                <a:ea typeface="DejaVu Sans"/>
              </a:rPr>
              <a:t>моноцитів </a:t>
            </a:r>
            <a:r>
              <a:rPr b="1" lang="ru-RU" sz="3200" spc="-1" strike="noStrike">
                <a:solidFill>
                  <a:srgbClr val="c00000"/>
                </a:solidFill>
                <a:latin typeface="Arial"/>
                <a:ea typeface="DejaVu Sans"/>
              </a:rPr>
              <a:t>і </a:t>
            </a:r>
            <a:r>
              <a:rPr b="1" lang="ru-RU" sz="3200" spc="-12" strike="noStrike">
                <a:solidFill>
                  <a:srgbClr val="c00000"/>
                </a:solidFill>
                <a:latin typeface="Arial"/>
                <a:ea typeface="DejaVu Sans"/>
              </a:rPr>
              <a:t>макрофагів</a:t>
            </a:r>
            <a:r>
              <a:rPr b="1" lang="ru-RU" sz="3200" spc="-185" strike="noStrike">
                <a:solidFill>
                  <a:srgbClr val="c00000"/>
                </a:solidFill>
                <a:latin typeface="Arial"/>
                <a:ea typeface="DejaVu Sans"/>
              </a:rPr>
              <a:t> </a:t>
            </a:r>
            <a:r>
              <a:rPr b="1" lang="ru-RU" sz="3200" spc="-1" strike="noStrike">
                <a:solidFill>
                  <a:srgbClr val="c00000"/>
                </a:solidFill>
                <a:latin typeface="Arial"/>
                <a:ea typeface="DejaVu Sans"/>
              </a:rPr>
              <a:t>(CD14).</a:t>
            </a:r>
            <a:endParaRPr b="0" lang="ru-RU" sz="3200" spc="-1" strike="noStrike">
              <a:latin typeface="Arial"/>
            </a:endParaRPr>
          </a:p>
          <a:p>
            <a:pPr marL="41400" algn="ctr">
              <a:lnSpc>
                <a:spcPct val="100000"/>
              </a:lnSpc>
            </a:pPr>
            <a:r>
              <a:rPr b="0" lang="ru-RU" sz="3200" spc="-7" strike="noStrike">
                <a:solidFill>
                  <a:srgbClr val="1d2e5f"/>
                </a:solidFill>
                <a:latin typeface="Arial"/>
                <a:ea typeface="DejaVu Sans"/>
              </a:rPr>
              <a:t>Підвищення </a:t>
            </a:r>
            <a:r>
              <a:rPr b="0" lang="ru-RU" sz="3200" spc="-1" strike="noStrike">
                <a:solidFill>
                  <a:srgbClr val="1d2e5f"/>
                </a:solidFill>
                <a:latin typeface="Arial"/>
                <a:ea typeface="DejaVu Sans"/>
              </a:rPr>
              <a:t>числа </a:t>
            </a:r>
            <a:r>
              <a:rPr b="0" lang="ru-RU" sz="3200" spc="-7" strike="noStrike">
                <a:solidFill>
                  <a:srgbClr val="1d2e5f"/>
                </a:solidFill>
                <a:latin typeface="Arial"/>
                <a:ea typeface="DejaVu Sans"/>
              </a:rPr>
              <a:t>моноцитів </a:t>
            </a:r>
            <a:r>
              <a:rPr b="0" lang="ru-RU" sz="3200" spc="-12" strike="noStrike">
                <a:solidFill>
                  <a:srgbClr val="1d2e5f"/>
                </a:solidFill>
                <a:latin typeface="Arial"/>
                <a:ea typeface="DejaVu Sans"/>
              </a:rPr>
              <a:t>спостерігається </a:t>
            </a:r>
            <a:r>
              <a:rPr b="0" lang="ru-RU" sz="3200" spc="-1" strike="noStrike">
                <a:solidFill>
                  <a:srgbClr val="1d2e5f"/>
                </a:solidFill>
                <a:latin typeface="Arial"/>
                <a:ea typeface="DejaVu Sans"/>
              </a:rPr>
              <a:t>при </a:t>
            </a:r>
            <a:r>
              <a:rPr b="0" lang="ru-RU" sz="3200" spc="-12" strike="noStrike">
                <a:solidFill>
                  <a:srgbClr val="1d2e5f"/>
                </a:solidFill>
                <a:latin typeface="Arial"/>
                <a:ea typeface="DejaVu Sans"/>
              </a:rPr>
              <a:t>одужанні</a:t>
            </a:r>
            <a:r>
              <a:rPr b="0" lang="ru-RU" sz="3200" spc="-100" strike="noStrike">
                <a:solidFill>
                  <a:srgbClr val="1d2e5f"/>
                </a:solidFill>
                <a:latin typeface="Arial"/>
                <a:ea typeface="DejaVu Sans"/>
              </a:rPr>
              <a:t> </a:t>
            </a:r>
            <a:r>
              <a:rPr b="0" lang="ru-RU" sz="3200" spc="-7" strike="noStrike">
                <a:solidFill>
                  <a:srgbClr val="1d2e5f"/>
                </a:solidFill>
                <a:latin typeface="Arial"/>
                <a:ea typeface="DejaVu Sans"/>
              </a:rPr>
              <a:t>від  інфекційних </a:t>
            </a:r>
            <a:r>
              <a:rPr b="0" lang="ru-RU" sz="3200" spc="-12" strike="noStrike">
                <a:solidFill>
                  <a:srgbClr val="1d2e5f"/>
                </a:solidFill>
                <a:latin typeface="Arial"/>
                <a:ea typeface="DejaVu Sans"/>
              </a:rPr>
              <a:t>захворювань. </a:t>
            </a:r>
            <a:r>
              <a:rPr b="0" lang="ru-RU" sz="3200" spc="-15" strike="noStrike">
                <a:solidFill>
                  <a:srgbClr val="1d2e5f"/>
                </a:solidFill>
                <a:latin typeface="Arial"/>
                <a:ea typeface="DejaVu Sans"/>
              </a:rPr>
              <a:t>Довготривале </a:t>
            </a:r>
            <a:r>
              <a:rPr b="0" lang="ru-RU" sz="3200" spc="-7" strike="noStrike">
                <a:solidFill>
                  <a:srgbClr val="1d2e5f"/>
                </a:solidFill>
                <a:latin typeface="Arial"/>
                <a:ea typeface="DejaVu Sans"/>
              </a:rPr>
              <a:t>підвищення  </a:t>
            </a:r>
            <a:r>
              <a:rPr b="0" lang="ru-RU" sz="3200" spc="-12" strike="noStrike">
                <a:solidFill>
                  <a:srgbClr val="1d2e5f"/>
                </a:solidFill>
                <a:latin typeface="Arial"/>
                <a:ea typeface="DejaVu Sans"/>
              </a:rPr>
              <a:t>зустрічається </a:t>
            </a:r>
            <a:r>
              <a:rPr b="0" lang="ru-RU" sz="3200" spc="-1" strike="noStrike">
                <a:solidFill>
                  <a:srgbClr val="1d2e5f"/>
                </a:solidFill>
                <a:latin typeface="Arial"/>
                <a:ea typeface="DejaVu Sans"/>
              </a:rPr>
              <a:t>при </a:t>
            </a:r>
            <a:r>
              <a:rPr b="0" lang="ru-RU" sz="3200" spc="-21" strike="noStrike">
                <a:solidFill>
                  <a:srgbClr val="1d2e5f"/>
                </a:solidFill>
                <a:latin typeface="Arial"/>
                <a:ea typeface="DejaVu Sans"/>
              </a:rPr>
              <a:t>гранулематозних </a:t>
            </a:r>
            <a:r>
              <a:rPr b="0" lang="ru-RU" sz="3200" spc="-12" strike="noStrike">
                <a:solidFill>
                  <a:srgbClr val="1d2e5f"/>
                </a:solidFill>
                <a:latin typeface="Arial"/>
                <a:ea typeface="DejaVu Sans"/>
              </a:rPr>
              <a:t>захворюваннях </a:t>
            </a:r>
            <a:r>
              <a:rPr b="0" lang="ru-RU" sz="3200" spc="-1" strike="noStrike">
                <a:solidFill>
                  <a:srgbClr val="1d2e5f"/>
                </a:solidFill>
                <a:latin typeface="Arial"/>
                <a:ea typeface="DejaVu Sans"/>
              </a:rPr>
              <a:t>(сифіліс,  </a:t>
            </a:r>
            <a:r>
              <a:rPr b="0" lang="ru-RU" sz="3200" spc="-12" strike="noStrike">
                <a:solidFill>
                  <a:srgbClr val="1d2e5f"/>
                </a:solidFill>
                <a:latin typeface="Arial"/>
                <a:ea typeface="DejaVu Sans"/>
              </a:rPr>
              <a:t>туберкульоз, </a:t>
            </a:r>
            <a:r>
              <a:rPr b="0" lang="ru-RU" sz="3200" spc="-26" strike="noStrike">
                <a:solidFill>
                  <a:srgbClr val="1d2e5f"/>
                </a:solidFill>
                <a:latin typeface="Arial"/>
                <a:ea typeface="DejaVu Sans"/>
              </a:rPr>
              <a:t>бруцельоз,</a:t>
            </a:r>
            <a:r>
              <a:rPr b="0" lang="ru-RU" sz="3200" spc="-46" strike="noStrike">
                <a:solidFill>
                  <a:srgbClr val="1d2e5f"/>
                </a:solidFill>
                <a:latin typeface="Arial"/>
                <a:ea typeface="DejaVu Sans"/>
              </a:rPr>
              <a:t> </a:t>
            </a:r>
            <a:r>
              <a:rPr b="0" lang="ru-RU" sz="3200" spc="-7" strike="noStrike">
                <a:solidFill>
                  <a:srgbClr val="1d2e5f"/>
                </a:solidFill>
                <a:latin typeface="Arial"/>
                <a:ea typeface="DejaVu Sans"/>
              </a:rPr>
              <a:t>саркоїдоз).</a:t>
            </a:r>
            <a:endParaRPr b="0" lang="ru-RU" sz="3200" spc="-1" strike="noStrike">
              <a:latin typeface="Arial"/>
            </a:endParaRPr>
          </a:p>
          <a:p>
            <a:pPr marL="41400">
              <a:lnSpc>
                <a:spcPct val="100000"/>
              </a:lnSpc>
              <a:spcBef>
                <a:spcPts val="40"/>
              </a:spcBef>
            </a:pPr>
            <a:endParaRPr b="0" lang="ru-RU" sz="3200" spc="-1" strike="noStrike">
              <a:latin typeface="Arial"/>
            </a:endParaRPr>
          </a:p>
          <a:p>
            <a:pPr marL="332640" indent="1256040">
              <a:lnSpc>
                <a:spcPct val="100000"/>
              </a:lnSpc>
            </a:pPr>
            <a:r>
              <a:rPr b="1" lang="ru-RU" sz="3200" spc="-7" strike="noStrike">
                <a:solidFill>
                  <a:srgbClr val="c00000"/>
                </a:solidFill>
                <a:latin typeface="Arial"/>
                <a:ea typeface="DejaVu Sans"/>
              </a:rPr>
              <a:t>Загальний </a:t>
            </a:r>
            <a:r>
              <a:rPr b="1" lang="ru-RU" sz="3200" spc="-12" strike="noStrike">
                <a:solidFill>
                  <a:srgbClr val="c00000"/>
                </a:solidFill>
                <a:latin typeface="Arial"/>
                <a:ea typeface="DejaVu Sans"/>
              </a:rPr>
              <a:t>лейкоцитарний </a:t>
            </a:r>
            <a:r>
              <a:rPr b="1" lang="ru-RU" sz="3200" spc="-7" strike="noStrike">
                <a:solidFill>
                  <a:srgbClr val="c00000"/>
                </a:solidFill>
                <a:latin typeface="Arial"/>
                <a:ea typeface="DejaVu Sans"/>
              </a:rPr>
              <a:t>антиген </a:t>
            </a:r>
            <a:r>
              <a:rPr b="1" lang="ru-RU" sz="3200" spc="-1" strike="noStrike">
                <a:solidFill>
                  <a:srgbClr val="c00000"/>
                </a:solidFill>
                <a:latin typeface="Arial"/>
                <a:ea typeface="DejaVu Sans"/>
              </a:rPr>
              <a:t>(CD45) </a:t>
            </a:r>
            <a:r>
              <a:rPr b="0" lang="ru-RU" sz="3200" spc="-1" strike="noStrike">
                <a:solidFill>
                  <a:srgbClr val="1d2e5f"/>
                </a:solidFill>
                <a:latin typeface="Arial"/>
                <a:ea typeface="DejaVu Sans"/>
              </a:rPr>
              <a:t>–  </a:t>
            </a:r>
            <a:r>
              <a:rPr b="0" lang="ru-RU" sz="3200" spc="-15" strike="noStrike">
                <a:solidFill>
                  <a:srgbClr val="1d2e5f"/>
                </a:solidFill>
                <a:latin typeface="Arial"/>
                <a:ea typeface="DejaVu Sans"/>
              </a:rPr>
              <a:t>тірозинфосфатаза </a:t>
            </a:r>
            <a:r>
              <a:rPr b="0" lang="ru-RU" sz="3200" spc="-1" strike="noStrike">
                <a:solidFill>
                  <a:srgbClr val="1d2e5f"/>
                </a:solidFill>
                <a:latin typeface="Arial"/>
                <a:ea typeface="DejaVu Sans"/>
              </a:rPr>
              <a:t>– </a:t>
            </a:r>
            <a:r>
              <a:rPr b="0" lang="ru-RU" sz="3200" spc="-7" strike="noStrike">
                <a:solidFill>
                  <a:srgbClr val="1d2e5f"/>
                </a:solidFill>
                <a:latin typeface="Arial"/>
                <a:ea typeface="DejaVu Sans"/>
              </a:rPr>
              <a:t>відноситься до </a:t>
            </a:r>
            <a:r>
              <a:rPr b="0" lang="ru-RU" sz="3200" spc="-12" strike="noStrike">
                <a:solidFill>
                  <a:srgbClr val="1d2e5f"/>
                </a:solidFill>
                <a:latin typeface="Arial"/>
                <a:ea typeface="DejaVu Sans"/>
              </a:rPr>
              <a:t>групи </a:t>
            </a:r>
            <a:r>
              <a:rPr b="0" lang="ru-RU" sz="3200" spc="-7" strike="noStrike">
                <a:solidFill>
                  <a:srgbClr val="1d2e5f"/>
                </a:solidFill>
                <a:latin typeface="Arial"/>
                <a:ea typeface="DejaVu Sans"/>
              </a:rPr>
              <a:t>ферментів.</a:t>
            </a:r>
            <a:r>
              <a:rPr b="0" lang="ru-RU" sz="3200" spc="-106" strike="noStrike">
                <a:solidFill>
                  <a:srgbClr val="1d2e5f"/>
                </a:solidFill>
                <a:latin typeface="Arial"/>
                <a:ea typeface="DejaVu Sans"/>
              </a:rPr>
              <a:t> </a:t>
            </a:r>
            <a:r>
              <a:rPr b="0" lang="ru-RU" sz="3200" spc="-7" strike="noStrike">
                <a:solidFill>
                  <a:srgbClr val="1d2e5f"/>
                </a:solidFill>
                <a:latin typeface="Arial"/>
                <a:ea typeface="DejaVu Sans"/>
              </a:rPr>
              <a:t>CD45</a:t>
            </a:r>
            <a:endParaRPr b="0" lang="ru-RU" sz="3200" spc="-1" strike="noStrike">
              <a:latin typeface="Arial"/>
            </a:endParaRPr>
          </a:p>
          <a:p>
            <a:pPr marL="12600" indent="1440" algn="ctr">
              <a:lnSpc>
                <a:spcPct val="100000"/>
              </a:lnSpc>
            </a:pPr>
            <a:r>
              <a:rPr b="0" lang="ru-RU" sz="3200" spc="-1" strike="noStrike">
                <a:solidFill>
                  <a:srgbClr val="1d2e5f"/>
                </a:solidFill>
                <a:latin typeface="Arial"/>
                <a:ea typeface="DejaVu Sans"/>
              </a:rPr>
              <a:t>експресується </a:t>
            </a:r>
            <a:r>
              <a:rPr b="0" lang="ru-RU" sz="3200" spc="-7" strike="noStrike">
                <a:solidFill>
                  <a:srgbClr val="1d2e5f"/>
                </a:solidFill>
                <a:latin typeface="Arial"/>
                <a:ea typeface="DejaVu Sans"/>
              </a:rPr>
              <a:t>всіма типами </a:t>
            </a:r>
            <a:r>
              <a:rPr b="0" lang="ru-RU" sz="3200" spc="-21" strike="noStrike">
                <a:solidFill>
                  <a:srgbClr val="1d2e5f"/>
                </a:solidFill>
                <a:latin typeface="Arial"/>
                <a:ea typeface="DejaVu Sans"/>
              </a:rPr>
              <a:t>гемопоетичних </a:t>
            </a:r>
            <a:r>
              <a:rPr b="0" lang="ru-RU" sz="3200" spc="-1" strike="noStrike">
                <a:solidFill>
                  <a:srgbClr val="1d2e5f"/>
                </a:solidFill>
                <a:latin typeface="Arial"/>
                <a:ea typeface="DejaVu Sans"/>
              </a:rPr>
              <a:t>клітин, крім </a:t>
            </a:r>
            <a:r>
              <a:rPr b="0" lang="ru-RU" sz="3200" spc="-7" strike="noStrike">
                <a:solidFill>
                  <a:srgbClr val="1d2e5f"/>
                </a:solidFill>
                <a:latin typeface="Arial"/>
                <a:ea typeface="DejaVu Sans"/>
              </a:rPr>
              <a:t>зрілих  еритроцитів </a:t>
            </a:r>
            <a:r>
              <a:rPr b="0" lang="ru-RU" sz="3200" spc="-21" strike="noStrike">
                <a:solidFill>
                  <a:srgbClr val="1d2e5f"/>
                </a:solidFill>
                <a:latin typeface="Arial"/>
                <a:ea typeface="DejaVu Sans"/>
              </a:rPr>
              <a:t>та </a:t>
            </a:r>
            <a:r>
              <a:rPr b="0" lang="ru-RU" sz="3200" spc="-7" strike="noStrike">
                <a:solidFill>
                  <a:srgbClr val="1d2e5f"/>
                </a:solidFill>
                <a:latin typeface="Arial"/>
                <a:ea typeface="DejaVu Sans"/>
              </a:rPr>
              <a:t>їх </a:t>
            </a:r>
            <a:r>
              <a:rPr b="0" lang="ru-RU" sz="3200" spc="-21" strike="noStrike">
                <a:solidFill>
                  <a:srgbClr val="1d2e5f"/>
                </a:solidFill>
                <a:latin typeface="Arial"/>
                <a:ea typeface="DejaVu Sans"/>
              </a:rPr>
              <a:t>безпосередніх </a:t>
            </a:r>
            <a:r>
              <a:rPr b="0" lang="ru-RU" sz="3200" spc="-12" strike="noStrike">
                <a:solidFill>
                  <a:srgbClr val="1d2e5f"/>
                </a:solidFill>
                <a:latin typeface="Arial"/>
                <a:ea typeface="DejaVu Sans"/>
              </a:rPr>
              <a:t>попередників. Рівень </a:t>
            </a:r>
            <a:r>
              <a:rPr b="0" lang="ru-RU" sz="3200" spc="-1" strike="noStrike">
                <a:solidFill>
                  <a:srgbClr val="1d2e5f"/>
                </a:solidFill>
                <a:latin typeface="Arial"/>
                <a:ea typeface="DejaVu Sans"/>
              </a:rPr>
              <a:t>експресії  </a:t>
            </a:r>
            <a:r>
              <a:rPr b="0" lang="ru-RU" sz="3200" spc="-7" strike="noStrike">
                <a:solidFill>
                  <a:srgbClr val="1d2e5f"/>
                </a:solidFill>
                <a:latin typeface="Arial"/>
                <a:ea typeface="DejaVu Sans"/>
              </a:rPr>
              <a:t>CD45 </a:t>
            </a:r>
            <a:r>
              <a:rPr b="0" lang="ru-RU" sz="3200" spc="-12" strike="noStrike">
                <a:solidFill>
                  <a:srgbClr val="1d2e5f"/>
                </a:solidFill>
                <a:latin typeface="Arial"/>
                <a:ea typeface="DejaVu Sans"/>
              </a:rPr>
              <a:t>наростає </a:t>
            </a:r>
            <a:r>
              <a:rPr b="0" lang="ru-RU" sz="3200" spc="-1" strike="noStrike">
                <a:solidFill>
                  <a:srgbClr val="1d2e5f"/>
                </a:solidFill>
                <a:latin typeface="Arial"/>
                <a:ea typeface="DejaVu Sans"/>
              </a:rPr>
              <a:t>в </a:t>
            </a:r>
            <a:r>
              <a:rPr b="0" lang="ru-RU" sz="3200" spc="-12" strike="noStrike">
                <a:solidFill>
                  <a:srgbClr val="1d2e5f"/>
                </a:solidFill>
                <a:latin typeface="Arial"/>
                <a:ea typeface="DejaVu Sans"/>
              </a:rPr>
              <a:t>міру диференціювання </a:t>
            </a:r>
            <a:r>
              <a:rPr b="0" lang="ru-RU" sz="3200" spc="-21" strike="noStrike">
                <a:solidFill>
                  <a:srgbClr val="1d2e5f"/>
                </a:solidFill>
                <a:latin typeface="Arial"/>
                <a:ea typeface="DejaVu Sans"/>
              </a:rPr>
              <a:t>гемопоетичних </a:t>
            </a:r>
            <a:r>
              <a:rPr b="0" lang="ru-RU" sz="3200" spc="-1" strike="noStrike">
                <a:solidFill>
                  <a:srgbClr val="1d2e5f"/>
                </a:solidFill>
                <a:latin typeface="Arial"/>
                <a:ea typeface="DejaVu Sans"/>
              </a:rPr>
              <a:t>клітин  </a:t>
            </a:r>
            <a:r>
              <a:rPr b="0" lang="ru-RU" sz="3200" spc="-7" strike="noStrike">
                <a:solidFill>
                  <a:srgbClr val="1d2e5f"/>
                </a:solidFill>
                <a:latin typeface="Arial"/>
                <a:ea typeface="DejaVu Sans"/>
              </a:rPr>
              <a:t>від </a:t>
            </a:r>
            <a:r>
              <a:rPr b="0" lang="ru-RU" sz="3200" spc="-15" strike="noStrike">
                <a:solidFill>
                  <a:srgbClr val="1d2e5f"/>
                </a:solidFill>
                <a:latin typeface="Arial"/>
                <a:ea typeface="DejaVu Sans"/>
              </a:rPr>
              <a:t>незрілих </a:t>
            </a:r>
            <a:r>
              <a:rPr b="0" lang="ru-RU" sz="3200" spc="-12" strike="noStrike">
                <a:solidFill>
                  <a:srgbClr val="1d2e5f"/>
                </a:solidFill>
                <a:latin typeface="Arial"/>
                <a:ea typeface="DejaVu Sans"/>
              </a:rPr>
              <a:t>попередників </a:t>
            </a:r>
            <a:r>
              <a:rPr b="0" lang="ru-RU" sz="3200" spc="-7" strike="noStrike">
                <a:solidFill>
                  <a:srgbClr val="1d2e5f"/>
                </a:solidFill>
                <a:latin typeface="Arial"/>
                <a:ea typeface="DejaVu Sans"/>
              </a:rPr>
              <a:t>до зрілих форм. </a:t>
            </a:r>
            <a:r>
              <a:rPr b="0" lang="ru-RU" sz="3200" spc="-1" strike="noStrike">
                <a:solidFill>
                  <a:srgbClr val="1d2e5f"/>
                </a:solidFill>
                <a:latin typeface="Arial"/>
                <a:ea typeface="DejaVu Sans"/>
              </a:rPr>
              <a:t>Максимальний  </a:t>
            </a:r>
            <a:r>
              <a:rPr b="0" lang="ru-RU" sz="3200" spc="-15" strike="noStrike">
                <a:solidFill>
                  <a:srgbClr val="1d2e5f"/>
                </a:solidFill>
                <a:latin typeface="Arial"/>
                <a:ea typeface="DejaVu Sans"/>
              </a:rPr>
              <a:t>рівень </a:t>
            </a:r>
            <a:r>
              <a:rPr b="0" lang="ru-RU" sz="3200" spc="-7" strike="noStrike">
                <a:solidFill>
                  <a:srgbClr val="1d2e5f"/>
                </a:solidFill>
                <a:latin typeface="Arial"/>
                <a:ea typeface="DejaVu Sans"/>
              </a:rPr>
              <a:t>CD45 </a:t>
            </a:r>
            <a:r>
              <a:rPr b="0" lang="ru-RU" sz="3200" spc="-21" strike="noStrike">
                <a:solidFill>
                  <a:srgbClr val="1d2e5f"/>
                </a:solidFill>
                <a:latin typeface="Arial"/>
                <a:ea typeface="DejaVu Sans"/>
              </a:rPr>
              <a:t>представлений </a:t>
            </a:r>
            <a:r>
              <a:rPr b="0" lang="ru-RU" sz="3200" spc="-7" strike="noStrike">
                <a:solidFill>
                  <a:srgbClr val="1d2e5f"/>
                </a:solidFill>
                <a:latin typeface="Arial"/>
                <a:ea typeface="DejaVu Sans"/>
              </a:rPr>
              <a:t>на зрілих </a:t>
            </a:r>
            <a:r>
              <a:rPr b="0" lang="ru-RU" sz="3200" spc="-12" strike="noStrike">
                <a:solidFill>
                  <a:srgbClr val="1d2e5f"/>
                </a:solidFill>
                <a:latin typeface="Arial"/>
                <a:ea typeface="DejaVu Sans"/>
              </a:rPr>
              <a:t>лімфоцитах. </a:t>
            </a:r>
            <a:r>
              <a:rPr b="0" lang="ru-RU" sz="3200" spc="-15" strike="noStrike">
                <a:solidFill>
                  <a:srgbClr val="1d2e5f"/>
                </a:solidFill>
                <a:latin typeface="Arial"/>
                <a:ea typeface="DejaVu Sans"/>
              </a:rPr>
              <a:t>Загальний  </a:t>
            </a:r>
            <a:r>
              <a:rPr b="0" lang="ru-RU" sz="3200" spc="-7" strike="noStrike">
                <a:solidFill>
                  <a:srgbClr val="1d2e5f"/>
                </a:solidFill>
                <a:latin typeface="Arial"/>
                <a:ea typeface="DejaVu Sans"/>
              </a:rPr>
              <a:t>лейкоцитарний </a:t>
            </a:r>
            <a:r>
              <a:rPr b="0" lang="ru-RU" sz="3200" spc="-15" strike="noStrike">
                <a:solidFill>
                  <a:srgbClr val="1d2e5f"/>
                </a:solidFill>
                <a:latin typeface="Arial"/>
                <a:ea typeface="DejaVu Sans"/>
              </a:rPr>
              <a:t>антиген регулює </a:t>
            </a:r>
            <a:r>
              <a:rPr b="0" lang="ru-RU" sz="3200" spc="-12" strike="noStrike">
                <a:solidFill>
                  <a:srgbClr val="1d2e5f"/>
                </a:solidFill>
                <a:latin typeface="Arial"/>
                <a:ea typeface="DejaVu Sans"/>
              </a:rPr>
              <a:t>зростання, диференціювання,  </a:t>
            </a:r>
            <a:r>
              <a:rPr b="0" lang="ru-RU" sz="3200" spc="-15" strike="noStrike">
                <a:solidFill>
                  <a:srgbClr val="1d2e5f"/>
                </a:solidFill>
                <a:latin typeface="Arial"/>
                <a:ea typeface="DejaVu Sans"/>
              </a:rPr>
              <a:t>мітотичний </a:t>
            </a:r>
            <a:r>
              <a:rPr b="0" lang="ru-RU" sz="3200" spc="-1" strike="noStrike">
                <a:solidFill>
                  <a:srgbClr val="1d2e5f"/>
                </a:solidFill>
                <a:latin typeface="Arial"/>
                <a:ea typeface="DejaVu Sans"/>
              </a:rPr>
              <a:t>цикл і </a:t>
            </a:r>
            <a:r>
              <a:rPr b="0" lang="ru-RU" sz="3200" spc="-7" strike="noStrike">
                <a:solidFill>
                  <a:srgbClr val="1d2e5f"/>
                </a:solidFill>
                <a:latin typeface="Arial"/>
                <a:ea typeface="DejaVu Sans"/>
              </a:rPr>
              <a:t>злоякісне </a:t>
            </a:r>
            <a:r>
              <a:rPr b="0" lang="ru-RU" sz="3200" spc="-12" strike="noStrike">
                <a:solidFill>
                  <a:srgbClr val="1d2e5f"/>
                </a:solidFill>
                <a:latin typeface="Arial"/>
                <a:ea typeface="DejaVu Sans"/>
              </a:rPr>
              <a:t>переродження</a:t>
            </a:r>
            <a:r>
              <a:rPr b="0" lang="ru-RU" sz="3200" spc="-100" strike="noStrike">
                <a:solidFill>
                  <a:srgbClr val="1d2e5f"/>
                </a:solidFill>
                <a:latin typeface="Arial"/>
                <a:ea typeface="DejaVu Sans"/>
              </a:rPr>
              <a:t> </a:t>
            </a:r>
            <a:r>
              <a:rPr b="0" lang="ru-RU" sz="3200" spc="-1" strike="noStrike">
                <a:solidFill>
                  <a:srgbClr val="1d2e5f"/>
                </a:solidFill>
                <a:latin typeface="Arial"/>
                <a:ea typeface="DejaVu Sans"/>
              </a:rPr>
              <a:t>клітини.</a:t>
            </a:r>
            <a:endParaRPr b="0" lang="ru-RU" sz="3200" spc="-1" strike="noStrike">
              <a:latin typeface="Arial"/>
            </a:endParaRPr>
          </a:p>
        </p:txBody>
      </p:sp>
    </p:spTree>
  </p:cSld>
  <mc:AlternateContent>
    <mc:Choice Requires="p14">
      <p:transition spd="slow" p14:dur="2000"/>
    </mc:Choice>
    <mc:Fallback>
      <p:transition spd="slow"/>
    </mc:Fallback>
  </mc:AlternateContent>
</p:sld>
</file>

<file path=ppt/slides/slide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1" name="CustomShape 1"/>
          <p:cNvSpPr/>
          <p:nvPr/>
        </p:nvSpPr>
        <p:spPr>
          <a:xfrm>
            <a:off x="-144000" y="246600"/>
            <a:ext cx="12993840" cy="1731240"/>
          </a:xfrm>
          <a:prstGeom prst="rect">
            <a:avLst/>
          </a:prstGeom>
          <a:noFill/>
          <a:ln>
            <a:noFill/>
          </a:ln>
        </p:spPr>
        <p:style>
          <a:lnRef idx="0"/>
          <a:fillRef idx="0"/>
          <a:effectRef idx="0"/>
          <a:fontRef idx="minor"/>
        </p:style>
        <p:txBody>
          <a:bodyPr lIns="0" rIns="0" tIns="12240" bIns="0">
            <a:spAutoFit/>
          </a:bodyPr>
          <a:p>
            <a:pPr marL="345960" indent="5040" algn="ctr">
              <a:lnSpc>
                <a:spcPct val="100000"/>
              </a:lnSpc>
              <a:spcBef>
                <a:spcPts val="96"/>
              </a:spcBef>
            </a:pPr>
            <a:r>
              <a:rPr b="1" lang="ru-RU" sz="2800" spc="-26" strike="noStrike">
                <a:solidFill>
                  <a:srgbClr val="c00000"/>
                </a:solidFill>
                <a:latin typeface="Arial"/>
                <a:ea typeface="DejaVu Sans"/>
              </a:rPr>
              <a:t>Імуноглобулін </a:t>
            </a:r>
            <a:r>
              <a:rPr b="1" lang="ru-RU" sz="2800" spc="-7" strike="noStrike">
                <a:solidFill>
                  <a:srgbClr val="c00000"/>
                </a:solidFill>
                <a:latin typeface="Arial"/>
                <a:ea typeface="DejaVu Sans"/>
              </a:rPr>
              <a:t>А </a:t>
            </a:r>
            <a:r>
              <a:rPr b="1" lang="ru-RU" sz="2800" spc="-1" strike="noStrike">
                <a:solidFill>
                  <a:srgbClr val="c00000"/>
                </a:solidFill>
                <a:latin typeface="Arial"/>
                <a:ea typeface="DejaVu Sans"/>
              </a:rPr>
              <a:t>(Ig </a:t>
            </a:r>
            <a:r>
              <a:rPr b="1" lang="ru-RU" sz="2800" spc="-7" strike="noStrike">
                <a:solidFill>
                  <a:srgbClr val="c00000"/>
                </a:solidFill>
                <a:latin typeface="Arial"/>
                <a:ea typeface="DejaVu Sans"/>
              </a:rPr>
              <a:t>A) </a:t>
            </a:r>
            <a:r>
              <a:rPr b="0" lang="ru-RU" sz="2800" spc="-7" strike="noStrike">
                <a:solidFill>
                  <a:srgbClr val="1d2e5f"/>
                </a:solidFill>
                <a:latin typeface="Arial"/>
                <a:ea typeface="DejaVu Sans"/>
              </a:rPr>
              <a:t>– фракція </a:t>
            </a:r>
            <a:r>
              <a:rPr b="0" lang="ru-RU" sz="2800" spc="-21" strike="noStrike">
                <a:solidFill>
                  <a:srgbClr val="1d2e5f"/>
                </a:solidFill>
                <a:latin typeface="Arial"/>
                <a:ea typeface="DejaVu Sans"/>
              </a:rPr>
              <a:t>γ-глобулінів, </a:t>
            </a:r>
            <a:r>
              <a:rPr b="0" lang="ru-RU" sz="2800" spc="7" strike="noStrike">
                <a:solidFill>
                  <a:srgbClr val="1d2e5f"/>
                </a:solidFill>
                <a:latin typeface="Arial"/>
                <a:ea typeface="DejaVu Sans"/>
              </a:rPr>
              <a:t>яка </a:t>
            </a:r>
            <a:r>
              <a:rPr b="0" lang="ru-RU" sz="2800" spc="-15" strike="noStrike">
                <a:solidFill>
                  <a:srgbClr val="1d2e5f"/>
                </a:solidFill>
                <a:latin typeface="Arial"/>
                <a:ea typeface="DejaVu Sans"/>
              </a:rPr>
              <a:t>синтезується </a:t>
            </a:r>
            <a:r>
              <a:rPr b="0" lang="ru-RU" sz="2800" spc="-7" strike="noStrike">
                <a:solidFill>
                  <a:srgbClr val="1d2e5f"/>
                </a:solidFill>
                <a:latin typeface="Arial"/>
                <a:ea typeface="DejaVu Sans"/>
              </a:rPr>
              <a:t>в  </a:t>
            </a:r>
            <a:r>
              <a:rPr b="0" lang="ru-RU" sz="2800" spc="-1" strike="noStrike">
                <a:solidFill>
                  <a:srgbClr val="1d2e5f"/>
                </a:solidFill>
                <a:latin typeface="Arial"/>
                <a:ea typeface="DejaVu Sans"/>
              </a:rPr>
              <a:t>основному </a:t>
            </a:r>
            <a:r>
              <a:rPr b="0" lang="ru-RU" sz="2800" spc="-12" strike="noStrike">
                <a:solidFill>
                  <a:srgbClr val="1d2e5f"/>
                </a:solidFill>
                <a:latin typeface="Arial"/>
                <a:ea typeface="DejaVu Sans"/>
              </a:rPr>
              <a:t>плазматичними </a:t>
            </a:r>
            <a:r>
              <a:rPr b="0" lang="ru-RU" sz="2800" spc="-1" strike="noStrike">
                <a:solidFill>
                  <a:srgbClr val="1d2e5f"/>
                </a:solidFill>
                <a:latin typeface="Arial"/>
                <a:ea typeface="DejaVu Sans"/>
              </a:rPr>
              <a:t>клітинами </a:t>
            </a:r>
            <a:r>
              <a:rPr b="0" lang="ru-RU" sz="2800" spc="-12" strike="noStrike">
                <a:solidFill>
                  <a:srgbClr val="1d2e5f"/>
                </a:solidFill>
                <a:latin typeface="Arial"/>
                <a:ea typeface="DejaVu Sans"/>
              </a:rPr>
              <a:t>слизових оболонок </a:t>
            </a:r>
            <a:r>
              <a:rPr b="0" lang="ru-RU" sz="2800" spc="-7" strike="noStrike">
                <a:solidFill>
                  <a:srgbClr val="1d2e5f"/>
                </a:solidFill>
                <a:latin typeface="Arial"/>
                <a:ea typeface="DejaVu Sans"/>
              </a:rPr>
              <a:t>у </a:t>
            </a:r>
            <a:r>
              <a:rPr b="0" lang="ru-RU" sz="2800" spc="-12" strike="noStrike">
                <a:solidFill>
                  <a:srgbClr val="1d2e5f"/>
                </a:solidFill>
                <a:latin typeface="Arial"/>
                <a:ea typeface="DejaVu Sans"/>
              </a:rPr>
              <a:t>відповідь на  </a:t>
            </a:r>
            <a:r>
              <a:rPr b="0" lang="ru-RU" sz="2800" spc="-21" strike="noStrike">
                <a:solidFill>
                  <a:srgbClr val="1d2e5f"/>
                </a:solidFill>
                <a:latin typeface="Arial"/>
                <a:ea typeface="DejaVu Sans"/>
              </a:rPr>
              <a:t>місцеву </a:t>
            </a:r>
            <a:r>
              <a:rPr b="0" lang="ru-RU" sz="2800" spc="-12" strike="noStrike">
                <a:solidFill>
                  <a:srgbClr val="1d2e5f"/>
                </a:solidFill>
                <a:latin typeface="Arial"/>
                <a:ea typeface="DejaVu Sans"/>
              </a:rPr>
              <a:t>дію</a:t>
            </a:r>
            <a:r>
              <a:rPr b="0" lang="ru-RU" sz="2800" spc="18" strike="noStrike">
                <a:solidFill>
                  <a:srgbClr val="1d2e5f"/>
                </a:solidFill>
                <a:latin typeface="Arial"/>
                <a:ea typeface="DejaVu Sans"/>
              </a:rPr>
              <a:t> </a:t>
            </a:r>
            <a:r>
              <a:rPr b="0" lang="ru-RU" sz="2800" spc="-41" strike="noStrike">
                <a:solidFill>
                  <a:srgbClr val="1d2e5f"/>
                </a:solidFill>
                <a:latin typeface="Arial"/>
                <a:ea typeface="DejaVu Sans"/>
              </a:rPr>
              <a:t>антигену.</a:t>
            </a:r>
            <a:endParaRPr b="0" lang="ru-RU" sz="2800" spc="-1" strike="noStrike">
              <a:latin typeface="Arial"/>
            </a:endParaRPr>
          </a:p>
          <a:p>
            <a:pPr marL="345960" indent="5040" algn="ctr">
              <a:lnSpc>
                <a:spcPct val="100000"/>
              </a:lnSpc>
              <a:spcBef>
                <a:spcPts val="96"/>
              </a:spcBef>
            </a:pPr>
            <a:r>
              <a:rPr b="0" lang="ru-RU" sz="2800" spc="-7" strike="noStrike">
                <a:solidFill>
                  <a:srgbClr val="1d2e5f"/>
                </a:solidFill>
                <a:latin typeface="Arial"/>
                <a:ea typeface="DejaVu Sans"/>
              </a:rPr>
              <a:t>Ig</a:t>
            </a:r>
            <a:r>
              <a:rPr b="0" lang="ru-RU" sz="2800" spc="-7" strike="noStrike">
                <a:solidFill>
                  <a:srgbClr val="1d2e5f"/>
                </a:solidFill>
                <a:latin typeface="Arial"/>
                <a:ea typeface="DejaVu Sans"/>
              </a:rPr>
              <a:t>	</a:t>
            </a:r>
            <a:r>
              <a:rPr b="0" lang="ru-RU" sz="2800" spc="-7" strike="noStrike">
                <a:solidFill>
                  <a:srgbClr val="1d2e5f"/>
                </a:solidFill>
                <a:latin typeface="Arial"/>
                <a:ea typeface="DejaVu Sans"/>
              </a:rPr>
              <a:t>A</a:t>
            </a:r>
            <a:r>
              <a:rPr b="0" lang="ru-RU" sz="2800" spc="-7" strike="noStrike">
                <a:solidFill>
                  <a:srgbClr val="1d2e5f"/>
                </a:solidFill>
                <a:latin typeface="Arial"/>
                <a:ea typeface="DejaVu Sans"/>
              </a:rPr>
              <a:t>	</a:t>
            </a:r>
            <a:r>
              <a:rPr b="0" lang="ru-RU" sz="2800" spc="-7" strike="noStrike">
                <a:solidFill>
                  <a:srgbClr val="1d2e5f"/>
                </a:solidFill>
                <a:latin typeface="Arial"/>
                <a:ea typeface="DejaVu Sans"/>
              </a:rPr>
              <a:t>с</a:t>
            </a:r>
            <a:r>
              <a:rPr b="0" lang="ru-RU" sz="2800" spc="24" strike="noStrike">
                <a:solidFill>
                  <a:srgbClr val="1d2e5f"/>
                </a:solidFill>
                <a:latin typeface="Arial"/>
                <a:ea typeface="DejaVu Sans"/>
              </a:rPr>
              <a:t>к</a:t>
            </a:r>
            <a:r>
              <a:rPr b="0" lang="ru-RU" sz="2800" spc="-21" strike="noStrike">
                <a:solidFill>
                  <a:srgbClr val="1d2e5f"/>
                </a:solidFill>
                <a:latin typeface="Arial"/>
                <a:ea typeface="DejaVu Sans"/>
              </a:rPr>
              <a:t>л</a:t>
            </a:r>
            <a:r>
              <a:rPr b="0" lang="ru-RU" sz="2800" spc="-12" strike="noStrike">
                <a:solidFill>
                  <a:srgbClr val="1d2e5f"/>
                </a:solidFill>
                <a:latin typeface="Arial"/>
                <a:ea typeface="DejaVu Sans"/>
              </a:rPr>
              <a:t>ад</a:t>
            </a:r>
            <a:r>
              <a:rPr b="0" lang="ru-RU" sz="2800" spc="-1" strike="noStrike">
                <a:solidFill>
                  <a:srgbClr val="1d2e5f"/>
                </a:solidFill>
                <a:latin typeface="Arial"/>
                <a:ea typeface="DejaVu Sans"/>
              </a:rPr>
              <a:t>а</a:t>
            </a:r>
            <a:r>
              <a:rPr b="0" lang="ru-RU" sz="2800" spc="-66" strike="noStrike">
                <a:solidFill>
                  <a:srgbClr val="1d2e5f"/>
                </a:solidFill>
                <a:latin typeface="Arial"/>
                <a:ea typeface="DejaVu Sans"/>
              </a:rPr>
              <a:t>ю</a:t>
            </a:r>
            <a:r>
              <a:rPr b="0" lang="ru-RU" sz="2800" spc="-1" strike="noStrike">
                <a:solidFill>
                  <a:srgbClr val="1d2e5f"/>
                </a:solidFill>
                <a:latin typeface="Arial"/>
                <a:ea typeface="DejaVu Sans"/>
              </a:rPr>
              <a:t>т</a:t>
            </a:r>
            <a:r>
              <a:rPr b="0" lang="ru-RU" sz="2800" spc="-7" strike="noStrike">
                <a:solidFill>
                  <a:srgbClr val="1d2e5f"/>
                </a:solidFill>
                <a:latin typeface="Arial"/>
                <a:ea typeface="DejaVu Sans"/>
              </a:rPr>
              <a:t>ь</a:t>
            </a:r>
            <a:r>
              <a:rPr b="0" lang="ru-RU" sz="2800" spc="-1" strike="noStrike">
                <a:solidFill>
                  <a:srgbClr val="1d2e5f"/>
                </a:solidFill>
                <a:latin typeface="Arial"/>
                <a:ea typeface="DejaVu Sans"/>
              </a:rPr>
              <a:t>	</a:t>
            </a:r>
            <a:r>
              <a:rPr b="0" lang="ru-RU" sz="2800" spc="-1" strike="noStrike">
                <a:solidFill>
                  <a:srgbClr val="1d2e5f"/>
                </a:solidFill>
                <a:latin typeface="Arial"/>
                <a:ea typeface="DejaVu Sans"/>
              </a:rPr>
              <a:t> </a:t>
            </a:r>
            <a:r>
              <a:rPr b="0" lang="ru-RU" sz="2800" spc="-137" strike="noStrike">
                <a:solidFill>
                  <a:srgbClr val="1d2e5f"/>
                </a:solidFill>
                <a:latin typeface="Arial"/>
                <a:ea typeface="DejaVu Sans"/>
              </a:rPr>
              <a:t>б</a:t>
            </a:r>
            <a:r>
              <a:rPr b="0" lang="ru-RU" sz="2800" spc="-12" strike="noStrike">
                <a:solidFill>
                  <a:srgbClr val="1d2e5f"/>
                </a:solidFill>
                <a:latin typeface="Arial"/>
                <a:ea typeface="DejaVu Sans"/>
              </a:rPr>
              <a:t>ли</a:t>
            </a:r>
            <a:r>
              <a:rPr b="0" lang="ru-RU" sz="2800" spc="-1" strike="noStrike">
                <a:solidFill>
                  <a:srgbClr val="1d2e5f"/>
                </a:solidFill>
                <a:latin typeface="Arial"/>
                <a:ea typeface="DejaVu Sans"/>
              </a:rPr>
              <a:t>з</a:t>
            </a:r>
            <a:r>
              <a:rPr b="0" lang="ru-RU" sz="2800" spc="-7" strike="noStrike">
                <a:solidFill>
                  <a:srgbClr val="1d2e5f"/>
                </a:solidFill>
                <a:latin typeface="Arial"/>
                <a:ea typeface="DejaVu Sans"/>
              </a:rPr>
              <a:t>ь</a:t>
            </a:r>
            <a:r>
              <a:rPr b="0" lang="ru-RU" sz="2800" spc="12" strike="noStrike">
                <a:solidFill>
                  <a:srgbClr val="1d2e5f"/>
                </a:solidFill>
                <a:latin typeface="Arial"/>
                <a:ea typeface="DejaVu Sans"/>
              </a:rPr>
              <a:t>к</a:t>
            </a:r>
            <a:r>
              <a:rPr b="0" lang="ru-RU" sz="2800" spc="-7" strike="noStrike">
                <a:solidFill>
                  <a:srgbClr val="1d2e5f"/>
                </a:solidFill>
                <a:latin typeface="Arial"/>
                <a:ea typeface="DejaVu Sans"/>
              </a:rPr>
              <a:t>о</a:t>
            </a:r>
            <a:r>
              <a:rPr b="0" lang="ru-RU" sz="2800" spc="-1" strike="noStrike">
                <a:solidFill>
                  <a:srgbClr val="1d2e5f"/>
                </a:solidFill>
                <a:latin typeface="Arial"/>
                <a:ea typeface="DejaVu Sans"/>
              </a:rPr>
              <a:t>	</a:t>
            </a:r>
            <a:r>
              <a:rPr b="0" lang="ru-RU" sz="2800" spc="-7" strike="noStrike">
                <a:solidFill>
                  <a:srgbClr val="1d2e5f"/>
                </a:solidFill>
                <a:latin typeface="Arial"/>
                <a:ea typeface="DejaVu Sans"/>
              </a:rPr>
              <a:t>15</a:t>
            </a:r>
            <a:r>
              <a:rPr b="0" lang="ru-RU" sz="2800" spc="-1" strike="noStrike">
                <a:solidFill>
                  <a:srgbClr val="1d2e5f"/>
                </a:solidFill>
                <a:latin typeface="Arial"/>
                <a:ea typeface="DejaVu Sans"/>
              </a:rPr>
              <a:t>	</a:t>
            </a:r>
            <a:r>
              <a:rPr b="0" lang="ru-RU" sz="2800" spc="-7" strike="noStrike">
                <a:solidFill>
                  <a:srgbClr val="1d2e5f"/>
                </a:solidFill>
                <a:latin typeface="Arial"/>
                <a:ea typeface="DejaVu Sans"/>
              </a:rPr>
              <a:t>%</a:t>
            </a:r>
            <a:r>
              <a:rPr b="0" lang="ru-RU" sz="2800" spc="-1" strike="noStrike">
                <a:solidFill>
                  <a:srgbClr val="1d2e5f"/>
                </a:solidFill>
                <a:latin typeface="Arial"/>
                <a:ea typeface="DejaVu Sans"/>
              </a:rPr>
              <a:t>	</a:t>
            </a:r>
            <a:r>
              <a:rPr b="0" lang="ru-RU" sz="2800" spc="-7" strike="noStrike">
                <a:solidFill>
                  <a:srgbClr val="1d2e5f"/>
                </a:solidFill>
                <a:latin typeface="Arial"/>
                <a:ea typeface="DejaVu Sans"/>
              </a:rPr>
              <a:t>від</a:t>
            </a:r>
            <a:r>
              <a:rPr b="0" lang="ru-RU" sz="2800" spc="-1" strike="noStrike">
                <a:solidFill>
                  <a:srgbClr val="1d2e5f"/>
                </a:solidFill>
                <a:latin typeface="Arial"/>
                <a:ea typeface="DejaVu Sans"/>
              </a:rPr>
              <a:t>	</a:t>
            </a:r>
            <a:r>
              <a:rPr b="0" lang="ru-RU" sz="2800" spc="-41" strike="noStrike">
                <a:solidFill>
                  <a:srgbClr val="1d2e5f"/>
                </a:solidFill>
                <a:latin typeface="Arial"/>
                <a:ea typeface="DejaVu Sans"/>
              </a:rPr>
              <a:t>у</a:t>
            </a:r>
            <a:r>
              <a:rPr b="0" lang="ru-RU" sz="2800" spc="-7" strike="noStrike">
                <a:solidFill>
                  <a:srgbClr val="1d2e5f"/>
                </a:solidFill>
                <a:latin typeface="Arial"/>
                <a:ea typeface="DejaVu Sans"/>
              </a:rPr>
              <a:t>сіх</a:t>
            </a:r>
            <a:r>
              <a:rPr b="0" lang="ru-RU" sz="2800" spc="-1" strike="noStrike">
                <a:solidFill>
                  <a:srgbClr val="1d2e5f"/>
                </a:solidFill>
                <a:latin typeface="Arial"/>
                <a:ea typeface="DejaVu Sans"/>
              </a:rPr>
              <a:t>	</a:t>
            </a:r>
            <a:r>
              <a:rPr b="0" lang="ru-RU" sz="2800" spc="-12" strike="noStrike">
                <a:solidFill>
                  <a:srgbClr val="1d2e5f"/>
                </a:solidFill>
                <a:latin typeface="Arial"/>
                <a:ea typeface="DejaVu Sans"/>
              </a:rPr>
              <a:t>і</a:t>
            </a:r>
            <a:r>
              <a:rPr b="0" lang="ru-RU" sz="2800" spc="4" strike="noStrike">
                <a:solidFill>
                  <a:srgbClr val="1d2e5f"/>
                </a:solidFill>
                <a:latin typeface="Arial"/>
                <a:ea typeface="DejaVu Sans"/>
              </a:rPr>
              <a:t>м</a:t>
            </a:r>
            <a:r>
              <a:rPr b="0" lang="ru-RU" sz="2800" spc="-7" strike="noStrike">
                <a:solidFill>
                  <a:srgbClr val="1d2e5f"/>
                </a:solidFill>
                <a:latin typeface="Arial"/>
                <a:ea typeface="DejaVu Sans"/>
              </a:rPr>
              <a:t>ун</a:t>
            </a:r>
            <a:r>
              <a:rPr b="0" lang="ru-RU" sz="2800" spc="-1" strike="noStrike">
                <a:solidFill>
                  <a:srgbClr val="1d2e5f"/>
                </a:solidFill>
                <a:latin typeface="Arial"/>
                <a:ea typeface="DejaVu Sans"/>
              </a:rPr>
              <a:t>о</a:t>
            </a:r>
            <a:r>
              <a:rPr b="0" lang="ru-RU" sz="2800" spc="-72" strike="noStrike">
                <a:solidFill>
                  <a:srgbClr val="1d2e5f"/>
                </a:solidFill>
                <a:latin typeface="Arial"/>
                <a:ea typeface="DejaVu Sans"/>
              </a:rPr>
              <a:t>г</a:t>
            </a:r>
            <a:r>
              <a:rPr b="0" lang="ru-RU" sz="2800" spc="18" strike="noStrike">
                <a:solidFill>
                  <a:srgbClr val="1d2e5f"/>
                </a:solidFill>
                <a:latin typeface="Arial"/>
                <a:ea typeface="DejaVu Sans"/>
              </a:rPr>
              <a:t>л</a:t>
            </a:r>
            <a:r>
              <a:rPr b="0" lang="ru-RU" sz="2800" spc="-12" strike="noStrike">
                <a:solidFill>
                  <a:srgbClr val="1d2e5f"/>
                </a:solidFill>
                <a:latin typeface="Arial"/>
                <a:ea typeface="DejaVu Sans"/>
              </a:rPr>
              <a:t>о</a:t>
            </a:r>
            <a:r>
              <a:rPr b="0" lang="ru-RU" sz="2800" spc="-72" strike="noStrike">
                <a:solidFill>
                  <a:srgbClr val="1d2e5f"/>
                </a:solidFill>
                <a:latin typeface="Arial"/>
                <a:ea typeface="DejaVu Sans"/>
              </a:rPr>
              <a:t>б</a:t>
            </a:r>
            <a:r>
              <a:rPr b="0" lang="ru-RU" sz="2800" spc="-66" strike="noStrike">
                <a:solidFill>
                  <a:srgbClr val="1d2e5f"/>
                </a:solidFill>
                <a:latin typeface="Arial"/>
                <a:ea typeface="DejaVu Sans"/>
              </a:rPr>
              <a:t>у</a:t>
            </a:r>
            <a:r>
              <a:rPr b="0" lang="ru-RU" sz="2800" spc="-12" strike="noStrike">
                <a:solidFill>
                  <a:srgbClr val="1d2e5f"/>
                </a:solidFill>
                <a:latin typeface="Arial"/>
                <a:ea typeface="DejaVu Sans"/>
              </a:rPr>
              <a:t>лін</a:t>
            </a:r>
            <a:r>
              <a:rPr b="0" lang="ru-RU" sz="2800" spc="-7" strike="noStrike">
                <a:solidFill>
                  <a:srgbClr val="1d2e5f"/>
                </a:solidFill>
                <a:latin typeface="Arial"/>
                <a:ea typeface="DejaVu Sans"/>
              </a:rPr>
              <a:t>ів</a:t>
            </a:r>
            <a:r>
              <a:rPr b="0" lang="ru-RU" sz="2800" spc="-1" strike="noStrike">
                <a:solidFill>
                  <a:srgbClr val="1d2e5f"/>
                </a:solidFill>
                <a:latin typeface="Arial"/>
                <a:ea typeface="DejaVu Sans"/>
              </a:rPr>
              <a:t>	</a:t>
            </a:r>
            <a:r>
              <a:rPr b="0" lang="ru-RU" sz="2800" spc="-7" strike="noStrike">
                <a:solidFill>
                  <a:srgbClr val="1d2e5f"/>
                </a:solidFill>
                <a:latin typeface="Arial"/>
                <a:ea typeface="DejaVu Sans"/>
              </a:rPr>
              <a:t>сир</a:t>
            </a:r>
            <a:r>
              <a:rPr b="0" lang="ru-RU" sz="2800" spc="-1" strike="noStrike">
                <a:solidFill>
                  <a:srgbClr val="1d2e5f"/>
                </a:solidFill>
                <a:latin typeface="Arial"/>
                <a:ea typeface="DejaVu Sans"/>
              </a:rPr>
              <a:t>о</a:t>
            </a:r>
            <a:r>
              <a:rPr b="0" lang="ru-RU" sz="2800" spc="-41" strike="noStrike">
                <a:solidFill>
                  <a:srgbClr val="1d2e5f"/>
                </a:solidFill>
                <a:latin typeface="Arial"/>
                <a:ea typeface="DejaVu Sans"/>
              </a:rPr>
              <a:t>в</a:t>
            </a:r>
            <a:r>
              <a:rPr b="0" lang="ru-RU" sz="2800" spc="-66" strike="noStrike">
                <a:solidFill>
                  <a:srgbClr val="1d2e5f"/>
                </a:solidFill>
                <a:latin typeface="Arial"/>
                <a:ea typeface="DejaVu Sans"/>
              </a:rPr>
              <a:t>а</a:t>
            </a:r>
            <a:r>
              <a:rPr b="0" lang="ru-RU" sz="2800" spc="-7" strike="noStrike">
                <a:solidFill>
                  <a:srgbClr val="1d2e5f"/>
                </a:solidFill>
                <a:latin typeface="Arial"/>
                <a:ea typeface="DejaVu Sans"/>
              </a:rPr>
              <a:t>тки</a:t>
            </a:r>
            <a:r>
              <a:rPr b="0" lang="ru-RU" sz="2800" spc="-1" strike="noStrike">
                <a:solidFill>
                  <a:srgbClr val="1d2e5f"/>
                </a:solidFill>
                <a:latin typeface="Arial"/>
                <a:ea typeface="DejaVu Sans"/>
              </a:rPr>
              <a:t>	</a:t>
            </a:r>
            <a:r>
              <a:rPr b="0" lang="ru-RU" sz="2800" spc="-1" strike="noStrike">
                <a:solidFill>
                  <a:srgbClr val="1d2e5f"/>
                </a:solidFill>
                <a:latin typeface="Arial"/>
                <a:ea typeface="DejaVu Sans"/>
              </a:rPr>
              <a:t>к</a:t>
            </a:r>
            <a:r>
              <a:rPr b="0" lang="ru-RU" sz="2800" spc="-12" strike="noStrike">
                <a:solidFill>
                  <a:srgbClr val="1d2e5f"/>
                </a:solidFill>
                <a:latin typeface="Arial"/>
                <a:ea typeface="DejaVu Sans"/>
              </a:rPr>
              <a:t>р</a:t>
            </a:r>
            <a:r>
              <a:rPr b="0" lang="ru-RU" sz="2800" spc="-1" strike="noStrike">
                <a:solidFill>
                  <a:srgbClr val="1d2e5f"/>
                </a:solidFill>
                <a:latin typeface="Arial"/>
                <a:ea typeface="DejaVu Sans"/>
              </a:rPr>
              <a:t>о</a:t>
            </a:r>
            <a:r>
              <a:rPr b="0" lang="ru-RU" sz="2800" spc="-12" strike="noStrike">
                <a:solidFill>
                  <a:srgbClr val="1d2e5f"/>
                </a:solidFill>
                <a:latin typeface="Arial"/>
                <a:ea typeface="DejaVu Sans"/>
              </a:rPr>
              <a:t>в</a:t>
            </a:r>
            <a:r>
              <a:rPr b="0" lang="ru-RU" sz="2800" spc="-7" strike="noStrike">
                <a:solidFill>
                  <a:srgbClr val="1d2e5f"/>
                </a:solidFill>
                <a:latin typeface="Arial"/>
                <a:ea typeface="DejaVu Sans"/>
              </a:rPr>
              <a:t>і</a:t>
            </a:r>
            <a:r>
              <a:rPr b="0" lang="ru-RU" sz="2800" spc="-1" strike="noStrike">
                <a:solidFill>
                  <a:srgbClr val="1d2e5f"/>
                </a:solidFill>
                <a:latin typeface="Arial"/>
                <a:ea typeface="DejaVu Sans"/>
              </a:rPr>
              <a:t>.</a:t>
            </a:r>
            <a:endParaRPr b="0" lang="ru-RU" sz="2800" spc="-1" strike="noStrike">
              <a:latin typeface="Arial"/>
            </a:endParaRPr>
          </a:p>
        </p:txBody>
      </p:sp>
      <p:sp>
        <p:nvSpPr>
          <p:cNvPr id="252" name="CustomShape 2"/>
          <p:cNvSpPr/>
          <p:nvPr/>
        </p:nvSpPr>
        <p:spPr>
          <a:xfrm>
            <a:off x="297000" y="2410920"/>
            <a:ext cx="2095560" cy="865440"/>
          </a:xfrm>
          <a:prstGeom prst="rect">
            <a:avLst/>
          </a:prstGeom>
          <a:noFill/>
          <a:ln>
            <a:noFill/>
          </a:ln>
        </p:spPr>
        <p:style>
          <a:lnRef idx="0"/>
          <a:fillRef idx="0"/>
          <a:effectRef idx="0"/>
          <a:fontRef idx="minor"/>
        </p:style>
        <p:txBody>
          <a:bodyPr lIns="0" rIns="0" tIns="12240" bIns="0">
            <a:spAutoFit/>
          </a:bodyPr>
          <a:p>
            <a:pPr marL="12600">
              <a:lnSpc>
                <a:spcPct val="100000"/>
              </a:lnSpc>
              <a:spcBef>
                <a:spcPts val="96"/>
              </a:spcBef>
            </a:pPr>
            <a:r>
              <a:rPr b="0" lang="ru-RU" sz="2800" spc="-7" strike="noStrike">
                <a:solidFill>
                  <a:srgbClr val="1d2e5f"/>
                </a:solidFill>
                <a:latin typeface="Arial"/>
                <a:ea typeface="DejaVu Sans"/>
              </a:rPr>
              <a:t>В</a:t>
            </a:r>
            <a:r>
              <a:rPr b="0" lang="ru-RU" sz="2800" spc="-7" strike="noStrike">
                <a:solidFill>
                  <a:srgbClr val="1d2e5f"/>
                </a:solidFill>
                <a:latin typeface="Arial"/>
                <a:ea typeface="DejaVu Sans"/>
              </a:rPr>
              <a:t>	</a:t>
            </a:r>
            <a:r>
              <a:rPr b="0" lang="ru-RU" sz="2800" spc="-12" strike="noStrike">
                <a:solidFill>
                  <a:srgbClr val="1d2e5f"/>
                </a:solidFill>
                <a:latin typeface="Arial"/>
                <a:ea typeface="DejaVu Sans"/>
              </a:rPr>
              <a:t>о</a:t>
            </a:r>
            <a:r>
              <a:rPr b="0" lang="ru-RU" sz="2800" spc="-1" strike="noStrike">
                <a:solidFill>
                  <a:srgbClr val="1d2e5f"/>
                </a:solidFill>
                <a:latin typeface="Arial"/>
                <a:ea typeface="DejaVu Sans"/>
              </a:rPr>
              <a:t>р</a:t>
            </a:r>
            <a:r>
              <a:rPr b="0" lang="ru-RU" sz="2800" spc="-72" strike="noStrike">
                <a:solidFill>
                  <a:srgbClr val="1d2e5f"/>
                </a:solidFill>
                <a:latin typeface="Arial"/>
                <a:ea typeface="DejaVu Sans"/>
              </a:rPr>
              <a:t>г</a:t>
            </a:r>
            <a:r>
              <a:rPr b="0" lang="ru-RU" sz="2800" spc="-12" strike="noStrike">
                <a:solidFill>
                  <a:srgbClr val="1d2e5f"/>
                </a:solidFill>
                <a:latin typeface="Arial"/>
                <a:ea typeface="DejaVu Sans"/>
              </a:rPr>
              <a:t>а</a:t>
            </a:r>
            <a:r>
              <a:rPr b="0" lang="ru-RU" sz="2800" spc="4" strike="noStrike">
                <a:solidFill>
                  <a:srgbClr val="1d2e5f"/>
                </a:solidFill>
                <a:latin typeface="Arial"/>
                <a:ea typeface="DejaVu Sans"/>
              </a:rPr>
              <a:t>н</a:t>
            </a:r>
            <a:r>
              <a:rPr b="0" lang="ru-RU" sz="2800" spc="-12" strike="noStrike">
                <a:solidFill>
                  <a:srgbClr val="1d2e5f"/>
                </a:solidFill>
                <a:latin typeface="Arial"/>
                <a:ea typeface="DejaVu Sans"/>
              </a:rPr>
              <a:t>ізмі  </a:t>
            </a:r>
            <a:r>
              <a:rPr b="0" lang="ru-RU" sz="2800" spc="-21" strike="noStrike">
                <a:solidFill>
                  <a:srgbClr val="1d2e5f"/>
                </a:solidFill>
                <a:latin typeface="Arial"/>
                <a:ea typeface="DejaVu Sans"/>
              </a:rPr>
              <a:t>(забезпечує</a:t>
            </a:r>
            <a:endParaRPr b="0" lang="ru-RU" sz="2800" spc="-1" strike="noStrike">
              <a:latin typeface="Arial"/>
            </a:endParaRPr>
          </a:p>
        </p:txBody>
      </p:sp>
      <p:sp>
        <p:nvSpPr>
          <p:cNvPr id="253" name="CustomShape 3"/>
          <p:cNvSpPr/>
          <p:nvPr/>
        </p:nvSpPr>
        <p:spPr>
          <a:xfrm>
            <a:off x="2304000" y="2410920"/>
            <a:ext cx="10700640" cy="878040"/>
          </a:xfrm>
          <a:prstGeom prst="rect">
            <a:avLst/>
          </a:prstGeom>
          <a:noFill/>
          <a:ln>
            <a:noFill/>
          </a:ln>
        </p:spPr>
        <p:style>
          <a:lnRef idx="0"/>
          <a:fillRef idx="0"/>
          <a:effectRef idx="0"/>
          <a:fontRef idx="minor"/>
        </p:style>
        <p:txBody>
          <a:bodyPr lIns="0" rIns="0" tIns="12240" bIns="0">
            <a:spAutoFit/>
          </a:bodyPr>
          <a:p>
            <a:pPr marL="12600" indent="175320">
              <a:lnSpc>
                <a:spcPct val="100000"/>
              </a:lnSpc>
              <a:spcBef>
                <a:spcPts val="96"/>
              </a:spcBef>
            </a:pPr>
            <a:r>
              <a:rPr b="0" lang="ru-RU" sz="2800" spc="-12" strike="noStrike">
                <a:solidFill>
                  <a:srgbClr val="1d2e5f"/>
                </a:solidFill>
                <a:latin typeface="Arial"/>
                <a:ea typeface="DejaVu Sans"/>
              </a:rPr>
              <a:t>л</a:t>
            </a:r>
            <a:r>
              <a:rPr b="0" lang="ru-RU" sz="2800" spc="-52" strike="noStrike">
                <a:solidFill>
                  <a:srgbClr val="1d2e5f"/>
                </a:solidFill>
                <a:latin typeface="Arial"/>
                <a:ea typeface="DejaVu Sans"/>
              </a:rPr>
              <a:t>ю</a:t>
            </a:r>
            <a:r>
              <a:rPr b="0" lang="ru-RU" sz="2800" spc="-12" strike="noStrike">
                <a:solidFill>
                  <a:srgbClr val="1d2e5f"/>
                </a:solidFill>
                <a:latin typeface="Arial"/>
                <a:ea typeface="DejaVu Sans"/>
              </a:rPr>
              <a:t>дин</a:t>
            </a:r>
            <a:r>
              <a:rPr b="0" lang="ru-RU" sz="2800" spc="-7" strike="noStrike">
                <a:solidFill>
                  <a:srgbClr val="1d2e5f"/>
                </a:solidFill>
                <a:latin typeface="Arial"/>
                <a:ea typeface="DejaVu Sans"/>
              </a:rPr>
              <a:t>и</a:t>
            </a:r>
            <a:r>
              <a:rPr b="0" lang="ru-RU" sz="2800" spc="-1" strike="noStrike">
                <a:solidFill>
                  <a:srgbClr val="1d2e5f"/>
                </a:solidFill>
                <a:latin typeface="Arial"/>
                <a:ea typeface="DejaVu Sans"/>
              </a:rPr>
              <a:t>	</a:t>
            </a:r>
            <a:r>
              <a:rPr b="0" lang="ru-RU" sz="2800" spc="-642" strike="noStrike">
                <a:solidFill>
                  <a:srgbClr val="1d2e5f"/>
                </a:solidFill>
                <a:latin typeface="Arial"/>
                <a:ea typeface="DejaVu Sans"/>
              </a:rPr>
              <a:t> </a:t>
            </a:r>
            <a:r>
              <a:rPr b="0" lang="ru-RU" sz="2800" spc="-7" strike="noStrike">
                <a:solidFill>
                  <a:srgbClr val="1d2e5f"/>
                </a:solidFill>
                <a:latin typeface="Arial"/>
                <a:ea typeface="DejaVu Sans"/>
              </a:rPr>
              <a:t>п</a:t>
            </a:r>
            <a:r>
              <a:rPr b="0" lang="ru-RU" sz="2800" spc="-1" strike="noStrike">
                <a:solidFill>
                  <a:srgbClr val="1d2e5f"/>
                </a:solidFill>
                <a:latin typeface="Arial"/>
                <a:ea typeface="DejaVu Sans"/>
              </a:rPr>
              <a:t>р</a:t>
            </a:r>
            <a:r>
              <a:rPr b="0" lang="ru-RU" sz="2800" spc="-66" strike="noStrike">
                <a:solidFill>
                  <a:srgbClr val="1d2e5f"/>
                </a:solidFill>
                <a:latin typeface="Arial"/>
                <a:ea typeface="DejaVu Sans"/>
              </a:rPr>
              <a:t>е</a:t>
            </a:r>
            <a:r>
              <a:rPr b="0" lang="ru-RU" sz="2800" spc="-12" strike="noStrike">
                <a:solidFill>
                  <a:srgbClr val="1d2e5f"/>
                </a:solidFill>
                <a:latin typeface="Arial"/>
                <a:ea typeface="DejaVu Sans"/>
              </a:rPr>
              <a:t>дс</a:t>
            </a:r>
            <a:r>
              <a:rPr b="0" lang="ru-RU" sz="2800" spc="-35" strike="noStrike">
                <a:solidFill>
                  <a:srgbClr val="1d2e5f"/>
                </a:solidFill>
                <a:latin typeface="Arial"/>
                <a:ea typeface="DejaVu Sans"/>
              </a:rPr>
              <a:t>т</a:t>
            </a:r>
            <a:r>
              <a:rPr b="0" lang="ru-RU" sz="2800" spc="-12" strike="noStrike">
                <a:solidFill>
                  <a:srgbClr val="1d2e5f"/>
                </a:solidFill>
                <a:latin typeface="Arial"/>
                <a:ea typeface="DejaVu Sans"/>
              </a:rPr>
              <a:t>а</a:t>
            </a:r>
            <a:r>
              <a:rPr b="0" lang="ru-RU" sz="2800" spc="-60" strike="noStrike">
                <a:solidFill>
                  <a:srgbClr val="1d2e5f"/>
                </a:solidFill>
                <a:latin typeface="Arial"/>
                <a:ea typeface="DejaVu Sans"/>
              </a:rPr>
              <a:t>в</a:t>
            </a:r>
            <a:r>
              <a:rPr b="0" lang="ru-RU" sz="2800" spc="-12" strike="noStrike">
                <a:solidFill>
                  <a:srgbClr val="1d2e5f"/>
                </a:solidFill>
                <a:latin typeface="Arial"/>
                <a:ea typeface="DejaVu Sans"/>
              </a:rPr>
              <a:t>л</a:t>
            </a:r>
            <a:r>
              <a:rPr b="0" lang="ru-RU" sz="2800" spc="4" strike="noStrike">
                <a:solidFill>
                  <a:srgbClr val="1d2e5f"/>
                </a:solidFill>
                <a:latin typeface="Arial"/>
                <a:ea typeface="DejaVu Sans"/>
              </a:rPr>
              <a:t>е</a:t>
            </a:r>
            <a:r>
              <a:rPr b="0" lang="ru-RU" sz="2800" spc="-12" strike="noStrike">
                <a:solidFill>
                  <a:srgbClr val="1d2e5f"/>
                </a:solidFill>
                <a:latin typeface="Arial"/>
                <a:ea typeface="DejaVu Sans"/>
              </a:rPr>
              <a:t>н</a:t>
            </a:r>
            <a:r>
              <a:rPr b="0" lang="ru-RU" sz="2800" spc="-7" strike="noStrike">
                <a:solidFill>
                  <a:srgbClr val="1d2e5f"/>
                </a:solidFill>
                <a:latin typeface="Arial"/>
                <a:ea typeface="DejaVu Sans"/>
              </a:rPr>
              <a:t>і</a:t>
            </a:r>
            <a:r>
              <a:rPr b="0" lang="ru-RU" sz="2800" spc="-1" strike="noStrike">
                <a:solidFill>
                  <a:srgbClr val="1d2e5f"/>
                </a:solidFill>
                <a:latin typeface="Arial"/>
                <a:ea typeface="DejaVu Sans"/>
              </a:rPr>
              <a:t>	</a:t>
            </a:r>
            <a:r>
              <a:rPr b="0" lang="ru-RU" sz="2800" spc="-12" strike="noStrike">
                <a:solidFill>
                  <a:srgbClr val="1d2e5f"/>
                </a:solidFill>
                <a:latin typeface="Arial"/>
                <a:ea typeface="DejaVu Sans"/>
              </a:rPr>
              <a:t>д</a:t>
            </a:r>
            <a:r>
              <a:rPr b="0" lang="ru-RU" sz="2800" spc="-35" strike="noStrike">
                <a:solidFill>
                  <a:srgbClr val="1d2e5f"/>
                </a:solidFill>
                <a:latin typeface="Arial"/>
                <a:ea typeface="DejaVu Sans"/>
              </a:rPr>
              <a:t>в</a:t>
            </a:r>
            <a:r>
              <a:rPr b="0" lang="ru-RU" sz="2800" spc="4" strike="noStrike">
                <a:solidFill>
                  <a:srgbClr val="1d2e5f"/>
                </a:solidFill>
                <a:latin typeface="Arial"/>
                <a:ea typeface="DejaVu Sans"/>
              </a:rPr>
              <a:t>о</a:t>
            </a:r>
            <a:r>
              <a:rPr b="0" lang="ru-RU" sz="2800" spc="-1" strike="noStrike">
                <a:solidFill>
                  <a:srgbClr val="1d2e5f"/>
                </a:solidFill>
                <a:latin typeface="Arial"/>
                <a:ea typeface="DejaVu Sans"/>
              </a:rPr>
              <a:t>м</a:t>
            </a:r>
            <a:r>
              <a:rPr b="0" lang="ru-RU" sz="2800" spc="-7" strike="noStrike">
                <a:solidFill>
                  <a:srgbClr val="1d2e5f"/>
                </a:solidFill>
                <a:latin typeface="Arial"/>
                <a:ea typeface="DejaVu Sans"/>
              </a:rPr>
              <a:t>а</a:t>
            </a:r>
            <a:r>
              <a:rPr b="0" lang="ru-RU" sz="2800" spc="-1" strike="noStrike">
                <a:solidFill>
                  <a:srgbClr val="1d2e5f"/>
                </a:solidFill>
                <a:latin typeface="Arial"/>
                <a:ea typeface="DejaVu Sans"/>
              </a:rPr>
              <a:t>	</a:t>
            </a:r>
            <a:r>
              <a:rPr b="0" lang="ru-RU" sz="2800" spc="-7" strike="noStrike">
                <a:solidFill>
                  <a:srgbClr val="1d2e5f"/>
                </a:solidFill>
                <a:latin typeface="Arial"/>
                <a:ea typeface="DejaVu Sans"/>
              </a:rPr>
              <a:t>фр</a:t>
            </a:r>
            <a:r>
              <a:rPr b="0" lang="ru-RU" sz="2800" spc="-1" strike="noStrike">
                <a:solidFill>
                  <a:srgbClr val="1d2e5f"/>
                </a:solidFill>
                <a:latin typeface="Arial"/>
                <a:ea typeface="DejaVu Sans"/>
              </a:rPr>
              <a:t>а</a:t>
            </a:r>
            <a:r>
              <a:rPr b="0" lang="ru-RU" sz="2800" spc="-7" strike="noStrike">
                <a:solidFill>
                  <a:srgbClr val="1d2e5f"/>
                </a:solidFill>
                <a:latin typeface="Arial"/>
                <a:ea typeface="DejaVu Sans"/>
              </a:rPr>
              <a:t>кція</a:t>
            </a:r>
            <a:r>
              <a:rPr b="0" lang="ru-RU" sz="2800" spc="-15" strike="noStrike">
                <a:solidFill>
                  <a:srgbClr val="1d2e5f"/>
                </a:solidFill>
                <a:latin typeface="Arial"/>
                <a:ea typeface="DejaVu Sans"/>
              </a:rPr>
              <a:t>м</a:t>
            </a:r>
            <a:r>
              <a:rPr b="0" lang="ru-RU" sz="2800" spc="-12" strike="noStrike">
                <a:solidFill>
                  <a:srgbClr val="1d2e5f"/>
                </a:solidFill>
                <a:latin typeface="Arial"/>
                <a:ea typeface="DejaVu Sans"/>
              </a:rPr>
              <a:t>и</a:t>
            </a:r>
            <a:r>
              <a:rPr b="0" lang="ru-RU" sz="2800" spc="-7" strike="noStrike">
                <a:solidFill>
                  <a:srgbClr val="1d2e5f"/>
                </a:solidFill>
                <a:latin typeface="Arial"/>
                <a:ea typeface="DejaVu Sans"/>
              </a:rPr>
              <a:t>:</a:t>
            </a:r>
            <a:r>
              <a:rPr b="0" lang="ru-RU" sz="2800" spc="-1" strike="noStrike">
                <a:solidFill>
                  <a:srgbClr val="1d2e5f"/>
                </a:solidFill>
                <a:latin typeface="Arial"/>
                <a:ea typeface="DejaVu Sans"/>
              </a:rPr>
              <a:t>	</a:t>
            </a:r>
            <a:r>
              <a:rPr b="0" lang="ru-RU" sz="2800" spc="-7" strike="noStrike">
                <a:solidFill>
                  <a:srgbClr val="1d2e5f"/>
                </a:solidFill>
                <a:latin typeface="Arial"/>
                <a:ea typeface="DejaVu Sans"/>
              </a:rPr>
              <a:t>  сироватковою</a:t>
            </a:r>
            <a:endParaRPr b="0" lang="ru-RU" sz="2800" spc="-1" strike="noStrike">
              <a:latin typeface="Arial"/>
            </a:endParaRPr>
          </a:p>
          <a:p>
            <a:pPr marL="12600" indent="175320">
              <a:lnSpc>
                <a:spcPct val="100000"/>
              </a:lnSpc>
              <a:spcBef>
                <a:spcPts val="96"/>
              </a:spcBef>
            </a:pPr>
            <a:r>
              <a:rPr b="0" lang="ru-RU" sz="2800" spc="-12" strike="noStrike">
                <a:solidFill>
                  <a:srgbClr val="1d2e5f"/>
                </a:solidFill>
                <a:latin typeface="Arial"/>
                <a:ea typeface="DejaVu Sans"/>
              </a:rPr>
              <a:t>місцевий</a:t>
            </a:r>
            <a:r>
              <a:rPr b="0" lang="ru-RU" sz="2800" spc="-12" strike="noStrike">
                <a:solidFill>
                  <a:srgbClr val="1d2e5f"/>
                </a:solidFill>
                <a:latin typeface="Arial"/>
                <a:ea typeface="DejaVu Sans"/>
              </a:rPr>
              <a:t>	</a:t>
            </a:r>
            <a:r>
              <a:rPr b="0" lang="ru-RU" sz="2800" spc="-15" strike="noStrike">
                <a:solidFill>
                  <a:srgbClr val="1d2e5f"/>
                </a:solidFill>
                <a:latin typeface="Arial"/>
                <a:ea typeface="DejaVu Sans"/>
              </a:rPr>
              <a:t>імунітет)</a:t>
            </a:r>
            <a:r>
              <a:rPr b="0" lang="ru-RU" sz="2800" spc="-15" strike="noStrike">
                <a:solidFill>
                  <a:srgbClr val="1d2e5f"/>
                </a:solidFill>
                <a:latin typeface="Arial"/>
                <a:ea typeface="DejaVu Sans"/>
              </a:rPr>
              <a:t>	</a:t>
            </a:r>
            <a:r>
              <a:rPr b="0" lang="ru-RU" sz="2800" spc="-32" strike="noStrike">
                <a:solidFill>
                  <a:srgbClr val="1d2e5f"/>
                </a:solidFill>
                <a:latin typeface="Arial"/>
                <a:ea typeface="DejaVu Sans"/>
              </a:rPr>
              <a:t>та</a:t>
            </a:r>
            <a:endParaRPr b="0" lang="ru-RU" sz="2800" spc="-1" strike="noStrike">
              <a:latin typeface="Arial"/>
            </a:endParaRPr>
          </a:p>
        </p:txBody>
      </p:sp>
      <p:sp>
        <p:nvSpPr>
          <p:cNvPr id="254" name="CustomShape 4"/>
          <p:cNvSpPr/>
          <p:nvPr/>
        </p:nvSpPr>
        <p:spPr>
          <a:xfrm>
            <a:off x="6768000" y="2825280"/>
            <a:ext cx="6153840" cy="438840"/>
          </a:xfrm>
          <a:prstGeom prst="rect">
            <a:avLst/>
          </a:prstGeom>
          <a:noFill/>
          <a:ln>
            <a:noFill/>
          </a:ln>
        </p:spPr>
        <p:style>
          <a:lnRef idx="0"/>
          <a:fillRef idx="0"/>
          <a:effectRef idx="0"/>
          <a:fontRef idx="minor"/>
        </p:style>
        <p:txBody>
          <a:bodyPr lIns="0" rIns="0" tIns="12240" bIns="0">
            <a:spAutoFit/>
          </a:bodyPr>
          <a:p>
            <a:pPr marL="12600">
              <a:lnSpc>
                <a:spcPct val="100000"/>
              </a:lnSpc>
              <a:spcBef>
                <a:spcPts val="96"/>
              </a:spcBef>
            </a:pPr>
            <a:r>
              <a:rPr b="0" lang="ru-RU" sz="2800" spc="-7" strike="noStrike">
                <a:solidFill>
                  <a:srgbClr val="1d2e5f"/>
                </a:solidFill>
                <a:latin typeface="Arial"/>
                <a:ea typeface="DejaVu Sans"/>
              </a:rPr>
              <a:t>с</a:t>
            </a:r>
            <a:r>
              <a:rPr b="0" lang="ru-RU" sz="2800" spc="-1" strike="noStrike">
                <a:solidFill>
                  <a:srgbClr val="1d2e5f"/>
                </a:solidFill>
                <a:latin typeface="Arial"/>
                <a:ea typeface="DejaVu Sans"/>
              </a:rPr>
              <a:t>е</a:t>
            </a:r>
            <a:r>
              <a:rPr b="0" lang="ru-RU" sz="2800" spc="-7" strike="noStrike">
                <a:solidFill>
                  <a:srgbClr val="1d2e5f"/>
                </a:solidFill>
                <a:latin typeface="Arial"/>
                <a:ea typeface="DejaVu Sans"/>
              </a:rPr>
              <a:t>кр</a:t>
            </a:r>
            <a:r>
              <a:rPr b="0" lang="ru-RU" sz="2800" spc="-97" strike="noStrike">
                <a:solidFill>
                  <a:srgbClr val="1d2e5f"/>
                </a:solidFill>
                <a:latin typeface="Arial"/>
                <a:ea typeface="DejaVu Sans"/>
              </a:rPr>
              <a:t>е</a:t>
            </a:r>
            <a:r>
              <a:rPr b="0" lang="ru-RU" sz="2800" spc="-41" strike="noStrike">
                <a:solidFill>
                  <a:srgbClr val="1d2e5f"/>
                </a:solidFill>
                <a:latin typeface="Arial"/>
                <a:ea typeface="DejaVu Sans"/>
              </a:rPr>
              <a:t>т</a:t>
            </a:r>
            <a:r>
              <a:rPr b="0" lang="ru-RU" sz="2800" spc="-12" strike="noStrike">
                <a:solidFill>
                  <a:srgbClr val="1d2e5f"/>
                </a:solidFill>
                <a:latin typeface="Arial"/>
                <a:ea typeface="DejaVu Sans"/>
              </a:rPr>
              <a:t>о</a:t>
            </a:r>
            <a:r>
              <a:rPr b="0" lang="ru-RU" sz="2800" spc="-1" strike="noStrike">
                <a:solidFill>
                  <a:srgbClr val="1d2e5f"/>
                </a:solidFill>
                <a:latin typeface="Arial"/>
                <a:ea typeface="DejaVu Sans"/>
              </a:rPr>
              <a:t>р</a:t>
            </a:r>
            <a:r>
              <a:rPr b="0" lang="ru-RU" sz="2800" spc="-12" strike="noStrike">
                <a:solidFill>
                  <a:srgbClr val="1d2e5f"/>
                </a:solidFill>
                <a:latin typeface="Arial"/>
                <a:ea typeface="DejaVu Sans"/>
              </a:rPr>
              <a:t>н</a:t>
            </a:r>
            <a:r>
              <a:rPr b="0" lang="ru-RU" sz="2800" spc="-1" strike="noStrike">
                <a:solidFill>
                  <a:srgbClr val="1d2e5f"/>
                </a:solidFill>
                <a:latin typeface="Arial"/>
                <a:ea typeface="DejaVu Sans"/>
              </a:rPr>
              <a:t>о</a:t>
            </a:r>
            <a:r>
              <a:rPr b="0" lang="ru-RU" sz="2800" spc="-7" strike="noStrike">
                <a:solidFill>
                  <a:srgbClr val="1d2e5f"/>
                </a:solidFill>
                <a:latin typeface="Arial"/>
                <a:ea typeface="DejaVu Sans"/>
              </a:rPr>
              <a:t>ю</a:t>
            </a:r>
            <a:r>
              <a:rPr b="0" lang="ru-RU" sz="2800" spc="-1" strike="noStrike">
                <a:solidFill>
                  <a:srgbClr val="1d2e5f"/>
                </a:solidFill>
                <a:latin typeface="Arial"/>
                <a:ea typeface="DejaVu Sans"/>
              </a:rPr>
              <a:t>	</a:t>
            </a:r>
            <a:r>
              <a:rPr b="0" lang="ru-RU" sz="2800" spc="-7" strike="noStrike">
                <a:solidFill>
                  <a:srgbClr val="1d2e5f"/>
                </a:solidFill>
                <a:latin typeface="Arial"/>
                <a:ea typeface="DejaVu Sans"/>
              </a:rPr>
              <a:t>(мі</a:t>
            </a:r>
            <a:r>
              <a:rPr b="0" lang="ru-RU" sz="2800" spc="-1" strike="noStrike">
                <a:solidFill>
                  <a:srgbClr val="1d2e5f"/>
                </a:solidFill>
                <a:latin typeface="Arial"/>
                <a:ea typeface="DejaVu Sans"/>
              </a:rPr>
              <a:t>с</a:t>
            </a:r>
            <a:r>
              <a:rPr b="0" lang="ru-RU" sz="2800" spc="-7" strike="noStrike">
                <a:solidFill>
                  <a:srgbClr val="1d2e5f"/>
                </a:solidFill>
                <a:latin typeface="Arial"/>
                <a:ea typeface="DejaVu Sans"/>
              </a:rPr>
              <a:t>ти</a:t>
            </a:r>
            <a:r>
              <a:rPr b="0" lang="ru-RU" sz="2800" spc="-1" strike="noStrike">
                <a:solidFill>
                  <a:srgbClr val="1d2e5f"/>
                </a:solidFill>
                <a:latin typeface="Arial"/>
                <a:ea typeface="DejaVu Sans"/>
              </a:rPr>
              <a:t>т</a:t>
            </a:r>
            <a:r>
              <a:rPr b="0" lang="ru-RU" sz="2800" spc="-7" strike="noStrike">
                <a:solidFill>
                  <a:srgbClr val="1d2e5f"/>
                </a:solidFill>
                <a:latin typeface="Arial"/>
                <a:ea typeface="DejaVu Sans"/>
              </a:rPr>
              <a:t>ь</a:t>
            </a:r>
            <a:r>
              <a:rPr b="0" lang="ru-RU" sz="2800" spc="-1" strike="noStrike">
                <a:solidFill>
                  <a:srgbClr val="1d2e5f"/>
                </a:solidFill>
                <a:latin typeface="Arial"/>
                <a:ea typeface="DejaVu Sans"/>
              </a:rPr>
              <a:t>с</a:t>
            </a:r>
            <a:r>
              <a:rPr b="0" lang="ru-RU" sz="2800" spc="-7" strike="noStrike">
                <a:solidFill>
                  <a:srgbClr val="1d2e5f"/>
                </a:solidFill>
                <a:latin typeface="Arial"/>
                <a:ea typeface="DejaVu Sans"/>
              </a:rPr>
              <a:t>я</a:t>
            </a:r>
            <a:r>
              <a:rPr b="0" lang="ru-RU" sz="2800" spc="-1" strike="noStrike">
                <a:solidFill>
                  <a:srgbClr val="1d2e5f"/>
                </a:solidFill>
                <a:latin typeface="Arial"/>
                <a:ea typeface="DejaVu Sans"/>
              </a:rPr>
              <a:t>	</a:t>
            </a:r>
            <a:r>
              <a:rPr b="0" lang="ru-RU" sz="2800" spc="-7" strike="noStrike">
                <a:solidFill>
                  <a:srgbClr val="1d2e5f"/>
                </a:solidFill>
                <a:latin typeface="Arial"/>
                <a:ea typeface="DejaVu Sans"/>
              </a:rPr>
              <a:t>у</a:t>
            </a:r>
            <a:r>
              <a:rPr b="0" lang="ru-RU" sz="2800" spc="-1" strike="noStrike">
                <a:solidFill>
                  <a:srgbClr val="1d2e5f"/>
                </a:solidFill>
                <a:latin typeface="Arial"/>
                <a:ea typeface="DejaVu Sans"/>
              </a:rPr>
              <a:t>	</a:t>
            </a:r>
            <a:r>
              <a:rPr b="0" lang="ru-RU" sz="2800" spc="-7" strike="noStrike">
                <a:solidFill>
                  <a:srgbClr val="1d2e5f"/>
                </a:solidFill>
                <a:latin typeface="Arial"/>
                <a:ea typeface="DejaVu Sans"/>
              </a:rPr>
              <a:t>м</a:t>
            </a:r>
            <a:r>
              <a:rPr b="0" lang="ru-RU" sz="2800" spc="-75" strike="noStrike">
                <a:solidFill>
                  <a:srgbClr val="1d2e5f"/>
                </a:solidFill>
                <a:latin typeface="Arial"/>
                <a:ea typeface="DejaVu Sans"/>
              </a:rPr>
              <a:t>о</a:t>
            </a:r>
            <a:r>
              <a:rPr b="0" lang="ru-RU" sz="2800" spc="24" strike="noStrike">
                <a:solidFill>
                  <a:srgbClr val="1d2e5f"/>
                </a:solidFill>
                <a:latin typeface="Arial"/>
                <a:ea typeface="DejaVu Sans"/>
              </a:rPr>
              <a:t>л</a:t>
            </a:r>
            <a:r>
              <a:rPr b="0" lang="ru-RU" sz="2800" spc="-12" strike="noStrike">
                <a:solidFill>
                  <a:srgbClr val="1d2e5f"/>
                </a:solidFill>
                <a:latin typeface="Arial"/>
                <a:ea typeface="DejaVu Sans"/>
              </a:rPr>
              <a:t>оці,</a:t>
            </a:r>
            <a:endParaRPr b="0" lang="ru-RU" sz="2800" spc="-1" strike="noStrike">
              <a:latin typeface="Arial"/>
            </a:endParaRPr>
          </a:p>
        </p:txBody>
      </p:sp>
      <p:sp>
        <p:nvSpPr>
          <p:cNvPr id="255" name="CustomShape 5"/>
          <p:cNvSpPr/>
          <p:nvPr/>
        </p:nvSpPr>
        <p:spPr>
          <a:xfrm>
            <a:off x="297000" y="3264480"/>
            <a:ext cx="12553560" cy="1718280"/>
          </a:xfrm>
          <a:prstGeom prst="rect">
            <a:avLst/>
          </a:prstGeom>
          <a:noFill/>
          <a:ln>
            <a:noFill/>
          </a:ln>
        </p:spPr>
        <p:style>
          <a:lnRef idx="0"/>
          <a:fillRef idx="0"/>
          <a:effectRef idx="0"/>
          <a:fontRef idx="minor"/>
        </p:style>
        <p:txBody>
          <a:bodyPr lIns="0" rIns="0" tIns="12240" bIns="0">
            <a:spAutoFit/>
          </a:bodyPr>
          <a:p>
            <a:pPr marL="12600" algn="just">
              <a:lnSpc>
                <a:spcPct val="100000"/>
              </a:lnSpc>
              <a:spcBef>
                <a:spcPts val="96"/>
              </a:spcBef>
            </a:pPr>
            <a:r>
              <a:rPr b="0" lang="ru-RU" sz="2800" spc="-21" strike="noStrike">
                <a:solidFill>
                  <a:srgbClr val="1d2e5f"/>
                </a:solidFill>
                <a:latin typeface="Arial"/>
                <a:ea typeface="DejaVu Sans"/>
              </a:rPr>
              <a:t>секретах </a:t>
            </a:r>
            <a:r>
              <a:rPr b="0" lang="ru-RU" sz="2800" spc="-12" strike="noStrike">
                <a:solidFill>
                  <a:srgbClr val="1d2e5f"/>
                </a:solidFill>
                <a:latin typeface="Arial"/>
                <a:ea typeface="DejaVu Sans"/>
              </a:rPr>
              <a:t>кишкового </a:t>
            </a:r>
            <a:r>
              <a:rPr b="0" lang="ru-RU" sz="2800" spc="-7" strike="noStrike">
                <a:solidFill>
                  <a:srgbClr val="1d2e5f"/>
                </a:solidFill>
                <a:latin typeface="Arial"/>
                <a:ea typeface="DejaVu Sans"/>
              </a:rPr>
              <a:t>і </a:t>
            </a:r>
            <a:r>
              <a:rPr b="0" lang="ru-RU" sz="2800" spc="-15" strike="noStrike">
                <a:solidFill>
                  <a:srgbClr val="1d2e5f"/>
                </a:solidFill>
                <a:latin typeface="Arial"/>
                <a:ea typeface="DejaVu Sans"/>
              </a:rPr>
              <a:t>респіраторного </a:t>
            </a:r>
            <a:r>
              <a:rPr b="0" lang="ru-RU" sz="2800" spc="-32" strike="noStrike">
                <a:solidFill>
                  <a:srgbClr val="1d2e5f"/>
                </a:solidFill>
                <a:latin typeface="Arial"/>
                <a:ea typeface="DejaVu Sans"/>
              </a:rPr>
              <a:t>тракту, </a:t>
            </a:r>
            <a:r>
              <a:rPr b="0" lang="ru-RU" sz="2800" spc="-7" strike="noStrike">
                <a:solidFill>
                  <a:srgbClr val="1d2e5f"/>
                </a:solidFill>
                <a:latin typeface="Arial"/>
                <a:ea typeface="DejaVu Sans"/>
              </a:rPr>
              <a:t>слині, </a:t>
            </a:r>
            <a:r>
              <a:rPr b="0" lang="ru-RU" sz="2800" spc="-12" strike="noStrike">
                <a:solidFill>
                  <a:srgbClr val="1d2e5f"/>
                </a:solidFill>
                <a:latin typeface="Arial"/>
                <a:ea typeface="DejaVu Sans"/>
              </a:rPr>
              <a:t>сльозі), </a:t>
            </a:r>
            <a:r>
              <a:rPr b="0" lang="ru-RU" sz="2800" spc="-15" strike="noStrike">
                <a:solidFill>
                  <a:srgbClr val="1d2e5f"/>
                </a:solidFill>
                <a:latin typeface="Arial"/>
                <a:ea typeface="DejaVu Sans"/>
              </a:rPr>
              <a:t>створюючи  </a:t>
            </a:r>
            <a:r>
              <a:rPr b="0" lang="ru-RU" sz="2800" spc="-21" strike="noStrike">
                <a:solidFill>
                  <a:srgbClr val="1d2e5f"/>
                </a:solidFill>
                <a:latin typeface="Arial"/>
                <a:ea typeface="DejaVu Sans"/>
              </a:rPr>
              <a:t>разом </a:t>
            </a:r>
            <a:r>
              <a:rPr b="0" lang="ru-RU" sz="2800" spc="-7" strike="noStrike">
                <a:solidFill>
                  <a:srgbClr val="1d2e5f"/>
                </a:solidFill>
                <a:latin typeface="Arial"/>
                <a:ea typeface="DejaVu Sans"/>
              </a:rPr>
              <a:t>із неспецифічними факторами </a:t>
            </a:r>
            <a:r>
              <a:rPr b="0" lang="ru-RU" sz="2800" spc="-12" strike="noStrike">
                <a:solidFill>
                  <a:srgbClr val="1d2e5f"/>
                </a:solidFill>
                <a:latin typeface="Arial"/>
                <a:ea typeface="DejaVu Sans"/>
              </a:rPr>
              <a:t>імунітету </a:t>
            </a:r>
            <a:r>
              <a:rPr b="0" lang="ru-RU" sz="2800" spc="-7" strike="noStrike">
                <a:solidFill>
                  <a:srgbClr val="1d2e5f"/>
                </a:solidFill>
                <a:latin typeface="Arial"/>
                <a:ea typeface="DejaVu Sans"/>
              </a:rPr>
              <a:t>захист </a:t>
            </a:r>
            <a:r>
              <a:rPr b="0" lang="ru-RU" sz="2800" spc="-12" strike="noStrike">
                <a:solidFill>
                  <a:srgbClr val="1d2e5f"/>
                </a:solidFill>
                <a:latin typeface="Arial"/>
                <a:ea typeface="DejaVu Sans"/>
              </a:rPr>
              <a:t>слизових оболонок  </a:t>
            </a:r>
            <a:r>
              <a:rPr b="0" lang="ru-RU" sz="2800" spc="-7" strike="noStrike">
                <a:solidFill>
                  <a:srgbClr val="1d2e5f"/>
                </a:solidFill>
                <a:latin typeface="Arial"/>
                <a:ea typeface="DejaVu Sans"/>
              </a:rPr>
              <a:t>від </a:t>
            </a:r>
            <a:r>
              <a:rPr b="0" lang="ru-RU" sz="2800" spc="-12" strike="noStrike">
                <a:solidFill>
                  <a:srgbClr val="1d2e5f"/>
                </a:solidFill>
                <a:latin typeface="Arial"/>
                <a:ea typeface="DejaVu Sans"/>
              </a:rPr>
              <a:t>мікроорганізмів </a:t>
            </a:r>
            <a:r>
              <a:rPr b="0" lang="ru-RU" sz="2800" spc="-21" strike="noStrike">
                <a:solidFill>
                  <a:srgbClr val="1d2e5f"/>
                </a:solidFill>
                <a:latin typeface="Arial"/>
                <a:ea typeface="DejaVu Sans"/>
              </a:rPr>
              <a:t>та</a:t>
            </a:r>
            <a:r>
              <a:rPr b="0" lang="ru-RU" sz="2800" spc="46" strike="noStrike">
                <a:solidFill>
                  <a:srgbClr val="1d2e5f"/>
                </a:solidFill>
                <a:latin typeface="Arial"/>
                <a:ea typeface="DejaVu Sans"/>
              </a:rPr>
              <a:t> </a:t>
            </a:r>
            <a:r>
              <a:rPr b="0" lang="ru-RU" sz="2800" spc="-12" strike="noStrike">
                <a:solidFill>
                  <a:srgbClr val="1d2e5f"/>
                </a:solidFill>
                <a:latin typeface="Arial"/>
                <a:ea typeface="DejaVu Sans"/>
              </a:rPr>
              <a:t>вірусів.</a:t>
            </a:r>
            <a:endParaRPr b="0" lang="ru-RU" sz="2800" spc="-1" strike="noStrike">
              <a:latin typeface="Arial"/>
            </a:endParaRPr>
          </a:p>
          <a:p>
            <a:pPr marL="3450600" algn="just">
              <a:lnSpc>
                <a:spcPct val="100000"/>
              </a:lnSpc>
            </a:pPr>
            <a:r>
              <a:rPr b="1" i="1" lang="ru-RU" sz="2800" spc="-7" strike="noStrike">
                <a:solidFill>
                  <a:srgbClr val="c00000"/>
                </a:solidFill>
                <a:latin typeface="Arial"/>
                <a:ea typeface="DejaVu Sans"/>
              </a:rPr>
              <a:t>Показання </a:t>
            </a:r>
            <a:r>
              <a:rPr b="1" i="1" lang="ru-RU" sz="2800" spc="-12" strike="noStrike">
                <a:solidFill>
                  <a:srgbClr val="c00000"/>
                </a:solidFill>
                <a:latin typeface="Arial"/>
                <a:ea typeface="DejaVu Sans"/>
              </a:rPr>
              <a:t>для </a:t>
            </a:r>
            <a:r>
              <a:rPr b="1" i="1" lang="ru-RU" sz="2800" spc="-15" strike="noStrike">
                <a:solidFill>
                  <a:srgbClr val="c00000"/>
                </a:solidFill>
                <a:latin typeface="Arial"/>
                <a:ea typeface="DejaVu Sans"/>
              </a:rPr>
              <a:t>визначення </a:t>
            </a:r>
            <a:r>
              <a:rPr b="1" i="1" lang="ru-RU" sz="2800" spc="-7" strike="noStrike">
                <a:solidFill>
                  <a:srgbClr val="c00000"/>
                </a:solidFill>
                <a:latin typeface="Arial"/>
                <a:ea typeface="DejaVu Sans"/>
              </a:rPr>
              <a:t>Ig</a:t>
            </a:r>
            <a:r>
              <a:rPr b="1" i="1" lang="ru-RU" sz="2800" spc="-66" strike="noStrike">
                <a:solidFill>
                  <a:srgbClr val="c00000"/>
                </a:solidFill>
                <a:latin typeface="Arial"/>
                <a:ea typeface="DejaVu Sans"/>
              </a:rPr>
              <a:t> </a:t>
            </a:r>
            <a:r>
              <a:rPr b="1" i="1" lang="ru-RU" sz="2800" spc="-7" strike="noStrike">
                <a:solidFill>
                  <a:srgbClr val="c00000"/>
                </a:solidFill>
                <a:latin typeface="Arial"/>
                <a:ea typeface="DejaVu Sans"/>
              </a:rPr>
              <a:t>A:</a:t>
            </a:r>
            <a:endParaRPr b="0" lang="ru-RU" sz="2800" spc="-1" strike="noStrike">
              <a:latin typeface="Arial"/>
            </a:endParaRPr>
          </a:p>
        </p:txBody>
      </p:sp>
      <p:sp>
        <p:nvSpPr>
          <p:cNvPr id="256" name="CustomShape 6"/>
          <p:cNvSpPr/>
          <p:nvPr/>
        </p:nvSpPr>
        <p:spPr>
          <a:xfrm>
            <a:off x="297000" y="4971600"/>
            <a:ext cx="8503560" cy="1292040"/>
          </a:xfrm>
          <a:prstGeom prst="rect">
            <a:avLst/>
          </a:prstGeom>
          <a:noFill/>
          <a:ln>
            <a:noFill/>
          </a:ln>
        </p:spPr>
        <p:style>
          <a:lnRef idx="0"/>
          <a:fillRef idx="0"/>
          <a:effectRef idx="0"/>
          <a:fontRef idx="minor"/>
        </p:style>
        <p:txBody>
          <a:bodyPr lIns="0" rIns="0" tIns="12240" bIns="0">
            <a:spAutoFit/>
          </a:bodyPr>
          <a:p>
            <a:pPr marL="469800" indent="-456120">
              <a:lnSpc>
                <a:spcPct val="100000"/>
              </a:lnSpc>
              <a:spcBef>
                <a:spcPts val="96"/>
              </a:spcBef>
              <a:buClr>
                <a:srgbClr val="1d2e5f"/>
              </a:buClr>
              <a:buFont typeface="Symbol"/>
              <a:buChar char=""/>
            </a:pPr>
            <a:r>
              <a:rPr b="0" lang="ru-RU" sz="2800" spc="-1" strike="noStrike">
                <a:solidFill>
                  <a:srgbClr val="1d2e5f"/>
                </a:solidFill>
                <a:latin typeface="Arial"/>
                <a:ea typeface="DejaVu Sans"/>
              </a:rPr>
              <a:t>оцінка </a:t>
            </a:r>
            <a:r>
              <a:rPr b="0" lang="ru-RU" sz="2800" spc="-21" strike="noStrike">
                <a:solidFill>
                  <a:srgbClr val="1d2e5f"/>
                </a:solidFill>
                <a:latin typeface="Arial"/>
                <a:ea typeface="DejaVu Sans"/>
              </a:rPr>
              <a:t>місцевого </a:t>
            </a:r>
            <a:r>
              <a:rPr b="0" lang="ru-RU" sz="2800" spc="-12" strike="noStrike">
                <a:solidFill>
                  <a:srgbClr val="1d2e5f"/>
                </a:solidFill>
                <a:latin typeface="Arial"/>
                <a:ea typeface="DejaVu Sans"/>
              </a:rPr>
              <a:t>гуморального</a:t>
            </a:r>
            <a:r>
              <a:rPr b="0" lang="ru-RU" sz="2800" spc="103" strike="noStrike">
                <a:solidFill>
                  <a:srgbClr val="1d2e5f"/>
                </a:solidFill>
                <a:latin typeface="Arial"/>
                <a:ea typeface="DejaVu Sans"/>
              </a:rPr>
              <a:t> </a:t>
            </a:r>
            <a:r>
              <a:rPr b="0" lang="ru-RU" sz="2800" spc="-12" strike="noStrike">
                <a:solidFill>
                  <a:srgbClr val="1d2e5f"/>
                </a:solidFill>
                <a:latin typeface="Arial"/>
                <a:ea typeface="DejaVu Sans"/>
              </a:rPr>
              <a:t>імунітету;</a:t>
            </a:r>
            <a:endParaRPr b="0" lang="ru-RU" sz="2800" spc="-1" strike="noStrike">
              <a:latin typeface="Arial"/>
            </a:endParaRPr>
          </a:p>
          <a:p>
            <a:pPr marL="469800" indent="-456120">
              <a:lnSpc>
                <a:spcPct val="100000"/>
              </a:lnSpc>
              <a:buClr>
                <a:srgbClr val="1d2e5f"/>
              </a:buClr>
              <a:buFont typeface="Symbol"/>
              <a:buChar char=""/>
            </a:pPr>
            <a:r>
              <a:rPr b="0" lang="ru-RU" sz="2800" spc="-1" strike="noStrike">
                <a:solidFill>
                  <a:srgbClr val="1d2e5f"/>
                </a:solidFill>
                <a:latin typeface="Arial"/>
                <a:ea typeface="DejaVu Sans"/>
              </a:rPr>
              <a:t>діагностика </a:t>
            </a:r>
            <a:r>
              <a:rPr b="0" lang="ru-RU" sz="2800" spc="-12" strike="noStrike">
                <a:solidFill>
                  <a:srgbClr val="1d2e5f"/>
                </a:solidFill>
                <a:latin typeface="Arial"/>
                <a:ea typeface="DejaVu Sans"/>
              </a:rPr>
              <a:t>імунодефіцитних</a:t>
            </a:r>
            <a:r>
              <a:rPr b="0" lang="ru-RU" sz="2800" spc="72" strike="noStrike">
                <a:solidFill>
                  <a:srgbClr val="1d2e5f"/>
                </a:solidFill>
                <a:latin typeface="Arial"/>
                <a:ea typeface="DejaVu Sans"/>
              </a:rPr>
              <a:t> </a:t>
            </a:r>
            <a:r>
              <a:rPr b="0" lang="ru-RU" sz="2800" spc="-12" strike="noStrike">
                <a:solidFill>
                  <a:srgbClr val="1d2e5f"/>
                </a:solidFill>
                <a:latin typeface="Arial"/>
                <a:ea typeface="DejaVu Sans"/>
              </a:rPr>
              <a:t>станів;</a:t>
            </a:r>
            <a:endParaRPr b="0" lang="ru-RU" sz="2800" spc="-1" strike="noStrike">
              <a:latin typeface="Arial"/>
            </a:endParaRPr>
          </a:p>
          <a:p>
            <a:pPr marL="469800" indent="-456120">
              <a:lnSpc>
                <a:spcPct val="100000"/>
              </a:lnSpc>
              <a:buClr>
                <a:srgbClr val="1d2e5f"/>
              </a:buClr>
              <a:buFont typeface="Symbol"/>
              <a:buChar char=""/>
            </a:pPr>
            <a:r>
              <a:rPr b="0" lang="ru-RU" sz="2800" spc="-1" strike="noStrike">
                <a:solidFill>
                  <a:srgbClr val="1d2e5f"/>
                </a:solidFill>
                <a:latin typeface="Arial"/>
                <a:ea typeface="DejaVu Sans"/>
              </a:rPr>
              <a:t>діагностика</a:t>
            </a:r>
            <a:r>
              <a:rPr b="0" lang="ru-RU" sz="2800" spc="-1" strike="noStrike">
                <a:solidFill>
                  <a:srgbClr val="1d2e5f"/>
                </a:solidFill>
                <a:latin typeface="Arial"/>
                <a:ea typeface="DejaVu Sans"/>
              </a:rPr>
              <a:t>	</a:t>
            </a:r>
            <a:r>
              <a:rPr b="0" lang="ru-RU" sz="2800" spc="-7" strike="noStrike">
                <a:solidFill>
                  <a:srgbClr val="1d2e5f"/>
                </a:solidFill>
                <a:latin typeface="Arial"/>
                <a:ea typeface="DejaVu Sans"/>
              </a:rPr>
              <a:t>причин</a:t>
            </a:r>
            <a:r>
              <a:rPr b="0" lang="ru-RU" sz="2800" spc="-7" strike="noStrike">
                <a:solidFill>
                  <a:srgbClr val="1d2e5f"/>
                </a:solidFill>
                <a:latin typeface="Arial"/>
                <a:ea typeface="DejaVu Sans"/>
              </a:rPr>
              <a:t>	</a:t>
            </a:r>
            <a:r>
              <a:rPr b="0" lang="ru-RU" sz="2800" spc="-7" strike="noStrike">
                <a:solidFill>
                  <a:srgbClr val="1d2e5f"/>
                </a:solidFill>
                <a:latin typeface="Arial"/>
                <a:ea typeface="DejaVu Sans"/>
              </a:rPr>
              <a:t>рецидивів</a:t>
            </a:r>
            <a:r>
              <a:rPr b="0" lang="ru-RU" sz="2800" spc="-7" strike="noStrike">
                <a:solidFill>
                  <a:srgbClr val="1d2e5f"/>
                </a:solidFill>
                <a:latin typeface="Arial"/>
                <a:ea typeface="DejaVu Sans"/>
              </a:rPr>
              <a:t>	</a:t>
            </a:r>
            <a:r>
              <a:rPr b="0" lang="ru-RU" sz="2800" spc="-12" strike="noStrike">
                <a:solidFill>
                  <a:srgbClr val="1d2e5f"/>
                </a:solidFill>
                <a:latin typeface="Arial"/>
                <a:ea typeface="DejaVu Sans"/>
              </a:rPr>
              <a:t>бактеріальних,</a:t>
            </a:r>
            <a:endParaRPr b="0" lang="ru-RU" sz="2800" spc="-1" strike="noStrike">
              <a:latin typeface="Arial"/>
            </a:endParaRPr>
          </a:p>
        </p:txBody>
      </p:sp>
      <p:sp>
        <p:nvSpPr>
          <p:cNvPr id="257" name="CustomShape 7"/>
          <p:cNvSpPr/>
          <p:nvPr/>
        </p:nvSpPr>
        <p:spPr>
          <a:xfrm>
            <a:off x="8620560" y="6679080"/>
            <a:ext cx="2027880" cy="438480"/>
          </a:xfrm>
          <a:prstGeom prst="rect">
            <a:avLst/>
          </a:prstGeom>
          <a:noFill/>
          <a:ln>
            <a:noFill/>
          </a:ln>
        </p:spPr>
        <p:style>
          <a:lnRef idx="0"/>
          <a:fillRef idx="0"/>
          <a:effectRef idx="0"/>
          <a:fontRef idx="minor"/>
        </p:style>
        <p:txBody>
          <a:bodyPr lIns="0" rIns="0" tIns="12240" bIns="0">
            <a:spAutoFit/>
          </a:bodyPr>
          <a:p>
            <a:pPr marL="12600">
              <a:lnSpc>
                <a:spcPct val="100000"/>
              </a:lnSpc>
              <a:spcBef>
                <a:spcPts val="96"/>
              </a:spcBef>
            </a:pPr>
            <a:r>
              <a:rPr b="0" lang="ru-RU" sz="2800" spc="-12" strike="noStrike">
                <a:solidFill>
                  <a:srgbClr val="1d2e5f"/>
                </a:solidFill>
                <a:latin typeface="Arial"/>
                <a:ea typeface="DejaVu Sans"/>
              </a:rPr>
              <a:t>аутоімунних</a:t>
            </a:r>
            <a:endParaRPr b="0" lang="ru-RU" sz="2800" spc="-1" strike="noStrike">
              <a:latin typeface="Arial"/>
            </a:endParaRPr>
          </a:p>
        </p:txBody>
      </p:sp>
      <p:sp>
        <p:nvSpPr>
          <p:cNvPr id="258" name="CustomShape 8"/>
          <p:cNvSpPr/>
          <p:nvPr/>
        </p:nvSpPr>
        <p:spPr>
          <a:xfrm>
            <a:off x="9056520" y="5825160"/>
            <a:ext cx="3795120" cy="1296000"/>
          </a:xfrm>
          <a:prstGeom prst="rect">
            <a:avLst/>
          </a:prstGeom>
          <a:noFill/>
          <a:ln>
            <a:noFill/>
          </a:ln>
        </p:spPr>
        <p:style>
          <a:lnRef idx="0"/>
          <a:fillRef idx="0"/>
          <a:effectRef idx="0"/>
          <a:fontRef idx="minor"/>
        </p:style>
        <p:txBody>
          <a:bodyPr lIns="0" rIns="0" tIns="12240" bIns="0">
            <a:spAutoFit/>
          </a:bodyPr>
          <a:p>
            <a:pPr algn="r">
              <a:lnSpc>
                <a:spcPct val="100000"/>
              </a:lnSpc>
              <a:spcBef>
                <a:spcPts val="96"/>
              </a:spcBef>
            </a:pPr>
            <a:r>
              <a:rPr b="0" lang="ru-RU" sz="2800" spc="-12" strike="noStrike">
                <a:solidFill>
                  <a:srgbClr val="1d2e5f"/>
                </a:solidFill>
                <a:latin typeface="Arial"/>
                <a:ea typeface="DejaVu Sans"/>
              </a:rPr>
              <a:t>ві</a:t>
            </a:r>
            <a:r>
              <a:rPr b="0" lang="ru-RU" sz="2800" spc="-35" strike="noStrike">
                <a:solidFill>
                  <a:srgbClr val="1d2e5f"/>
                </a:solidFill>
                <a:latin typeface="Arial"/>
                <a:ea typeface="DejaVu Sans"/>
              </a:rPr>
              <a:t>р</a:t>
            </a:r>
            <a:r>
              <a:rPr b="0" lang="ru-RU" sz="2800" spc="-41" strike="noStrike">
                <a:solidFill>
                  <a:srgbClr val="1d2e5f"/>
                </a:solidFill>
                <a:latin typeface="Arial"/>
                <a:ea typeface="DejaVu Sans"/>
              </a:rPr>
              <a:t>у</a:t>
            </a:r>
            <a:r>
              <a:rPr b="0" lang="ru-RU" sz="2800" spc="-7" strike="noStrike">
                <a:solidFill>
                  <a:srgbClr val="1d2e5f"/>
                </a:solidFill>
                <a:latin typeface="Arial"/>
                <a:ea typeface="DejaVu Sans"/>
              </a:rPr>
              <a:t>с</a:t>
            </a:r>
            <a:r>
              <a:rPr b="0" lang="ru-RU" sz="2800" spc="-1" strike="noStrike">
                <a:solidFill>
                  <a:srgbClr val="1d2e5f"/>
                </a:solidFill>
                <a:latin typeface="Arial"/>
                <a:ea typeface="DejaVu Sans"/>
              </a:rPr>
              <a:t>н</a:t>
            </a:r>
            <a:r>
              <a:rPr b="0" lang="ru-RU" sz="2800" spc="-7" strike="noStrike">
                <a:solidFill>
                  <a:srgbClr val="1d2e5f"/>
                </a:solidFill>
                <a:latin typeface="Arial"/>
                <a:ea typeface="DejaVu Sans"/>
              </a:rPr>
              <a:t>их,</a:t>
            </a:r>
            <a:r>
              <a:rPr b="0" lang="ru-RU" sz="2800" spc="-1" strike="noStrike">
                <a:solidFill>
                  <a:srgbClr val="1d2e5f"/>
                </a:solidFill>
                <a:latin typeface="Arial"/>
                <a:ea typeface="DejaVu Sans"/>
              </a:rPr>
              <a:t>	</a:t>
            </a:r>
            <a:r>
              <a:rPr b="0" lang="ru-RU" sz="2800" spc="-7" strike="noStrike">
                <a:solidFill>
                  <a:srgbClr val="1d2e5f"/>
                </a:solidFill>
                <a:latin typeface="Arial"/>
                <a:ea typeface="DejaVu Sans"/>
              </a:rPr>
              <a:t>гриб</a:t>
            </a:r>
            <a:r>
              <a:rPr b="0" lang="ru-RU" sz="2800" spc="12" strike="noStrike">
                <a:solidFill>
                  <a:srgbClr val="1d2e5f"/>
                </a:solidFill>
                <a:latin typeface="Arial"/>
                <a:ea typeface="DejaVu Sans"/>
              </a:rPr>
              <a:t>к</a:t>
            </a:r>
            <a:r>
              <a:rPr b="0" lang="ru-RU" sz="2800" spc="-12" strike="noStrike">
                <a:solidFill>
                  <a:srgbClr val="1d2e5f"/>
                </a:solidFill>
                <a:latin typeface="Arial"/>
                <a:ea typeface="DejaVu Sans"/>
              </a:rPr>
              <a:t>о</a:t>
            </a:r>
            <a:r>
              <a:rPr b="0" lang="ru-RU" sz="2800" spc="-1" strike="noStrike">
                <a:solidFill>
                  <a:srgbClr val="1d2e5f"/>
                </a:solidFill>
                <a:latin typeface="Arial"/>
                <a:ea typeface="DejaVu Sans"/>
              </a:rPr>
              <a:t>в</a:t>
            </a:r>
            <a:r>
              <a:rPr b="0" lang="ru-RU" sz="2800" spc="-7" strike="noStrike">
                <a:solidFill>
                  <a:srgbClr val="1d2e5f"/>
                </a:solidFill>
                <a:latin typeface="Arial"/>
                <a:ea typeface="DejaVu Sans"/>
              </a:rPr>
              <a:t>их</a:t>
            </a:r>
            <a:r>
              <a:rPr b="0" lang="ru-RU" sz="2800" spc="-1" strike="noStrike">
                <a:solidFill>
                  <a:srgbClr val="1d2e5f"/>
                </a:solidFill>
                <a:latin typeface="Arial"/>
                <a:ea typeface="DejaVu Sans"/>
              </a:rPr>
              <a:t>	</a:t>
            </a:r>
            <a:r>
              <a:rPr b="0" lang="ru-RU" sz="2800" spc="-7" strike="noStrike">
                <a:solidFill>
                  <a:srgbClr val="1d2e5f"/>
                </a:solidFill>
                <a:latin typeface="Arial"/>
                <a:ea typeface="DejaVu Sans"/>
              </a:rPr>
              <a:t>і</a:t>
            </a:r>
            <a:endParaRPr b="0" lang="ru-RU" sz="2800" spc="-1" strike="noStrike">
              <a:latin typeface="Arial"/>
            </a:endParaRPr>
          </a:p>
          <a:p>
            <a:pPr>
              <a:lnSpc>
                <a:spcPct val="100000"/>
              </a:lnSpc>
              <a:spcBef>
                <a:spcPts val="26"/>
              </a:spcBef>
            </a:pPr>
            <a:endParaRPr b="0" lang="ru-RU" sz="2800" spc="-1" strike="noStrike">
              <a:latin typeface="Arial"/>
            </a:endParaRPr>
          </a:p>
          <a:p>
            <a:pPr algn="r">
              <a:lnSpc>
                <a:spcPct val="100000"/>
              </a:lnSpc>
              <a:spcBef>
                <a:spcPts val="6"/>
              </a:spcBef>
            </a:pPr>
            <a:r>
              <a:rPr b="0" lang="ru-RU" sz="2800" spc="-7" strike="noStrike">
                <a:solidFill>
                  <a:srgbClr val="1d2e5f"/>
                </a:solidFill>
                <a:latin typeface="Arial"/>
                <a:ea typeface="DejaVu Sans"/>
              </a:rPr>
              <a:t>п</a:t>
            </a:r>
            <a:r>
              <a:rPr b="0" lang="ru-RU" sz="2800" spc="-66" strike="noStrike">
                <a:solidFill>
                  <a:srgbClr val="1d2e5f"/>
                </a:solidFill>
                <a:latin typeface="Arial"/>
                <a:ea typeface="DejaVu Sans"/>
              </a:rPr>
              <a:t>а</a:t>
            </a:r>
            <a:r>
              <a:rPr b="0" lang="ru-RU" sz="2800" spc="-41" strike="noStrike">
                <a:solidFill>
                  <a:srgbClr val="1d2e5f"/>
                </a:solidFill>
                <a:latin typeface="Arial"/>
                <a:ea typeface="DejaVu Sans"/>
              </a:rPr>
              <a:t>т</a:t>
            </a:r>
            <a:r>
              <a:rPr b="0" lang="ru-RU" sz="2800" spc="-66" strike="noStrike">
                <a:solidFill>
                  <a:srgbClr val="1d2e5f"/>
                </a:solidFill>
                <a:latin typeface="Arial"/>
                <a:ea typeface="DejaVu Sans"/>
              </a:rPr>
              <a:t>о</a:t>
            </a:r>
            <a:r>
              <a:rPr b="0" lang="ru-RU" sz="2800" spc="24" strike="noStrike">
                <a:solidFill>
                  <a:srgbClr val="1d2e5f"/>
                </a:solidFill>
                <a:latin typeface="Arial"/>
                <a:ea typeface="DejaVu Sans"/>
              </a:rPr>
              <a:t>л</a:t>
            </a:r>
            <a:r>
              <a:rPr b="0" lang="ru-RU" sz="2800" spc="-1" strike="noStrike">
                <a:solidFill>
                  <a:srgbClr val="1d2e5f"/>
                </a:solidFill>
                <a:latin typeface="Arial"/>
                <a:ea typeface="DejaVu Sans"/>
              </a:rPr>
              <a:t>о</a:t>
            </a:r>
            <a:r>
              <a:rPr b="0" lang="ru-RU" sz="2800" spc="-7" strike="noStrike">
                <a:solidFill>
                  <a:srgbClr val="1d2e5f"/>
                </a:solidFill>
                <a:latin typeface="Arial"/>
                <a:ea typeface="DejaVu Sans"/>
              </a:rPr>
              <a:t>гіях,</a:t>
            </a:r>
            <a:endParaRPr b="0" lang="ru-RU" sz="2800" spc="-1" strike="noStrike">
              <a:latin typeface="Arial"/>
            </a:endParaRPr>
          </a:p>
        </p:txBody>
      </p:sp>
      <p:sp>
        <p:nvSpPr>
          <p:cNvPr id="259" name="CustomShape 9"/>
          <p:cNvSpPr/>
          <p:nvPr/>
        </p:nvSpPr>
        <p:spPr>
          <a:xfrm>
            <a:off x="8934480" y="7105680"/>
            <a:ext cx="3913560" cy="438480"/>
          </a:xfrm>
          <a:prstGeom prst="rect">
            <a:avLst/>
          </a:prstGeom>
          <a:noFill/>
          <a:ln>
            <a:noFill/>
          </a:ln>
        </p:spPr>
        <p:style>
          <a:lnRef idx="0"/>
          <a:fillRef idx="0"/>
          <a:effectRef idx="0"/>
          <a:fontRef idx="minor"/>
        </p:style>
        <p:txBody>
          <a:bodyPr lIns="0" rIns="0" tIns="12240" bIns="0">
            <a:spAutoFit/>
          </a:bodyPr>
          <a:p>
            <a:pPr marL="12600">
              <a:lnSpc>
                <a:spcPct val="100000"/>
              </a:lnSpc>
              <a:spcBef>
                <a:spcPts val="96"/>
              </a:spcBef>
            </a:pPr>
            <a:r>
              <a:rPr b="0" lang="ru-RU" sz="2800" spc="-12" strike="noStrike">
                <a:solidFill>
                  <a:srgbClr val="1d2e5f"/>
                </a:solidFill>
                <a:latin typeface="Arial"/>
                <a:ea typeface="DejaVu Sans"/>
              </a:rPr>
              <a:t>лімфопроліферативних</a:t>
            </a:r>
            <a:endParaRPr b="0" lang="ru-RU" sz="2800" spc="-1" strike="noStrike">
              <a:latin typeface="Arial"/>
            </a:endParaRPr>
          </a:p>
        </p:txBody>
      </p:sp>
      <p:sp>
        <p:nvSpPr>
          <p:cNvPr id="260" name="CustomShape 10"/>
          <p:cNvSpPr/>
          <p:nvPr/>
        </p:nvSpPr>
        <p:spPr>
          <a:xfrm>
            <a:off x="297000" y="6252120"/>
            <a:ext cx="8004240" cy="1718280"/>
          </a:xfrm>
          <a:prstGeom prst="rect">
            <a:avLst/>
          </a:prstGeom>
          <a:noFill/>
          <a:ln>
            <a:noFill/>
          </a:ln>
        </p:spPr>
        <p:style>
          <a:lnRef idx="0"/>
          <a:fillRef idx="0"/>
          <a:effectRef idx="0"/>
          <a:fontRef idx="minor"/>
        </p:style>
        <p:txBody>
          <a:bodyPr lIns="0" rIns="0" tIns="12240" bIns="0">
            <a:spAutoFit/>
          </a:bodyPr>
          <a:p>
            <a:pPr marL="469800" algn="just">
              <a:lnSpc>
                <a:spcPct val="100000"/>
              </a:lnSpc>
              <a:spcBef>
                <a:spcPts val="96"/>
              </a:spcBef>
            </a:pPr>
            <a:r>
              <a:rPr b="0" lang="ru-RU" sz="2800" spc="-12" strike="noStrike">
                <a:solidFill>
                  <a:srgbClr val="1d2e5f"/>
                </a:solidFill>
                <a:latin typeface="Arial"/>
                <a:ea typeface="DejaVu Sans"/>
              </a:rPr>
              <a:t>паразитарних</a:t>
            </a:r>
            <a:r>
              <a:rPr b="0" lang="ru-RU" sz="2800" spc="24" strike="noStrike">
                <a:solidFill>
                  <a:srgbClr val="1d2e5f"/>
                </a:solidFill>
                <a:latin typeface="Arial"/>
                <a:ea typeface="DejaVu Sans"/>
              </a:rPr>
              <a:t> </a:t>
            </a:r>
            <a:r>
              <a:rPr b="0" lang="ru-RU" sz="2800" spc="-7" strike="noStrike">
                <a:solidFill>
                  <a:srgbClr val="1d2e5f"/>
                </a:solidFill>
                <a:latin typeface="Arial"/>
                <a:ea typeface="DejaVu Sans"/>
              </a:rPr>
              <a:t>інфекцій;</a:t>
            </a:r>
            <a:endParaRPr b="0" lang="ru-RU" sz="2800" spc="-1" strike="noStrike">
              <a:latin typeface="Arial"/>
            </a:endParaRPr>
          </a:p>
          <a:p>
            <a:pPr marL="469800" indent="-456120" algn="just">
              <a:lnSpc>
                <a:spcPct val="100000"/>
              </a:lnSpc>
              <a:buClr>
                <a:srgbClr val="1d2e5f"/>
              </a:buClr>
              <a:buFont typeface="Symbol"/>
              <a:buChar char=""/>
            </a:pPr>
            <a:r>
              <a:rPr b="0" lang="ru-RU" sz="2800" spc="-1" strike="noStrike">
                <a:solidFill>
                  <a:srgbClr val="1d2e5f"/>
                </a:solidFill>
                <a:latin typeface="Arial"/>
                <a:ea typeface="DejaVu Sans"/>
              </a:rPr>
              <a:t>діагностика </a:t>
            </a:r>
            <a:r>
              <a:rPr b="0" lang="ru-RU" sz="2800" spc="-12" strike="noStrike">
                <a:solidFill>
                  <a:srgbClr val="1d2e5f"/>
                </a:solidFill>
                <a:latin typeface="Arial"/>
                <a:ea typeface="DejaVu Sans"/>
              </a:rPr>
              <a:t>стану </a:t>
            </a:r>
            <a:r>
              <a:rPr b="0" lang="ru-RU" sz="2800" spc="-1" strike="noStrike">
                <a:solidFill>
                  <a:srgbClr val="1d2e5f"/>
                </a:solidFill>
                <a:latin typeface="Arial"/>
                <a:ea typeface="DejaVu Sans"/>
              </a:rPr>
              <a:t>імунної </a:t>
            </a:r>
            <a:r>
              <a:rPr b="0" lang="ru-RU" sz="2800" spc="-12" strike="noStrike">
                <a:solidFill>
                  <a:srgbClr val="1d2e5f"/>
                </a:solidFill>
                <a:latin typeface="Arial"/>
                <a:ea typeface="DejaVu Sans"/>
              </a:rPr>
              <a:t>системи </a:t>
            </a:r>
            <a:r>
              <a:rPr b="0" lang="ru-RU" sz="2800" spc="-1" strike="noStrike">
                <a:solidFill>
                  <a:srgbClr val="1d2e5f"/>
                </a:solidFill>
                <a:latin typeface="Arial"/>
                <a:ea typeface="DejaVu Sans"/>
              </a:rPr>
              <a:t>при  </a:t>
            </a:r>
            <a:r>
              <a:rPr b="0" lang="ru-RU" sz="2800" spc="-12" strike="noStrike">
                <a:solidFill>
                  <a:srgbClr val="1d2e5f"/>
                </a:solidFill>
                <a:latin typeface="Arial"/>
                <a:ea typeface="DejaVu Sans"/>
              </a:rPr>
              <a:t>захворюваннях </a:t>
            </a:r>
            <a:r>
              <a:rPr b="0" lang="ru-RU" sz="2800" spc="-7" strike="noStrike">
                <a:solidFill>
                  <a:srgbClr val="1d2e5f"/>
                </a:solidFill>
                <a:latin typeface="Arial"/>
                <a:ea typeface="DejaVu Sans"/>
              </a:rPr>
              <a:t>крові, </a:t>
            </a:r>
            <a:r>
              <a:rPr b="0" lang="ru-RU" sz="2800" spc="-12" strike="noStrike">
                <a:solidFill>
                  <a:srgbClr val="1d2e5f"/>
                </a:solidFill>
                <a:latin typeface="Arial"/>
                <a:ea typeface="DejaVu Sans"/>
              </a:rPr>
              <a:t>новоутвореннях,  захворюваннях;</a:t>
            </a:r>
            <a:endParaRPr b="0" lang="ru-RU" sz="2800" spc="-1" strike="noStrike">
              <a:latin typeface="Arial"/>
            </a:endParaRPr>
          </a:p>
        </p:txBody>
      </p:sp>
      <p:sp>
        <p:nvSpPr>
          <p:cNvPr id="261" name="CustomShape 11"/>
          <p:cNvSpPr/>
          <p:nvPr/>
        </p:nvSpPr>
        <p:spPr>
          <a:xfrm>
            <a:off x="297000" y="7958880"/>
            <a:ext cx="8429760" cy="865800"/>
          </a:xfrm>
          <a:prstGeom prst="rect">
            <a:avLst/>
          </a:prstGeom>
          <a:noFill/>
          <a:ln>
            <a:noFill/>
          </a:ln>
        </p:spPr>
        <p:style>
          <a:lnRef idx="0"/>
          <a:fillRef idx="0"/>
          <a:effectRef idx="0"/>
          <a:fontRef idx="minor"/>
        </p:style>
        <p:txBody>
          <a:bodyPr lIns="0" rIns="0" tIns="12240" bIns="0">
            <a:spAutoFit/>
          </a:bodyPr>
          <a:p>
            <a:pPr marL="469800" indent="-456120">
              <a:lnSpc>
                <a:spcPct val="100000"/>
              </a:lnSpc>
              <a:spcBef>
                <a:spcPts val="96"/>
              </a:spcBef>
              <a:buClr>
                <a:srgbClr val="1d2e5f"/>
              </a:buClr>
              <a:buFont typeface="Symbol"/>
              <a:buChar char=""/>
            </a:pPr>
            <a:r>
              <a:rPr b="0" lang="ru-RU" sz="2800" spc="-1" strike="noStrike">
                <a:solidFill>
                  <a:srgbClr val="1d2e5f"/>
                </a:solidFill>
                <a:latin typeface="Arial"/>
                <a:ea typeface="DejaVu Sans"/>
              </a:rPr>
              <a:t>анафілактичні </a:t>
            </a:r>
            <a:r>
              <a:rPr b="0" lang="ru-RU" sz="2800" spc="-7" strike="noStrike">
                <a:solidFill>
                  <a:srgbClr val="1d2e5f"/>
                </a:solidFill>
                <a:latin typeface="Arial"/>
                <a:ea typeface="DejaVu Sans"/>
              </a:rPr>
              <a:t>посттрансфузійні</a:t>
            </a:r>
            <a:r>
              <a:rPr b="0" lang="ru-RU" sz="2800" spc="26" strike="noStrike">
                <a:solidFill>
                  <a:srgbClr val="1d2e5f"/>
                </a:solidFill>
                <a:latin typeface="Arial"/>
                <a:ea typeface="DejaVu Sans"/>
              </a:rPr>
              <a:t> </a:t>
            </a:r>
            <a:r>
              <a:rPr b="0" lang="ru-RU" sz="2800" spc="-7" strike="noStrike">
                <a:solidFill>
                  <a:srgbClr val="1d2e5f"/>
                </a:solidFill>
                <a:latin typeface="Arial"/>
                <a:ea typeface="DejaVu Sans"/>
              </a:rPr>
              <a:t>реакції;</a:t>
            </a:r>
            <a:endParaRPr b="0" lang="ru-RU" sz="2800" spc="-1" strike="noStrike">
              <a:latin typeface="Arial"/>
            </a:endParaRPr>
          </a:p>
          <a:p>
            <a:pPr marL="469800" indent="-456120">
              <a:lnSpc>
                <a:spcPct val="100000"/>
              </a:lnSpc>
              <a:spcBef>
                <a:spcPts val="6"/>
              </a:spcBef>
              <a:buClr>
                <a:srgbClr val="1d2e5f"/>
              </a:buClr>
              <a:buFont typeface="Symbol"/>
              <a:buChar char=""/>
            </a:pPr>
            <a:r>
              <a:rPr b="0" lang="ru-RU" sz="2800" spc="-1" strike="noStrike">
                <a:solidFill>
                  <a:srgbClr val="1d2e5f"/>
                </a:solidFill>
                <a:latin typeface="Arial"/>
                <a:ea typeface="DejaVu Sans"/>
              </a:rPr>
              <a:t>діагностика </a:t>
            </a:r>
            <a:r>
              <a:rPr b="0" lang="ru-RU" sz="2800" spc="-7" strike="noStrike">
                <a:solidFill>
                  <a:srgbClr val="1d2e5f"/>
                </a:solidFill>
                <a:latin typeface="Arial"/>
                <a:ea typeface="DejaVu Sans"/>
              </a:rPr>
              <a:t>і моніторинг лікування </a:t>
            </a:r>
            <a:r>
              <a:rPr b="0" lang="ru-RU" sz="2800" spc="-1" strike="noStrike">
                <a:solidFill>
                  <a:srgbClr val="1d2e5f"/>
                </a:solidFill>
                <a:latin typeface="Arial"/>
                <a:ea typeface="DejaVu Sans"/>
              </a:rPr>
              <a:t>мієломи </a:t>
            </a:r>
            <a:r>
              <a:rPr b="0" lang="ru-RU" sz="2800" spc="-7" strike="noStrike">
                <a:solidFill>
                  <a:srgbClr val="1d2e5f"/>
                </a:solidFill>
                <a:latin typeface="Arial"/>
                <a:ea typeface="DejaVu Sans"/>
              </a:rPr>
              <a:t>Ig</a:t>
            </a:r>
            <a:r>
              <a:rPr b="0" lang="ru-RU" sz="2800" spc="-80" strike="noStrike">
                <a:solidFill>
                  <a:srgbClr val="1d2e5f"/>
                </a:solidFill>
                <a:latin typeface="Arial"/>
                <a:ea typeface="DejaVu Sans"/>
              </a:rPr>
              <a:t> </a:t>
            </a:r>
            <a:r>
              <a:rPr b="0" lang="ru-RU" sz="2800" spc="-7" strike="noStrike">
                <a:solidFill>
                  <a:srgbClr val="1d2e5f"/>
                </a:solidFill>
                <a:latin typeface="Arial"/>
                <a:ea typeface="DejaVu Sans"/>
              </a:rPr>
              <a:t>A.</a:t>
            </a:r>
            <a:endParaRPr b="0" lang="ru-RU" sz="2800" spc="-1" strike="noStrike">
              <a:latin typeface="Arial"/>
            </a:endParaRPr>
          </a:p>
        </p:txBody>
      </p:sp>
    </p:spTree>
  </p:cSld>
  <mc:AlternateContent>
    <mc:Choice Requires="p14">
      <p:transition spd="slow" p14:dur="2000"/>
    </mc:Choice>
    <mc:Fallback>
      <p:transition spd="slow"/>
    </mc:Fallback>
  </mc:AlternateContent>
</p:sld>
</file>

<file path=ppt/slides/slide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2" name="CustomShape 1"/>
          <p:cNvSpPr/>
          <p:nvPr/>
        </p:nvSpPr>
        <p:spPr>
          <a:xfrm>
            <a:off x="368280" y="315000"/>
            <a:ext cx="12340800" cy="8794440"/>
          </a:xfrm>
          <a:prstGeom prst="rect">
            <a:avLst/>
          </a:prstGeom>
          <a:noFill/>
          <a:ln>
            <a:noFill/>
          </a:ln>
        </p:spPr>
        <p:style>
          <a:lnRef idx="0"/>
          <a:fillRef idx="0"/>
          <a:effectRef idx="0"/>
          <a:fontRef idx="minor"/>
        </p:style>
        <p:txBody>
          <a:bodyPr lIns="0" rIns="0" tIns="12600" bIns="0">
            <a:spAutoFit/>
          </a:bodyPr>
          <a:p>
            <a:pPr marL="2690640" indent="-2536920">
              <a:lnSpc>
                <a:spcPct val="100000"/>
              </a:lnSpc>
              <a:spcBef>
                <a:spcPts val="99"/>
              </a:spcBef>
            </a:pPr>
            <a:r>
              <a:rPr b="1" lang="ru-RU" sz="3200" spc="-7" strike="noStrike">
                <a:solidFill>
                  <a:srgbClr val="c00000"/>
                </a:solidFill>
                <a:latin typeface="Arial"/>
                <a:ea typeface="DejaVu Sans"/>
              </a:rPr>
              <a:t>Підвищення </a:t>
            </a:r>
            <a:r>
              <a:rPr b="1" lang="ru-RU" sz="3200" spc="-1" strike="noStrike">
                <a:solidFill>
                  <a:srgbClr val="c00000"/>
                </a:solidFill>
                <a:latin typeface="Arial"/>
                <a:ea typeface="DejaVu Sans"/>
              </a:rPr>
              <a:t>в </a:t>
            </a:r>
            <a:r>
              <a:rPr b="1" lang="ru-RU" sz="3200" spc="-7" strike="noStrike">
                <a:solidFill>
                  <a:srgbClr val="c00000"/>
                </a:solidFill>
                <a:latin typeface="Arial"/>
                <a:ea typeface="DejaVu Sans"/>
              </a:rPr>
              <a:t>крові </a:t>
            </a:r>
            <a:r>
              <a:rPr b="1" lang="ru-RU" sz="3200" spc="-1" strike="noStrike">
                <a:solidFill>
                  <a:srgbClr val="c00000"/>
                </a:solidFill>
                <a:latin typeface="Arial"/>
                <a:ea typeface="DejaVu Sans"/>
              </a:rPr>
              <a:t>вмісту Ig A </a:t>
            </a:r>
            <a:r>
              <a:rPr b="0" lang="ru-RU" sz="3200" spc="-12" strike="noStrike">
                <a:solidFill>
                  <a:srgbClr val="1d2e5f"/>
                </a:solidFill>
                <a:latin typeface="Arial"/>
                <a:ea typeface="DejaVu Sans"/>
              </a:rPr>
              <a:t>спостерігається </a:t>
            </a:r>
            <a:r>
              <a:rPr b="0" lang="ru-RU" sz="3200" spc="-1" strike="noStrike">
                <a:solidFill>
                  <a:srgbClr val="1d2e5f"/>
                </a:solidFill>
                <a:latin typeface="Arial"/>
                <a:ea typeface="DejaVu Sans"/>
              </a:rPr>
              <a:t>при</a:t>
            </a:r>
            <a:r>
              <a:rPr b="0" lang="ru-RU" sz="3200" spc="-335" strike="noStrike">
                <a:solidFill>
                  <a:srgbClr val="1d2e5f"/>
                </a:solidFill>
                <a:latin typeface="Arial"/>
                <a:ea typeface="DejaVu Sans"/>
              </a:rPr>
              <a:t> </a:t>
            </a:r>
            <a:r>
              <a:rPr b="0" lang="ru-RU" sz="3200" spc="-1" strike="noStrike">
                <a:solidFill>
                  <a:srgbClr val="1d2e5f"/>
                </a:solidFill>
                <a:latin typeface="Arial"/>
                <a:ea typeface="DejaVu Sans"/>
              </a:rPr>
              <a:t>наступних  </a:t>
            </a:r>
            <a:r>
              <a:rPr b="0" lang="ru-RU" sz="3200" spc="-21" strike="noStrike">
                <a:solidFill>
                  <a:srgbClr val="1d2e5f"/>
                </a:solidFill>
                <a:latin typeface="Arial"/>
                <a:ea typeface="DejaVu Sans"/>
              </a:rPr>
              <a:t>патологічних </a:t>
            </a:r>
            <a:r>
              <a:rPr b="0" lang="ru-RU" sz="3200" spc="-12" strike="noStrike">
                <a:solidFill>
                  <a:srgbClr val="1d2e5f"/>
                </a:solidFill>
                <a:latin typeface="Arial"/>
                <a:ea typeface="DejaVu Sans"/>
              </a:rPr>
              <a:t>станах </a:t>
            </a:r>
            <a:r>
              <a:rPr b="0" lang="ru-RU" sz="3200" spc="-1" strike="noStrike">
                <a:solidFill>
                  <a:srgbClr val="1d2e5f"/>
                </a:solidFill>
                <a:latin typeface="Arial"/>
                <a:ea typeface="DejaVu Sans"/>
              </a:rPr>
              <a:t>і</a:t>
            </a:r>
            <a:r>
              <a:rPr b="0" lang="ru-RU" sz="3200" spc="-15" strike="noStrike">
                <a:solidFill>
                  <a:srgbClr val="1d2e5f"/>
                </a:solidFill>
                <a:latin typeface="Arial"/>
                <a:ea typeface="DejaVu Sans"/>
              </a:rPr>
              <a:t> </a:t>
            </a:r>
            <a:r>
              <a:rPr b="0" lang="ru-RU" sz="3200" spc="-12" strike="noStrike">
                <a:solidFill>
                  <a:srgbClr val="1d2e5f"/>
                </a:solidFill>
                <a:latin typeface="Arial"/>
                <a:ea typeface="DejaVu Sans"/>
              </a:rPr>
              <a:t>захворюваннях:</a:t>
            </a:r>
            <a:endParaRPr b="0" lang="ru-RU" sz="3200" spc="-1" strike="noStrike">
              <a:latin typeface="Arial"/>
            </a:endParaRPr>
          </a:p>
          <a:p>
            <a:pPr marL="2690640" indent="-2536920">
              <a:lnSpc>
                <a:spcPct val="100000"/>
              </a:lnSpc>
              <a:spcBef>
                <a:spcPts val="51"/>
              </a:spcBef>
            </a:pPr>
            <a:endParaRPr b="0" lang="ru-RU" sz="3200" spc="-1" strike="noStrike">
              <a:latin typeface="Arial"/>
            </a:endParaRPr>
          </a:p>
          <a:p>
            <a:pPr marL="469800" indent="-456120">
              <a:lnSpc>
                <a:spcPct val="100000"/>
              </a:lnSpc>
              <a:buClr>
                <a:srgbClr val="1d2e5f"/>
              </a:buClr>
              <a:buFont typeface="Arial"/>
              <a:buChar char="•"/>
            </a:pPr>
            <a:r>
              <a:rPr b="1" lang="ru-RU" sz="3200" spc="-15" strike="noStrike">
                <a:solidFill>
                  <a:srgbClr val="1d2e5f"/>
                </a:solidFill>
                <a:latin typeface="Arial"/>
                <a:ea typeface="DejaVu Sans"/>
              </a:rPr>
              <a:t>гострі </a:t>
            </a:r>
            <a:r>
              <a:rPr b="1" lang="ru-RU" sz="3200" spc="-1" strike="noStrike">
                <a:solidFill>
                  <a:srgbClr val="1d2e5f"/>
                </a:solidFill>
                <a:latin typeface="Arial"/>
                <a:ea typeface="DejaVu Sans"/>
              </a:rPr>
              <a:t>і </a:t>
            </a:r>
            <a:r>
              <a:rPr b="1" lang="ru-RU" sz="3200" spc="-7" strike="noStrike">
                <a:solidFill>
                  <a:srgbClr val="1d2e5f"/>
                </a:solidFill>
                <a:latin typeface="Arial"/>
                <a:ea typeface="DejaVu Sans"/>
              </a:rPr>
              <a:t>хронічні бактеріальні, грибкові </a:t>
            </a:r>
            <a:r>
              <a:rPr b="1" lang="ru-RU" sz="3200" spc="-1" strike="noStrike">
                <a:solidFill>
                  <a:srgbClr val="1d2e5f"/>
                </a:solidFill>
                <a:latin typeface="Arial"/>
                <a:ea typeface="DejaVu Sans"/>
              </a:rPr>
              <a:t>та</a:t>
            </a:r>
            <a:r>
              <a:rPr b="1" lang="ru-RU" sz="3200" spc="-137" strike="noStrike">
                <a:solidFill>
                  <a:srgbClr val="1d2e5f"/>
                </a:solidFill>
                <a:latin typeface="Arial"/>
                <a:ea typeface="DejaVu Sans"/>
              </a:rPr>
              <a:t> </a:t>
            </a:r>
            <a:r>
              <a:rPr b="1" lang="ru-RU" sz="3200" spc="-1" strike="noStrike">
                <a:solidFill>
                  <a:srgbClr val="1d2e5f"/>
                </a:solidFill>
                <a:latin typeface="Arial"/>
                <a:ea typeface="DejaVu Sans"/>
              </a:rPr>
              <a:t>паразитарні  </a:t>
            </a:r>
            <a:r>
              <a:rPr b="1" lang="ru-RU" sz="3200" spc="-7" strike="noStrike">
                <a:solidFill>
                  <a:srgbClr val="1d2e5f"/>
                </a:solidFill>
                <a:latin typeface="Arial"/>
                <a:ea typeface="DejaVu Sans"/>
              </a:rPr>
              <a:t>інфекції </a:t>
            </a:r>
            <a:r>
              <a:rPr b="1" lang="ru-RU" sz="3200" spc="-1" strike="noStrike">
                <a:solidFill>
                  <a:srgbClr val="1d2e5f"/>
                </a:solidFill>
                <a:latin typeface="Arial"/>
                <a:ea typeface="DejaVu Sans"/>
              </a:rPr>
              <a:t>шкіри, органів </a:t>
            </a:r>
            <a:r>
              <a:rPr b="1" lang="ru-RU" sz="3200" spc="-7" strike="noStrike">
                <a:solidFill>
                  <a:srgbClr val="1d2e5f"/>
                </a:solidFill>
                <a:latin typeface="Arial"/>
                <a:ea typeface="DejaVu Sans"/>
              </a:rPr>
              <a:t>дихання, </a:t>
            </a:r>
            <a:r>
              <a:rPr b="1" lang="ru-RU" sz="3200" spc="-12" strike="noStrike">
                <a:solidFill>
                  <a:srgbClr val="1d2e5f"/>
                </a:solidFill>
                <a:latin typeface="Arial"/>
                <a:ea typeface="DejaVu Sans"/>
              </a:rPr>
              <a:t>кишечника,  урогенітального</a:t>
            </a:r>
            <a:r>
              <a:rPr b="1" lang="ru-RU" sz="3200" spc="-41" strike="noStrike">
                <a:solidFill>
                  <a:srgbClr val="1d2e5f"/>
                </a:solidFill>
                <a:latin typeface="Arial"/>
                <a:ea typeface="DejaVu Sans"/>
              </a:rPr>
              <a:t> </a:t>
            </a:r>
            <a:r>
              <a:rPr b="1" lang="ru-RU" sz="3200" spc="4" strike="noStrike">
                <a:solidFill>
                  <a:srgbClr val="1d2e5f"/>
                </a:solidFill>
                <a:latin typeface="Arial"/>
                <a:ea typeface="DejaVu Sans"/>
              </a:rPr>
              <a:t>тракту;</a:t>
            </a:r>
            <a:endParaRPr b="0" lang="ru-RU" sz="3200" spc="-1" strike="noStrike">
              <a:latin typeface="Arial"/>
            </a:endParaRPr>
          </a:p>
          <a:p>
            <a:pPr marL="469800" indent="-456120">
              <a:lnSpc>
                <a:spcPct val="100000"/>
              </a:lnSpc>
              <a:buClr>
                <a:srgbClr val="1d2e5f"/>
              </a:buClr>
              <a:buFont typeface="Arial"/>
              <a:buChar char="•"/>
            </a:pPr>
            <a:r>
              <a:rPr b="1" lang="ru-RU" sz="3200" spc="-12" strike="noStrike">
                <a:solidFill>
                  <a:srgbClr val="1d2e5f"/>
                </a:solidFill>
                <a:latin typeface="Arial"/>
                <a:ea typeface="DejaVu Sans"/>
              </a:rPr>
              <a:t>новоутворення </a:t>
            </a:r>
            <a:r>
              <a:rPr b="1" lang="ru-RU" sz="3200" spc="-7" strike="noStrike">
                <a:solidFill>
                  <a:srgbClr val="1d2e5f"/>
                </a:solidFill>
                <a:latin typeface="Arial"/>
                <a:ea typeface="DejaVu Sans"/>
              </a:rPr>
              <a:t>(карциноми,</a:t>
            </a:r>
            <a:r>
              <a:rPr b="1" lang="ru-RU" sz="3200" spc="-60" strike="noStrike">
                <a:solidFill>
                  <a:srgbClr val="1d2e5f"/>
                </a:solidFill>
                <a:latin typeface="Arial"/>
                <a:ea typeface="DejaVu Sans"/>
              </a:rPr>
              <a:t> </a:t>
            </a:r>
            <a:r>
              <a:rPr b="1" lang="ru-RU" sz="3200" spc="-15" strike="noStrike">
                <a:solidFill>
                  <a:srgbClr val="1d2e5f"/>
                </a:solidFill>
                <a:latin typeface="Arial"/>
                <a:ea typeface="DejaVu Sans"/>
              </a:rPr>
              <a:t>ендотеліома);</a:t>
            </a:r>
            <a:endParaRPr b="0" lang="ru-RU" sz="3200" spc="-1" strike="noStrike">
              <a:latin typeface="Arial"/>
            </a:endParaRPr>
          </a:p>
          <a:p>
            <a:pPr marL="469800" indent="-456120">
              <a:lnSpc>
                <a:spcPct val="100000"/>
              </a:lnSpc>
              <a:spcBef>
                <a:spcPts val="6"/>
              </a:spcBef>
              <a:buClr>
                <a:srgbClr val="1d2e5f"/>
              </a:buClr>
              <a:buFont typeface="Arial"/>
              <a:buChar char="•"/>
            </a:pPr>
            <a:r>
              <a:rPr b="1" lang="ru-RU" sz="3200" spc="-7" strike="noStrike">
                <a:solidFill>
                  <a:srgbClr val="1d2e5f"/>
                </a:solidFill>
                <a:latin typeface="Arial"/>
                <a:ea typeface="DejaVu Sans"/>
              </a:rPr>
              <a:t>множинна </a:t>
            </a:r>
            <a:r>
              <a:rPr b="1" lang="ru-RU" sz="3200" spc="-15" strike="noStrike">
                <a:solidFill>
                  <a:srgbClr val="1d2e5f"/>
                </a:solidFill>
                <a:latin typeface="Arial"/>
                <a:ea typeface="DejaVu Sans"/>
              </a:rPr>
              <a:t>мієлома </a:t>
            </a:r>
            <a:r>
              <a:rPr b="1" lang="ru-RU" sz="3200" spc="-1" strike="noStrike">
                <a:solidFill>
                  <a:srgbClr val="1d2e5f"/>
                </a:solidFill>
                <a:latin typeface="Arial"/>
                <a:ea typeface="DejaVu Sans"/>
              </a:rPr>
              <a:t>(lg</a:t>
            </a:r>
            <a:r>
              <a:rPr b="1" lang="ru-RU" sz="3200" spc="-185" strike="noStrike">
                <a:solidFill>
                  <a:srgbClr val="1d2e5f"/>
                </a:solidFill>
                <a:latin typeface="Arial"/>
                <a:ea typeface="DejaVu Sans"/>
              </a:rPr>
              <a:t> </a:t>
            </a:r>
            <a:r>
              <a:rPr b="1" lang="ru-RU" sz="3200" spc="-1" strike="noStrike">
                <a:solidFill>
                  <a:srgbClr val="1d2e5f"/>
                </a:solidFill>
                <a:latin typeface="Arial"/>
                <a:ea typeface="DejaVu Sans"/>
              </a:rPr>
              <a:t>A-тип);</a:t>
            </a:r>
            <a:endParaRPr b="0" lang="ru-RU" sz="3200" spc="-1" strike="noStrike">
              <a:latin typeface="Arial"/>
            </a:endParaRPr>
          </a:p>
          <a:p>
            <a:pPr marL="469800" indent="-456120">
              <a:lnSpc>
                <a:spcPct val="100000"/>
              </a:lnSpc>
              <a:buClr>
                <a:srgbClr val="1d2e5f"/>
              </a:buClr>
              <a:buFont typeface="Arial"/>
              <a:buChar char="•"/>
            </a:pPr>
            <a:r>
              <a:rPr b="0" lang="ru-RU" sz="3200" spc="-15" strike="noStrike">
                <a:solidFill>
                  <a:srgbClr val="1d2e5f"/>
                </a:solidFill>
                <a:latin typeface="Arial"/>
                <a:ea typeface="DejaVu Sans"/>
              </a:rPr>
              <a:t>макроглобулінемія</a:t>
            </a:r>
            <a:r>
              <a:rPr b="0" lang="ru-RU" sz="3200" spc="-35" strike="noStrike">
                <a:solidFill>
                  <a:srgbClr val="1d2e5f"/>
                </a:solidFill>
                <a:latin typeface="Arial"/>
                <a:ea typeface="DejaVu Sans"/>
              </a:rPr>
              <a:t> </a:t>
            </a:r>
            <a:r>
              <a:rPr b="0" lang="ru-RU" sz="3200" spc="-1" strike="noStrike">
                <a:solidFill>
                  <a:srgbClr val="1d2e5f"/>
                </a:solidFill>
                <a:latin typeface="Arial"/>
                <a:ea typeface="DejaVu Sans"/>
              </a:rPr>
              <a:t>Вальденстрема;</a:t>
            </a:r>
            <a:endParaRPr b="0" lang="ru-RU" sz="3200" spc="-1" strike="noStrike">
              <a:latin typeface="Arial"/>
            </a:endParaRPr>
          </a:p>
          <a:p>
            <a:pPr marL="469800" indent="-456120">
              <a:lnSpc>
                <a:spcPct val="100000"/>
              </a:lnSpc>
              <a:buClr>
                <a:srgbClr val="1d2e5f"/>
              </a:buClr>
              <a:buFont typeface="Arial"/>
              <a:buChar char="•"/>
            </a:pPr>
            <a:r>
              <a:rPr b="1" lang="ru-RU" sz="3200" spc="-12" strike="noStrike">
                <a:solidFill>
                  <a:srgbClr val="1d2e5f"/>
                </a:solidFill>
                <a:latin typeface="Arial"/>
                <a:ea typeface="DejaVu Sans"/>
              </a:rPr>
              <a:t>системні </a:t>
            </a:r>
            <a:r>
              <a:rPr b="1" lang="ru-RU" sz="3200" spc="-15" strike="noStrike">
                <a:solidFill>
                  <a:srgbClr val="1d2e5f"/>
                </a:solidFill>
                <a:latin typeface="Arial"/>
                <a:ea typeface="DejaVu Sans"/>
              </a:rPr>
              <a:t>захворювання сполучної </a:t>
            </a:r>
            <a:r>
              <a:rPr b="1" lang="ru-RU" sz="3200" spc="-1" strike="noStrike">
                <a:solidFill>
                  <a:srgbClr val="1d2e5f"/>
                </a:solidFill>
                <a:latin typeface="Arial"/>
                <a:ea typeface="DejaVu Sans"/>
              </a:rPr>
              <a:t>тканини </a:t>
            </a:r>
            <a:r>
              <a:rPr b="1" lang="ru-RU" sz="3200" spc="-12" strike="noStrike">
                <a:solidFill>
                  <a:srgbClr val="1d2e5f"/>
                </a:solidFill>
                <a:latin typeface="Arial"/>
                <a:ea typeface="DejaVu Sans"/>
              </a:rPr>
              <a:t>(ревматоїдний  </a:t>
            </a:r>
            <a:r>
              <a:rPr b="1" lang="ru-RU" sz="3200" spc="-46" strike="noStrike">
                <a:solidFill>
                  <a:srgbClr val="1d2e5f"/>
                </a:solidFill>
                <a:latin typeface="Arial"/>
                <a:ea typeface="DejaVu Sans"/>
              </a:rPr>
              <a:t>артрит, </a:t>
            </a:r>
            <a:r>
              <a:rPr b="1" lang="ru-RU" sz="3200" spc="-12" strike="noStrike">
                <a:solidFill>
                  <a:srgbClr val="1d2e5f"/>
                </a:solidFill>
                <a:latin typeface="Arial"/>
                <a:ea typeface="DejaVu Sans"/>
              </a:rPr>
              <a:t>системний </a:t>
            </a:r>
            <a:r>
              <a:rPr b="1" lang="ru-RU" sz="3200" spc="-7" strike="noStrike">
                <a:solidFill>
                  <a:srgbClr val="1d2e5f"/>
                </a:solidFill>
                <a:latin typeface="Arial"/>
                <a:ea typeface="DejaVu Sans"/>
              </a:rPr>
              <a:t>червоний </a:t>
            </a:r>
            <a:r>
              <a:rPr b="1" lang="ru-RU" sz="3200" spc="-26" strike="noStrike">
                <a:solidFill>
                  <a:srgbClr val="1d2e5f"/>
                </a:solidFill>
                <a:latin typeface="Arial"/>
                <a:ea typeface="DejaVu Sans"/>
              </a:rPr>
              <a:t>вовчак,</a:t>
            </a:r>
            <a:r>
              <a:rPr b="1" lang="ru-RU" sz="3200" spc="-97" strike="noStrike">
                <a:solidFill>
                  <a:srgbClr val="1d2e5f"/>
                </a:solidFill>
                <a:latin typeface="Arial"/>
                <a:ea typeface="DejaVu Sans"/>
              </a:rPr>
              <a:t> </a:t>
            </a:r>
            <a:r>
              <a:rPr b="1" lang="ru-RU" sz="3200" spc="-15" strike="noStrike">
                <a:solidFill>
                  <a:srgbClr val="1d2e5f"/>
                </a:solidFill>
                <a:latin typeface="Arial"/>
                <a:ea typeface="DejaVu Sans"/>
              </a:rPr>
              <a:t>васкуліти);</a:t>
            </a:r>
            <a:endParaRPr b="0" lang="ru-RU" sz="3200" spc="-1" strike="noStrike">
              <a:latin typeface="Arial"/>
            </a:endParaRPr>
          </a:p>
          <a:p>
            <a:pPr marL="469800" indent="-456120">
              <a:lnSpc>
                <a:spcPct val="100000"/>
              </a:lnSpc>
              <a:buClr>
                <a:srgbClr val="1d2e5f"/>
              </a:buClr>
              <a:buFont typeface="Arial"/>
              <a:buChar char="•"/>
            </a:pPr>
            <a:r>
              <a:rPr b="0" lang="ru-RU" sz="3200" spc="-12" strike="noStrike">
                <a:solidFill>
                  <a:srgbClr val="1d2e5f"/>
                </a:solidFill>
                <a:latin typeface="Arial"/>
                <a:ea typeface="DejaVu Sans"/>
              </a:rPr>
              <a:t>бессимптомная </a:t>
            </a:r>
            <a:r>
              <a:rPr b="0" lang="ru-RU" sz="3200" spc="-1" strike="noStrike">
                <a:solidFill>
                  <a:srgbClr val="1d2e5f"/>
                </a:solidFill>
                <a:latin typeface="Arial"/>
                <a:ea typeface="DejaVu Sans"/>
              </a:rPr>
              <a:t>моноклональна (Ig A)</a:t>
            </a:r>
            <a:r>
              <a:rPr b="0" lang="ru-RU" sz="3200" spc="-287" strike="noStrike">
                <a:solidFill>
                  <a:srgbClr val="1d2e5f"/>
                </a:solidFill>
                <a:latin typeface="Arial"/>
                <a:ea typeface="DejaVu Sans"/>
              </a:rPr>
              <a:t> </a:t>
            </a:r>
            <a:r>
              <a:rPr b="0" lang="ru-RU" sz="3200" spc="-15" strike="noStrike">
                <a:solidFill>
                  <a:srgbClr val="1d2e5f"/>
                </a:solidFill>
                <a:latin typeface="Arial"/>
                <a:ea typeface="DejaVu Sans"/>
              </a:rPr>
              <a:t>гаммапатія;</a:t>
            </a:r>
            <a:endParaRPr b="0" lang="ru-RU" sz="3200" spc="-1" strike="noStrike">
              <a:latin typeface="Arial"/>
            </a:endParaRPr>
          </a:p>
          <a:p>
            <a:pPr marL="469800" indent="-456120">
              <a:lnSpc>
                <a:spcPct val="100000"/>
              </a:lnSpc>
              <a:buClr>
                <a:srgbClr val="1d2e5f"/>
              </a:buClr>
              <a:buFont typeface="Arial"/>
              <a:buChar char="•"/>
            </a:pPr>
            <a:r>
              <a:rPr b="1" lang="ru-RU" sz="3200" spc="-7" strike="noStrike">
                <a:solidFill>
                  <a:srgbClr val="1d2e5f"/>
                </a:solidFill>
                <a:latin typeface="Arial"/>
                <a:ea typeface="DejaVu Sans"/>
              </a:rPr>
              <a:t>хронічні </a:t>
            </a:r>
            <a:r>
              <a:rPr b="1" lang="ru-RU" sz="3200" spc="-15" strike="noStrike">
                <a:solidFill>
                  <a:srgbClr val="1d2e5f"/>
                </a:solidFill>
                <a:latin typeface="Arial"/>
                <a:ea typeface="DejaVu Sans"/>
              </a:rPr>
              <a:t>ураження печінки </a:t>
            </a:r>
            <a:r>
              <a:rPr b="1" lang="ru-RU" sz="3200" spc="-32" strike="noStrike">
                <a:solidFill>
                  <a:srgbClr val="1d2e5f"/>
                </a:solidFill>
                <a:latin typeface="Arial"/>
                <a:ea typeface="DejaVu Sans"/>
              </a:rPr>
              <a:t>(гепатит, </a:t>
            </a:r>
            <a:r>
              <a:rPr b="1" lang="ru-RU" sz="3200" spc="-12" strike="noStrike">
                <a:solidFill>
                  <a:srgbClr val="1d2e5f"/>
                </a:solidFill>
                <a:latin typeface="Arial"/>
                <a:ea typeface="DejaVu Sans"/>
              </a:rPr>
              <a:t>цироз, </a:t>
            </a:r>
            <a:r>
              <a:rPr b="1" lang="ru-RU" sz="3200" spc="-21" strike="noStrike">
                <a:solidFill>
                  <a:srgbClr val="1d2e5f"/>
                </a:solidFill>
                <a:latin typeface="Arial"/>
                <a:ea typeface="DejaVu Sans"/>
              </a:rPr>
              <a:t>алкогольне  </a:t>
            </a:r>
            <a:r>
              <a:rPr b="1" lang="ru-RU" sz="3200" spc="-15" strike="noStrike">
                <a:solidFill>
                  <a:srgbClr val="1d2e5f"/>
                </a:solidFill>
                <a:latin typeface="Arial"/>
                <a:ea typeface="DejaVu Sans"/>
              </a:rPr>
              <a:t>ураження</a:t>
            </a:r>
            <a:r>
              <a:rPr b="1" lang="ru-RU" sz="3200" spc="-21" strike="noStrike">
                <a:solidFill>
                  <a:srgbClr val="1d2e5f"/>
                </a:solidFill>
                <a:latin typeface="Arial"/>
                <a:ea typeface="DejaVu Sans"/>
              </a:rPr>
              <a:t> </a:t>
            </a:r>
            <a:r>
              <a:rPr b="1" lang="ru-RU" sz="3200" spc="-12" strike="noStrike">
                <a:solidFill>
                  <a:srgbClr val="1d2e5f"/>
                </a:solidFill>
                <a:latin typeface="Arial"/>
                <a:ea typeface="DejaVu Sans"/>
              </a:rPr>
              <a:t>печінки);</a:t>
            </a:r>
            <a:endParaRPr b="0" lang="ru-RU" sz="3200" spc="-1" strike="noStrike">
              <a:latin typeface="Arial"/>
            </a:endParaRPr>
          </a:p>
          <a:p>
            <a:pPr marL="469800" indent="-456120">
              <a:lnSpc>
                <a:spcPct val="100000"/>
              </a:lnSpc>
              <a:buClr>
                <a:srgbClr val="1d2e5f"/>
              </a:buClr>
              <a:buFont typeface="Arial"/>
              <a:buChar char="•"/>
            </a:pPr>
            <a:r>
              <a:rPr b="0" lang="ru-RU" sz="3200" spc="-1" strike="noStrike">
                <a:solidFill>
                  <a:srgbClr val="1d2e5f"/>
                </a:solidFill>
                <a:latin typeface="Arial"/>
                <a:ea typeface="DejaVu Sans"/>
              </a:rPr>
              <a:t>муковісцидоз;</a:t>
            </a:r>
            <a:endParaRPr b="0" lang="ru-RU" sz="3200" spc="-1" strike="noStrike">
              <a:latin typeface="Arial"/>
            </a:endParaRPr>
          </a:p>
          <a:p>
            <a:pPr marL="469800" indent="-456120">
              <a:lnSpc>
                <a:spcPct val="100000"/>
              </a:lnSpc>
              <a:spcBef>
                <a:spcPts val="6"/>
              </a:spcBef>
              <a:buClr>
                <a:srgbClr val="1d2e5f"/>
              </a:buClr>
              <a:buFont typeface="Arial"/>
              <a:buChar char="•"/>
            </a:pPr>
            <a:r>
              <a:rPr b="0" lang="ru-RU" sz="3200" spc="-1" strike="noStrike">
                <a:solidFill>
                  <a:srgbClr val="1d2e5f"/>
                </a:solidFill>
                <a:latin typeface="Arial"/>
                <a:ea typeface="DejaVu Sans"/>
              </a:rPr>
              <a:t>синдром</a:t>
            </a:r>
            <a:r>
              <a:rPr b="0" lang="ru-RU" sz="3200" spc="-35" strike="noStrike">
                <a:solidFill>
                  <a:srgbClr val="1d2e5f"/>
                </a:solidFill>
                <a:latin typeface="Arial"/>
                <a:ea typeface="DejaVu Sans"/>
              </a:rPr>
              <a:t> </a:t>
            </a:r>
            <a:r>
              <a:rPr b="0" lang="ru-RU" sz="3200" spc="-12" strike="noStrike">
                <a:solidFill>
                  <a:srgbClr val="1d2e5f"/>
                </a:solidFill>
                <a:latin typeface="Arial"/>
                <a:ea typeface="DejaVu Sans"/>
              </a:rPr>
              <a:t>Віскотта-Олдріча;</a:t>
            </a:r>
            <a:endParaRPr b="0" lang="ru-RU" sz="3200" spc="-1" strike="noStrike">
              <a:latin typeface="Arial"/>
            </a:endParaRPr>
          </a:p>
          <a:p>
            <a:pPr marL="469800" indent="-456120">
              <a:lnSpc>
                <a:spcPct val="100000"/>
              </a:lnSpc>
              <a:buClr>
                <a:srgbClr val="1d2e5f"/>
              </a:buClr>
              <a:buFont typeface="Arial"/>
              <a:buChar char="•"/>
            </a:pPr>
            <a:r>
              <a:rPr b="1" lang="ru-RU" sz="3200" spc="-1" strike="noStrike">
                <a:solidFill>
                  <a:srgbClr val="1d2e5f"/>
                </a:solidFill>
                <a:latin typeface="Arial"/>
                <a:ea typeface="DejaVu Sans"/>
              </a:rPr>
              <a:t>фізичні</a:t>
            </a:r>
            <a:r>
              <a:rPr b="1" lang="ru-RU" sz="3200" spc="-26" strike="noStrike">
                <a:solidFill>
                  <a:srgbClr val="1d2e5f"/>
                </a:solidFill>
                <a:latin typeface="Arial"/>
                <a:ea typeface="DejaVu Sans"/>
              </a:rPr>
              <a:t> </a:t>
            </a:r>
            <a:r>
              <a:rPr b="1" lang="ru-RU" sz="3200" spc="-12" strike="noStrike">
                <a:solidFill>
                  <a:srgbClr val="1d2e5f"/>
                </a:solidFill>
                <a:latin typeface="Arial"/>
                <a:ea typeface="DejaVu Sans"/>
              </a:rPr>
              <a:t>навантаження;</a:t>
            </a:r>
            <a:endParaRPr b="0" lang="ru-RU" sz="3200" spc="-1" strike="noStrike">
              <a:latin typeface="Arial"/>
            </a:endParaRPr>
          </a:p>
          <a:p>
            <a:pPr marL="469800" indent="-456120">
              <a:lnSpc>
                <a:spcPct val="100000"/>
              </a:lnSpc>
              <a:buClr>
                <a:srgbClr val="1d2e5f"/>
              </a:buClr>
              <a:buFont typeface="Arial"/>
              <a:buChar char="•"/>
            </a:pPr>
            <a:r>
              <a:rPr b="0" lang="ru-RU" sz="3200" spc="-1" strike="noStrike">
                <a:solidFill>
                  <a:srgbClr val="1d2e5f"/>
                </a:solidFill>
                <a:latin typeface="Arial"/>
                <a:ea typeface="DejaVu Sans"/>
              </a:rPr>
              <a:t>імунізація в </a:t>
            </a:r>
            <a:r>
              <a:rPr b="0" lang="ru-RU" sz="3200" spc="-12" strike="noStrike">
                <a:solidFill>
                  <a:srgbClr val="1d2e5f"/>
                </a:solidFill>
                <a:latin typeface="Arial"/>
                <a:ea typeface="DejaVu Sans"/>
              </a:rPr>
              <a:t>попередні </a:t>
            </a:r>
            <a:r>
              <a:rPr b="0" lang="ru-RU" sz="3200" spc="-1" strike="noStrike">
                <a:solidFill>
                  <a:srgbClr val="1d2e5f"/>
                </a:solidFill>
                <a:latin typeface="Arial"/>
                <a:ea typeface="DejaVu Sans"/>
              </a:rPr>
              <a:t>6</a:t>
            </a:r>
            <a:r>
              <a:rPr b="0" lang="ru-RU" sz="3200" spc="-35" strike="noStrike">
                <a:solidFill>
                  <a:srgbClr val="1d2e5f"/>
                </a:solidFill>
                <a:latin typeface="Arial"/>
                <a:ea typeface="DejaVu Sans"/>
              </a:rPr>
              <a:t> </a:t>
            </a:r>
            <a:r>
              <a:rPr b="0" lang="ru-RU" sz="3200" spc="-1" strike="noStrike">
                <a:solidFill>
                  <a:srgbClr val="1d2e5f"/>
                </a:solidFill>
                <a:latin typeface="Arial"/>
                <a:ea typeface="DejaVu Sans"/>
              </a:rPr>
              <a:t>місяців.</a:t>
            </a:r>
            <a:endParaRPr b="0" lang="ru-RU" sz="3200" spc="-1" strike="noStrike">
              <a:latin typeface="Arial"/>
            </a:endParaRPr>
          </a:p>
        </p:txBody>
      </p:sp>
    </p:spTree>
  </p:cSld>
  <mc:AlternateContent>
    <mc:Choice Requires="p14">
      <p:transition spd="slow" p14:dur="2000"/>
    </mc:Choice>
    <mc:Fallback>
      <p:transition spd="slow"/>
    </mc:Fallback>
  </mc:AlternateContent>
</p:sld>
</file>

<file path=ppt/slides/slide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CustomShape 1"/>
          <p:cNvSpPr/>
          <p:nvPr/>
        </p:nvSpPr>
        <p:spPr>
          <a:xfrm>
            <a:off x="586080" y="606960"/>
            <a:ext cx="11198520" cy="8548920"/>
          </a:xfrm>
          <a:prstGeom prst="rect">
            <a:avLst/>
          </a:prstGeom>
          <a:noFill/>
          <a:ln>
            <a:noFill/>
          </a:ln>
        </p:spPr>
        <p:style>
          <a:lnRef idx="0"/>
          <a:fillRef idx="0"/>
          <a:effectRef idx="0"/>
          <a:fontRef idx="minor"/>
        </p:style>
        <p:txBody>
          <a:bodyPr lIns="0" rIns="0" tIns="12240" bIns="0">
            <a:spAutoFit/>
          </a:bodyPr>
          <a:p>
            <a:pPr marL="2839680" indent="-2014560">
              <a:lnSpc>
                <a:spcPct val="100000"/>
              </a:lnSpc>
              <a:spcBef>
                <a:spcPts val="96"/>
              </a:spcBef>
            </a:pPr>
            <a:r>
              <a:rPr b="1" lang="ru-RU" sz="2800" spc="-12" strike="noStrike">
                <a:solidFill>
                  <a:srgbClr val="c00000"/>
                </a:solidFill>
                <a:latin typeface="Arial"/>
                <a:ea typeface="DejaVu Sans"/>
              </a:rPr>
              <a:t>Зниження </a:t>
            </a:r>
            <a:r>
              <a:rPr b="1" lang="ru-RU" sz="2800" spc="-7" strike="noStrike">
                <a:solidFill>
                  <a:srgbClr val="c00000"/>
                </a:solidFill>
                <a:latin typeface="Arial"/>
                <a:ea typeface="DejaVu Sans"/>
              </a:rPr>
              <a:t>в </a:t>
            </a:r>
            <a:r>
              <a:rPr b="1" lang="ru-RU" sz="2800" spc="-12" strike="noStrike">
                <a:solidFill>
                  <a:srgbClr val="c00000"/>
                </a:solidFill>
                <a:latin typeface="Arial"/>
                <a:ea typeface="DejaVu Sans"/>
              </a:rPr>
              <a:t>крові </a:t>
            </a:r>
            <a:r>
              <a:rPr b="1" lang="ru-RU" sz="2800" spc="-7" strike="noStrike">
                <a:solidFill>
                  <a:srgbClr val="c00000"/>
                </a:solidFill>
                <a:latin typeface="Arial"/>
                <a:ea typeface="DejaVu Sans"/>
              </a:rPr>
              <a:t>вмісту Ig A </a:t>
            </a:r>
            <a:r>
              <a:rPr b="0" lang="ru-RU" sz="2800" spc="-12" strike="noStrike">
                <a:solidFill>
                  <a:srgbClr val="1d2e5f"/>
                </a:solidFill>
                <a:latin typeface="Arial"/>
                <a:ea typeface="DejaVu Sans"/>
              </a:rPr>
              <a:t>спостерігається </a:t>
            </a:r>
            <a:r>
              <a:rPr b="0" lang="ru-RU" sz="2800" spc="-7" strike="noStrike">
                <a:solidFill>
                  <a:srgbClr val="1d2e5f"/>
                </a:solidFill>
                <a:latin typeface="Arial"/>
                <a:ea typeface="DejaVu Sans"/>
              </a:rPr>
              <a:t>при </a:t>
            </a:r>
            <a:r>
              <a:rPr b="0" lang="ru-RU" sz="2800" spc="-1" strike="noStrike">
                <a:solidFill>
                  <a:srgbClr val="1d2e5f"/>
                </a:solidFill>
                <a:latin typeface="Arial"/>
                <a:ea typeface="DejaVu Sans"/>
              </a:rPr>
              <a:t>наступних  </a:t>
            </a:r>
            <a:r>
              <a:rPr b="0" lang="ru-RU" sz="2800" spc="-15" strike="noStrike">
                <a:solidFill>
                  <a:srgbClr val="1d2e5f"/>
                </a:solidFill>
                <a:latin typeface="Arial"/>
                <a:ea typeface="DejaVu Sans"/>
              </a:rPr>
              <a:t>патологічних </a:t>
            </a:r>
            <a:r>
              <a:rPr b="0" lang="ru-RU" sz="2800" spc="-12" strike="noStrike">
                <a:solidFill>
                  <a:srgbClr val="1d2e5f"/>
                </a:solidFill>
                <a:latin typeface="Arial"/>
                <a:ea typeface="DejaVu Sans"/>
              </a:rPr>
              <a:t>станах </a:t>
            </a:r>
            <a:r>
              <a:rPr b="0" lang="ru-RU" sz="2800" spc="-7" strike="noStrike">
                <a:solidFill>
                  <a:srgbClr val="1d2e5f"/>
                </a:solidFill>
                <a:latin typeface="Arial"/>
                <a:ea typeface="DejaVu Sans"/>
              </a:rPr>
              <a:t>і</a:t>
            </a:r>
            <a:r>
              <a:rPr b="0" lang="ru-RU" sz="2800" spc="43" strike="noStrike">
                <a:solidFill>
                  <a:srgbClr val="1d2e5f"/>
                </a:solidFill>
                <a:latin typeface="Arial"/>
                <a:ea typeface="DejaVu Sans"/>
              </a:rPr>
              <a:t> </a:t>
            </a:r>
            <a:r>
              <a:rPr b="0" lang="ru-RU" sz="2800" spc="-7" strike="noStrike">
                <a:solidFill>
                  <a:srgbClr val="1d2e5f"/>
                </a:solidFill>
                <a:latin typeface="Arial"/>
                <a:ea typeface="DejaVu Sans"/>
              </a:rPr>
              <a:t>захворюваннях:</a:t>
            </a:r>
            <a:endParaRPr b="0" lang="ru-RU" sz="2800" spc="-1" strike="noStrike">
              <a:latin typeface="Arial"/>
            </a:endParaRPr>
          </a:p>
          <a:p>
            <a:pPr marL="2839680" indent="-2014560">
              <a:lnSpc>
                <a:spcPct val="100000"/>
              </a:lnSpc>
              <a:spcBef>
                <a:spcPts val="26"/>
              </a:spcBef>
            </a:pPr>
            <a:endParaRPr b="0" lang="ru-RU" sz="2800" spc="-1" strike="noStrike">
              <a:latin typeface="Arial"/>
            </a:endParaRPr>
          </a:p>
          <a:p>
            <a:pPr marL="469440" indent="-456120">
              <a:lnSpc>
                <a:spcPct val="100000"/>
              </a:lnSpc>
              <a:spcBef>
                <a:spcPts val="6"/>
              </a:spcBef>
              <a:buClr>
                <a:srgbClr val="1d2e5f"/>
              </a:buClr>
              <a:buFont typeface="Arial"/>
              <a:buChar char="•"/>
            </a:pPr>
            <a:r>
              <a:rPr b="1" lang="ru-RU" sz="2800" spc="-15" strike="noStrike">
                <a:solidFill>
                  <a:srgbClr val="1d2e5f"/>
                </a:solidFill>
                <a:latin typeface="Arial"/>
                <a:ea typeface="DejaVu Sans"/>
              </a:rPr>
              <a:t>новоутворення </a:t>
            </a:r>
            <a:r>
              <a:rPr b="1" lang="ru-RU" sz="2800" spc="-12" strike="noStrike">
                <a:solidFill>
                  <a:srgbClr val="1d2e5f"/>
                </a:solidFill>
                <a:latin typeface="Arial"/>
                <a:ea typeface="DejaVu Sans"/>
              </a:rPr>
              <a:t>лімфатичної </a:t>
            </a:r>
            <a:r>
              <a:rPr b="1" lang="ru-RU" sz="2800" spc="-15" strike="noStrike">
                <a:solidFill>
                  <a:srgbClr val="1d2e5f"/>
                </a:solidFill>
                <a:latin typeface="Arial"/>
                <a:ea typeface="DejaVu Sans"/>
              </a:rPr>
              <a:t>системи, лімфопроліферативні  захворювання;</a:t>
            </a:r>
            <a:endParaRPr b="0" lang="ru-RU" sz="2800" spc="-1" strike="noStrike">
              <a:latin typeface="Arial"/>
            </a:endParaRPr>
          </a:p>
          <a:p>
            <a:pPr marL="469800" indent="-456120">
              <a:lnSpc>
                <a:spcPct val="100000"/>
              </a:lnSpc>
              <a:buClr>
                <a:srgbClr val="1d2e5f"/>
              </a:buClr>
              <a:buFont typeface="Arial"/>
              <a:buChar char="•"/>
            </a:pPr>
            <a:r>
              <a:rPr b="0" lang="ru-RU" sz="2800" spc="-12" strike="noStrike">
                <a:solidFill>
                  <a:srgbClr val="1d2e5f"/>
                </a:solidFill>
                <a:latin typeface="Arial"/>
                <a:ea typeface="DejaVu Sans"/>
              </a:rPr>
              <a:t>селективний </a:t>
            </a:r>
            <a:r>
              <a:rPr b="0" lang="ru-RU" sz="2800" spc="-7" strike="noStrike">
                <a:solidFill>
                  <a:srgbClr val="1d2e5f"/>
                </a:solidFill>
                <a:latin typeface="Arial"/>
                <a:ea typeface="DejaVu Sans"/>
              </a:rPr>
              <a:t>Ig A</a:t>
            </a:r>
            <a:r>
              <a:rPr b="0" lang="ru-RU" sz="2800" spc="-301" strike="noStrike">
                <a:solidFill>
                  <a:srgbClr val="1d2e5f"/>
                </a:solidFill>
                <a:latin typeface="Arial"/>
                <a:ea typeface="DejaVu Sans"/>
              </a:rPr>
              <a:t> </a:t>
            </a:r>
            <a:r>
              <a:rPr b="0" lang="ru-RU" sz="2800" spc="-7" strike="noStrike">
                <a:solidFill>
                  <a:srgbClr val="1d2e5f"/>
                </a:solidFill>
                <a:latin typeface="Arial"/>
                <a:ea typeface="DejaVu Sans"/>
              </a:rPr>
              <a:t>дефіцит;</a:t>
            </a:r>
            <a:endParaRPr b="0" lang="ru-RU" sz="2800" spc="-1" strike="noStrike">
              <a:latin typeface="Arial"/>
            </a:endParaRPr>
          </a:p>
          <a:p>
            <a:pPr marL="469800" indent="-456120">
              <a:lnSpc>
                <a:spcPct val="100000"/>
              </a:lnSpc>
              <a:buClr>
                <a:srgbClr val="1d2e5f"/>
              </a:buClr>
              <a:buFont typeface="Arial"/>
              <a:buChar char="•"/>
            </a:pPr>
            <a:r>
              <a:rPr b="0" lang="ru-RU" sz="2800" spc="-7" strike="noStrike">
                <a:solidFill>
                  <a:srgbClr val="1d2e5f"/>
                </a:solidFill>
                <a:latin typeface="Arial"/>
                <a:ea typeface="DejaVu Sans"/>
              </a:rPr>
              <a:t>гіпер-Ig</a:t>
            </a:r>
            <a:r>
              <a:rPr b="0" lang="ru-RU" sz="2800" spc="-1" strike="noStrike">
                <a:solidFill>
                  <a:srgbClr val="1d2e5f"/>
                </a:solidFill>
                <a:latin typeface="Arial"/>
                <a:ea typeface="DejaVu Sans"/>
              </a:rPr>
              <a:t> </a:t>
            </a:r>
            <a:r>
              <a:rPr b="0" lang="ru-RU" sz="2800" spc="-7" strike="noStrike">
                <a:solidFill>
                  <a:srgbClr val="1d2e5f"/>
                </a:solidFill>
                <a:latin typeface="Arial"/>
                <a:ea typeface="DejaVu Sans"/>
              </a:rPr>
              <a:t>M-синдром;</a:t>
            </a:r>
            <a:endParaRPr b="0" lang="ru-RU" sz="2800" spc="-1" strike="noStrike">
              <a:latin typeface="Arial"/>
            </a:endParaRPr>
          </a:p>
          <a:p>
            <a:pPr marL="469800" indent="-456120">
              <a:lnSpc>
                <a:spcPct val="100000"/>
              </a:lnSpc>
              <a:buClr>
                <a:srgbClr val="1d2e5f"/>
              </a:buClr>
              <a:buFont typeface="Arial"/>
              <a:buChar char="•"/>
            </a:pPr>
            <a:r>
              <a:rPr b="1" lang="ru-RU" sz="2800" spc="-21" strike="noStrike">
                <a:solidFill>
                  <a:srgbClr val="1d2e5f"/>
                </a:solidFill>
                <a:latin typeface="Arial"/>
                <a:ea typeface="DejaVu Sans"/>
              </a:rPr>
              <a:t>стан </a:t>
            </a:r>
            <a:r>
              <a:rPr b="1" lang="ru-RU" sz="2800" spc="-7" strike="noStrike">
                <a:solidFill>
                  <a:srgbClr val="1d2e5f"/>
                </a:solidFill>
                <a:latin typeface="Arial"/>
                <a:ea typeface="DejaVu Sans"/>
              </a:rPr>
              <a:t>після </a:t>
            </a:r>
            <a:r>
              <a:rPr b="1" lang="ru-RU" sz="2800" spc="-12" strike="noStrike">
                <a:solidFill>
                  <a:srgbClr val="1d2e5f"/>
                </a:solidFill>
                <a:latin typeface="Arial"/>
                <a:ea typeface="DejaVu Sans"/>
              </a:rPr>
              <a:t>видалення</a:t>
            </a:r>
            <a:r>
              <a:rPr b="1" lang="ru-RU" sz="2800" spc="77" strike="noStrike">
                <a:solidFill>
                  <a:srgbClr val="1d2e5f"/>
                </a:solidFill>
                <a:latin typeface="Arial"/>
                <a:ea typeface="DejaVu Sans"/>
              </a:rPr>
              <a:t> </a:t>
            </a:r>
            <a:r>
              <a:rPr b="1" lang="ru-RU" sz="2800" spc="-12" strike="noStrike">
                <a:solidFill>
                  <a:srgbClr val="1d2e5f"/>
                </a:solidFill>
                <a:latin typeface="Arial"/>
                <a:ea typeface="DejaVu Sans"/>
              </a:rPr>
              <a:t>селезінки;</a:t>
            </a:r>
            <a:endParaRPr b="0" lang="ru-RU" sz="2800" spc="-1" strike="noStrike">
              <a:latin typeface="Arial"/>
            </a:endParaRPr>
          </a:p>
          <a:p>
            <a:pPr marL="469800" indent="-456120">
              <a:lnSpc>
                <a:spcPct val="100000"/>
              </a:lnSpc>
              <a:buClr>
                <a:srgbClr val="1d2e5f"/>
              </a:buClr>
              <a:buFont typeface="Arial"/>
              <a:buChar char="•"/>
            </a:pPr>
            <a:r>
              <a:rPr b="1" lang="ru-RU" sz="2800" spc="-12" strike="noStrike">
                <a:solidFill>
                  <a:srgbClr val="1d2e5f"/>
                </a:solidFill>
                <a:latin typeface="Arial"/>
                <a:ea typeface="DejaVu Sans"/>
              </a:rPr>
              <a:t>кишкові </a:t>
            </a:r>
            <a:r>
              <a:rPr b="1" lang="ru-RU" sz="2800" spc="-32" strike="noStrike">
                <a:solidFill>
                  <a:srgbClr val="1d2e5f"/>
                </a:solidFill>
                <a:latin typeface="Arial"/>
                <a:ea typeface="DejaVu Sans"/>
              </a:rPr>
              <a:t>та </a:t>
            </a:r>
            <a:r>
              <a:rPr b="1" lang="ru-RU" sz="2800" spc="-12" strike="noStrike">
                <a:solidFill>
                  <a:srgbClr val="1d2e5f"/>
                </a:solidFill>
                <a:latin typeface="Arial"/>
                <a:ea typeface="DejaVu Sans"/>
              </a:rPr>
              <a:t>ниркові </a:t>
            </a:r>
            <a:r>
              <a:rPr b="1" lang="ru-RU" sz="2800" spc="-15" strike="noStrike">
                <a:solidFill>
                  <a:srgbClr val="1d2e5f"/>
                </a:solidFill>
                <a:latin typeface="Arial"/>
                <a:ea typeface="DejaVu Sans"/>
              </a:rPr>
              <a:t>синдроми втрати</a:t>
            </a:r>
            <a:r>
              <a:rPr b="1" lang="ru-RU" sz="2800" spc="194" strike="noStrike">
                <a:solidFill>
                  <a:srgbClr val="1d2e5f"/>
                </a:solidFill>
                <a:latin typeface="Arial"/>
                <a:ea typeface="DejaVu Sans"/>
              </a:rPr>
              <a:t> </a:t>
            </a:r>
            <a:r>
              <a:rPr b="1" lang="ru-RU" sz="2800" spc="-7" strike="noStrike">
                <a:solidFill>
                  <a:srgbClr val="1d2e5f"/>
                </a:solidFill>
                <a:latin typeface="Arial"/>
                <a:ea typeface="DejaVu Sans"/>
              </a:rPr>
              <a:t>білка;</a:t>
            </a:r>
            <a:endParaRPr b="0" lang="ru-RU" sz="2800" spc="-1" strike="noStrike">
              <a:latin typeface="Arial"/>
            </a:endParaRPr>
          </a:p>
          <a:p>
            <a:pPr marL="469800" indent="-456120">
              <a:lnSpc>
                <a:spcPct val="100000"/>
              </a:lnSpc>
              <a:buClr>
                <a:srgbClr val="1d2e5f"/>
              </a:buClr>
              <a:buFont typeface="Arial"/>
              <a:buChar char="•"/>
            </a:pPr>
            <a:r>
              <a:rPr b="0" lang="ru-RU" sz="2800" spc="-15" strike="noStrike">
                <a:solidFill>
                  <a:srgbClr val="1d2e5f"/>
                </a:solidFill>
                <a:latin typeface="Arial"/>
                <a:ea typeface="DejaVu Sans"/>
              </a:rPr>
              <a:t>вроджена недостатність </a:t>
            </a:r>
            <a:r>
              <a:rPr b="0" lang="ru-RU" sz="2800" spc="-7" strike="noStrike">
                <a:solidFill>
                  <a:srgbClr val="1d2e5f"/>
                </a:solidFill>
                <a:latin typeface="Arial"/>
                <a:ea typeface="DejaVu Sans"/>
              </a:rPr>
              <a:t>(синдром </a:t>
            </a:r>
            <a:r>
              <a:rPr b="0" lang="ru-RU" sz="2800" spc="-1" strike="noStrike">
                <a:solidFill>
                  <a:srgbClr val="1d2e5f"/>
                </a:solidFill>
                <a:latin typeface="Arial"/>
                <a:ea typeface="DejaVu Sans"/>
              </a:rPr>
              <a:t>Луї-Барр,</a:t>
            </a:r>
            <a:r>
              <a:rPr b="0" lang="ru-RU" sz="2800" spc="77" strike="noStrike">
                <a:solidFill>
                  <a:srgbClr val="1d2e5f"/>
                </a:solidFill>
                <a:latin typeface="Arial"/>
                <a:ea typeface="DejaVu Sans"/>
              </a:rPr>
              <a:t> </a:t>
            </a:r>
            <a:r>
              <a:rPr b="0" lang="ru-RU" sz="2800" spc="-15" strike="noStrike">
                <a:solidFill>
                  <a:srgbClr val="1d2e5f"/>
                </a:solidFill>
                <a:latin typeface="Arial"/>
                <a:ea typeface="DejaVu Sans"/>
              </a:rPr>
              <a:t>агамаглобулінемія);</a:t>
            </a:r>
            <a:endParaRPr b="0" lang="ru-RU" sz="2800" spc="-1" strike="noStrike">
              <a:latin typeface="Arial"/>
            </a:endParaRPr>
          </a:p>
          <a:p>
            <a:pPr marL="469440" indent="-456120">
              <a:lnSpc>
                <a:spcPct val="100000"/>
              </a:lnSpc>
              <a:buClr>
                <a:srgbClr val="1d2e5f"/>
              </a:buClr>
              <a:buFont typeface="Arial"/>
              <a:buChar char="•"/>
            </a:pPr>
            <a:r>
              <a:rPr b="1" lang="ru-RU" sz="2800" spc="-15" strike="noStrike">
                <a:solidFill>
                  <a:srgbClr val="1d2e5f"/>
                </a:solidFill>
                <a:latin typeface="Arial"/>
                <a:ea typeface="DejaVu Sans"/>
              </a:rPr>
              <a:t>атопічний </a:t>
            </a:r>
            <a:r>
              <a:rPr b="1" lang="ru-RU" sz="2800" spc="-41" strike="noStrike">
                <a:solidFill>
                  <a:srgbClr val="1d2e5f"/>
                </a:solidFill>
                <a:latin typeface="Arial"/>
                <a:ea typeface="DejaVu Sans"/>
              </a:rPr>
              <a:t>дерматит, </a:t>
            </a:r>
            <a:r>
              <a:rPr b="1" lang="ru-RU" sz="2800" spc="-12" strike="noStrike">
                <a:solidFill>
                  <a:srgbClr val="1d2e5f"/>
                </a:solidFill>
                <a:latin typeface="Arial"/>
                <a:ea typeface="DejaVu Sans"/>
              </a:rPr>
              <a:t>хронічний кандидоз шкіри </a:t>
            </a:r>
            <a:r>
              <a:rPr b="1" lang="ru-RU" sz="2800" spc="-7" strike="noStrike">
                <a:solidFill>
                  <a:srgbClr val="1d2e5f"/>
                </a:solidFill>
                <a:latin typeface="Arial"/>
                <a:ea typeface="DejaVu Sans"/>
              </a:rPr>
              <a:t>і </a:t>
            </a:r>
            <a:r>
              <a:rPr b="1" lang="ru-RU" sz="2800" spc="-21" strike="noStrike">
                <a:solidFill>
                  <a:srgbClr val="1d2e5f"/>
                </a:solidFill>
                <a:latin typeface="Arial"/>
                <a:ea typeface="DejaVu Sans"/>
              </a:rPr>
              <a:t>слизових  оболонок;</a:t>
            </a:r>
            <a:endParaRPr b="0" lang="ru-RU" sz="2800" spc="-1" strike="noStrike">
              <a:latin typeface="Arial"/>
            </a:endParaRPr>
          </a:p>
          <a:p>
            <a:pPr marL="469800" indent="-456120">
              <a:lnSpc>
                <a:spcPct val="100000"/>
              </a:lnSpc>
              <a:buClr>
                <a:srgbClr val="1d2e5f"/>
              </a:buClr>
              <a:buFont typeface="Arial"/>
              <a:buChar char="•"/>
            </a:pPr>
            <a:r>
              <a:rPr b="1" lang="ru-RU" sz="2800" spc="-21" strike="noStrike">
                <a:solidFill>
                  <a:srgbClr val="1d2e5f"/>
                </a:solidFill>
                <a:latin typeface="Arial"/>
                <a:ea typeface="DejaVu Sans"/>
              </a:rPr>
              <a:t>злоякісні </a:t>
            </a:r>
            <a:r>
              <a:rPr b="1" lang="ru-RU" sz="2800" spc="-12" strike="noStrike">
                <a:solidFill>
                  <a:srgbClr val="1d2e5f"/>
                </a:solidFill>
                <a:latin typeface="Arial"/>
                <a:ea typeface="DejaVu Sans"/>
              </a:rPr>
              <a:t>анемії,</a:t>
            </a:r>
            <a:r>
              <a:rPr b="1" lang="ru-RU" sz="2800" spc="7" strike="noStrike">
                <a:solidFill>
                  <a:srgbClr val="1d2e5f"/>
                </a:solidFill>
                <a:latin typeface="Arial"/>
                <a:ea typeface="DejaVu Sans"/>
              </a:rPr>
              <a:t> </a:t>
            </a:r>
            <a:r>
              <a:rPr b="1" lang="ru-RU" sz="2800" spc="-15" strike="noStrike">
                <a:solidFill>
                  <a:srgbClr val="1d2e5f"/>
                </a:solidFill>
                <a:latin typeface="Arial"/>
                <a:ea typeface="DejaVu Sans"/>
              </a:rPr>
              <a:t>гемоглобінопатії;</a:t>
            </a:r>
            <a:endParaRPr b="0" lang="ru-RU" sz="2800" spc="-1" strike="noStrike">
              <a:latin typeface="Arial"/>
            </a:endParaRPr>
          </a:p>
          <a:p>
            <a:pPr marL="469800" indent="-456120">
              <a:lnSpc>
                <a:spcPct val="100000"/>
              </a:lnSpc>
              <a:buClr>
                <a:srgbClr val="1d2e5f"/>
              </a:buClr>
              <a:buFont typeface="Arial"/>
              <a:buChar char="•"/>
            </a:pPr>
            <a:r>
              <a:rPr b="1" lang="ru-RU" sz="2800" spc="-7" strike="noStrike">
                <a:solidFill>
                  <a:srgbClr val="1d2e5f"/>
                </a:solidFill>
                <a:latin typeface="Arial"/>
                <a:ea typeface="DejaVu Sans"/>
              </a:rPr>
              <a:t>паразитарні </a:t>
            </a:r>
            <a:r>
              <a:rPr b="1" lang="ru-RU" sz="2800" spc="-15" strike="noStrike">
                <a:solidFill>
                  <a:srgbClr val="1d2e5f"/>
                </a:solidFill>
                <a:latin typeface="Arial"/>
                <a:ea typeface="DejaVu Sans"/>
              </a:rPr>
              <a:t>захворювання</a:t>
            </a:r>
            <a:r>
              <a:rPr b="1" lang="ru-RU" sz="2800" spc="66" strike="noStrike">
                <a:solidFill>
                  <a:srgbClr val="1d2e5f"/>
                </a:solidFill>
                <a:latin typeface="Arial"/>
                <a:ea typeface="DejaVu Sans"/>
              </a:rPr>
              <a:t> </a:t>
            </a:r>
            <a:r>
              <a:rPr b="1" lang="ru-RU" sz="2800" spc="-21" strike="noStrike">
                <a:solidFill>
                  <a:srgbClr val="1d2e5f"/>
                </a:solidFill>
                <a:latin typeface="Arial"/>
                <a:ea typeface="DejaVu Sans"/>
              </a:rPr>
              <a:t>(лямбліоз);</a:t>
            </a:r>
            <a:endParaRPr b="0" lang="ru-RU" sz="2800" spc="-1" strike="noStrike">
              <a:latin typeface="Arial"/>
            </a:endParaRPr>
          </a:p>
          <a:p>
            <a:pPr marL="469800" indent="-456120">
              <a:lnSpc>
                <a:spcPct val="100000"/>
              </a:lnSpc>
              <a:buClr>
                <a:srgbClr val="1d2e5f"/>
              </a:buClr>
              <a:buFont typeface="Arial"/>
              <a:buChar char="•"/>
            </a:pPr>
            <a:r>
              <a:rPr b="1" lang="ru-RU" sz="2800" spc="-12" strike="noStrike">
                <a:solidFill>
                  <a:srgbClr val="1d2e5f"/>
                </a:solidFill>
                <a:latin typeface="Arial"/>
                <a:ea typeface="DejaVu Sans"/>
              </a:rPr>
              <a:t>хронічні </a:t>
            </a:r>
            <a:r>
              <a:rPr b="1" lang="ru-RU" sz="2800" spc="-15" strike="noStrike">
                <a:solidFill>
                  <a:srgbClr val="1d2e5f"/>
                </a:solidFill>
                <a:latin typeface="Arial"/>
                <a:ea typeface="DejaVu Sans"/>
              </a:rPr>
              <a:t>захворювання </a:t>
            </a:r>
            <a:r>
              <a:rPr b="1" lang="ru-RU" sz="2800" spc="-7" strike="noStrike">
                <a:solidFill>
                  <a:srgbClr val="1d2e5f"/>
                </a:solidFill>
                <a:latin typeface="Arial"/>
                <a:ea typeface="DejaVu Sans"/>
              </a:rPr>
              <a:t>органів</a:t>
            </a:r>
            <a:r>
              <a:rPr b="1" lang="ru-RU" sz="2800" spc="43" strike="noStrike">
                <a:solidFill>
                  <a:srgbClr val="1d2e5f"/>
                </a:solidFill>
                <a:latin typeface="Arial"/>
                <a:ea typeface="DejaVu Sans"/>
              </a:rPr>
              <a:t> </a:t>
            </a:r>
            <a:r>
              <a:rPr b="1" lang="ru-RU" sz="2800" spc="-7" strike="noStrike">
                <a:solidFill>
                  <a:srgbClr val="1d2e5f"/>
                </a:solidFill>
                <a:latin typeface="Arial"/>
                <a:ea typeface="DejaVu Sans"/>
              </a:rPr>
              <a:t>дихання;</a:t>
            </a:r>
            <a:endParaRPr b="0" lang="ru-RU" sz="2800" spc="-1" strike="noStrike">
              <a:latin typeface="Arial"/>
            </a:endParaRPr>
          </a:p>
          <a:p>
            <a:pPr marL="469800" indent="-456120">
              <a:lnSpc>
                <a:spcPct val="100000"/>
              </a:lnSpc>
              <a:buClr>
                <a:srgbClr val="1d2e5f"/>
              </a:buClr>
              <a:buFont typeface="Arial"/>
              <a:buChar char="•"/>
            </a:pPr>
            <a:r>
              <a:rPr b="1" lang="ru-RU" sz="2800" spc="-15" strike="noStrike">
                <a:solidFill>
                  <a:srgbClr val="1d2e5f"/>
                </a:solidFill>
                <a:latin typeface="Arial"/>
                <a:ea typeface="DejaVu Sans"/>
              </a:rPr>
              <a:t>стани, </a:t>
            </a:r>
            <a:r>
              <a:rPr b="1" lang="ru-RU" sz="2800" spc="-26" strike="noStrike">
                <a:solidFill>
                  <a:srgbClr val="1d2e5f"/>
                </a:solidFill>
                <a:latin typeface="Arial"/>
                <a:ea typeface="DejaVu Sans"/>
              </a:rPr>
              <a:t>що </a:t>
            </a:r>
            <a:r>
              <a:rPr b="1" lang="ru-RU" sz="2800" spc="-15" strike="noStrike">
                <a:solidFill>
                  <a:srgbClr val="1d2e5f"/>
                </a:solidFill>
                <a:latin typeface="Arial"/>
                <a:ea typeface="DejaVu Sans"/>
              </a:rPr>
              <a:t>супроводжуються </a:t>
            </a:r>
            <a:r>
              <a:rPr b="1" lang="ru-RU" sz="2800" spc="-12" strike="noStrike">
                <a:solidFill>
                  <a:srgbClr val="1d2e5f"/>
                </a:solidFill>
                <a:latin typeface="Arial"/>
                <a:ea typeface="DejaVu Sans"/>
              </a:rPr>
              <a:t>загальним</a:t>
            </a:r>
            <a:r>
              <a:rPr b="1" lang="ru-RU" sz="2800" spc="148" strike="noStrike">
                <a:solidFill>
                  <a:srgbClr val="1d2e5f"/>
                </a:solidFill>
                <a:latin typeface="Arial"/>
                <a:ea typeface="DejaVu Sans"/>
              </a:rPr>
              <a:t> </a:t>
            </a:r>
            <a:r>
              <a:rPr b="1" lang="ru-RU" sz="2800" spc="-15" strike="noStrike">
                <a:solidFill>
                  <a:srgbClr val="1d2e5f"/>
                </a:solidFill>
                <a:latin typeface="Arial"/>
                <a:ea typeface="DejaVu Sans"/>
              </a:rPr>
              <a:t>імунодефіцитом;</a:t>
            </a:r>
            <a:endParaRPr b="0" lang="ru-RU" sz="2800" spc="-1" strike="noStrike">
              <a:latin typeface="Arial"/>
            </a:endParaRPr>
          </a:p>
          <a:p>
            <a:pPr marL="469800" indent="-456120">
              <a:lnSpc>
                <a:spcPct val="100000"/>
              </a:lnSpc>
              <a:buClr>
                <a:srgbClr val="1d2e5f"/>
              </a:buClr>
              <a:buFont typeface="Arial"/>
              <a:buChar char="•"/>
            </a:pPr>
            <a:r>
              <a:rPr b="0" lang="ru-RU" sz="2800" spc="-7" strike="noStrike">
                <a:solidFill>
                  <a:srgbClr val="1d2e5f"/>
                </a:solidFill>
                <a:latin typeface="Arial"/>
                <a:ea typeface="DejaVu Sans"/>
              </a:rPr>
              <a:t>опромінення </a:t>
            </a:r>
            <a:r>
              <a:rPr b="0" lang="ru-RU" sz="2800" spc="-15" strike="noStrike">
                <a:solidFill>
                  <a:srgbClr val="1d2e5f"/>
                </a:solidFill>
                <a:latin typeface="Arial"/>
                <a:ea typeface="DejaVu Sans"/>
              </a:rPr>
              <a:t>іонізуючою</a:t>
            </a:r>
            <a:r>
              <a:rPr b="0" lang="ru-RU" sz="2800" spc="24" strike="noStrike">
                <a:solidFill>
                  <a:srgbClr val="1d2e5f"/>
                </a:solidFill>
                <a:latin typeface="Arial"/>
                <a:ea typeface="DejaVu Sans"/>
              </a:rPr>
              <a:t> </a:t>
            </a:r>
            <a:r>
              <a:rPr b="0" lang="ru-RU" sz="2800" spc="-7" strike="noStrike">
                <a:solidFill>
                  <a:srgbClr val="1d2e5f"/>
                </a:solidFill>
                <a:latin typeface="Arial"/>
                <a:ea typeface="DejaVu Sans"/>
              </a:rPr>
              <a:t>радіацією;</a:t>
            </a:r>
            <a:endParaRPr b="0" lang="ru-RU" sz="2800" spc="-1" strike="noStrike">
              <a:latin typeface="Arial"/>
            </a:endParaRPr>
          </a:p>
          <a:p>
            <a:pPr marL="469800" indent="-456120">
              <a:lnSpc>
                <a:spcPct val="100000"/>
              </a:lnSpc>
              <a:spcBef>
                <a:spcPts val="6"/>
              </a:spcBef>
              <a:buClr>
                <a:srgbClr val="1d2e5f"/>
              </a:buClr>
              <a:buFont typeface="Arial"/>
              <a:buChar char="•"/>
            </a:pPr>
            <a:r>
              <a:rPr b="0" lang="ru-RU" sz="2800" spc="-12" strike="noStrike">
                <a:solidFill>
                  <a:srgbClr val="1d2e5f"/>
                </a:solidFill>
                <a:latin typeface="Arial"/>
                <a:ea typeface="DejaVu Sans"/>
              </a:rPr>
              <a:t>тривалий </a:t>
            </a:r>
            <a:r>
              <a:rPr b="0" lang="ru-RU" sz="2800" spc="-1" strike="noStrike">
                <a:solidFill>
                  <a:srgbClr val="1d2e5f"/>
                </a:solidFill>
                <a:latin typeface="Arial"/>
                <a:ea typeface="DejaVu Sans"/>
              </a:rPr>
              <a:t>контакт </a:t>
            </a:r>
            <a:r>
              <a:rPr b="0" lang="ru-RU" sz="2800" spc="-7" strike="noStrike">
                <a:solidFill>
                  <a:srgbClr val="1d2e5f"/>
                </a:solidFill>
                <a:latin typeface="Arial"/>
                <a:ea typeface="DejaVu Sans"/>
              </a:rPr>
              <a:t>з </a:t>
            </a:r>
            <a:r>
              <a:rPr b="0" lang="ru-RU" sz="2800" spc="-15" strike="noStrike">
                <a:solidFill>
                  <a:srgbClr val="1d2e5f"/>
                </a:solidFill>
                <a:latin typeface="Arial"/>
                <a:ea typeface="DejaVu Sans"/>
              </a:rPr>
              <a:t>бензолом, </a:t>
            </a:r>
            <a:r>
              <a:rPr b="0" lang="ru-RU" sz="2800" spc="-26" strike="noStrike">
                <a:solidFill>
                  <a:srgbClr val="1d2e5f"/>
                </a:solidFill>
                <a:latin typeface="Arial"/>
                <a:ea typeface="DejaVu Sans"/>
              </a:rPr>
              <a:t>толуолом,</a:t>
            </a:r>
            <a:r>
              <a:rPr b="0" lang="ru-RU" sz="2800" spc="72" strike="noStrike">
                <a:solidFill>
                  <a:srgbClr val="1d2e5f"/>
                </a:solidFill>
                <a:latin typeface="Arial"/>
                <a:ea typeface="DejaVu Sans"/>
              </a:rPr>
              <a:t> </a:t>
            </a:r>
            <a:r>
              <a:rPr b="0" lang="ru-RU" sz="2800" spc="-1" strike="noStrike">
                <a:solidFill>
                  <a:srgbClr val="1d2e5f"/>
                </a:solidFill>
                <a:latin typeface="Arial"/>
                <a:ea typeface="DejaVu Sans"/>
              </a:rPr>
              <a:t>ксилолом;</a:t>
            </a:r>
            <a:endParaRPr b="0" lang="ru-RU" sz="2800" spc="-1" strike="noStrike">
              <a:latin typeface="Arial"/>
            </a:endParaRPr>
          </a:p>
          <a:p>
            <a:pPr marL="469800" indent="-456120">
              <a:lnSpc>
                <a:spcPct val="100000"/>
              </a:lnSpc>
              <a:buClr>
                <a:srgbClr val="1d2e5f"/>
              </a:buClr>
              <a:buFont typeface="Arial"/>
              <a:buChar char="•"/>
            </a:pPr>
            <a:r>
              <a:rPr b="1" lang="ru-RU" sz="2800" spc="-15" strike="noStrike">
                <a:solidFill>
                  <a:srgbClr val="1d2e5f"/>
                </a:solidFill>
                <a:latin typeface="Arial"/>
                <a:ea typeface="DejaVu Sans"/>
              </a:rPr>
              <a:t>вагітність;</a:t>
            </a:r>
            <a:endParaRPr b="0" lang="ru-RU" sz="2800" spc="-1" strike="noStrike">
              <a:latin typeface="Arial"/>
            </a:endParaRPr>
          </a:p>
          <a:p>
            <a:pPr marL="469800" indent="-456120">
              <a:lnSpc>
                <a:spcPct val="100000"/>
              </a:lnSpc>
              <a:buClr>
                <a:srgbClr val="1d2e5f"/>
              </a:buClr>
              <a:buFont typeface="Arial"/>
              <a:buChar char="•"/>
            </a:pPr>
            <a:r>
              <a:rPr b="0" lang="ru-RU" sz="2800" spc="-12" strike="noStrike">
                <a:solidFill>
                  <a:srgbClr val="1d2e5f"/>
                </a:solidFill>
                <a:latin typeface="Arial"/>
                <a:ea typeface="DejaVu Sans"/>
              </a:rPr>
              <a:t>фізіологічна </a:t>
            </a:r>
            <a:r>
              <a:rPr b="0" lang="ru-RU" sz="2800" spc="-15" strike="noStrike">
                <a:solidFill>
                  <a:srgbClr val="1d2e5f"/>
                </a:solidFill>
                <a:latin typeface="Arial"/>
                <a:ea typeface="DejaVu Sans"/>
              </a:rPr>
              <a:t>гіпогамаглобулінемія </a:t>
            </a:r>
            <a:r>
              <a:rPr b="0" lang="ru-RU" sz="2800" spc="-7" strike="noStrike">
                <a:solidFill>
                  <a:srgbClr val="1d2e5f"/>
                </a:solidFill>
                <a:latin typeface="Arial"/>
                <a:ea typeface="DejaVu Sans"/>
              </a:rPr>
              <a:t>у </a:t>
            </a:r>
            <a:r>
              <a:rPr b="0" lang="ru-RU" sz="2800" spc="-15" strike="noStrike">
                <a:solidFill>
                  <a:srgbClr val="1d2e5f"/>
                </a:solidFill>
                <a:latin typeface="Arial"/>
                <a:ea typeface="DejaVu Sans"/>
              </a:rPr>
              <a:t>дітей </a:t>
            </a:r>
            <a:r>
              <a:rPr b="0" lang="ru-RU" sz="2800" spc="-7" strike="noStrike">
                <a:solidFill>
                  <a:srgbClr val="1d2e5f"/>
                </a:solidFill>
                <a:latin typeface="Arial"/>
                <a:ea typeface="DejaVu Sans"/>
              </a:rPr>
              <a:t>у </a:t>
            </a:r>
            <a:r>
              <a:rPr b="0" lang="ru-RU" sz="2800" spc="-12" strike="noStrike">
                <a:solidFill>
                  <a:srgbClr val="1d2e5f"/>
                </a:solidFill>
                <a:latin typeface="Arial"/>
                <a:ea typeface="DejaVu Sans"/>
              </a:rPr>
              <a:t>віці </a:t>
            </a:r>
            <a:r>
              <a:rPr b="0" lang="ru-RU" sz="2800" spc="-1" strike="noStrike">
                <a:solidFill>
                  <a:srgbClr val="1d2e5f"/>
                </a:solidFill>
                <a:latin typeface="Arial"/>
                <a:ea typeface="DejaVu Sans"/>
              </a:rPr>
              <a:t>3-6</a:t>
            </a:r>
            <a:r>
              <a:rPr b="0" lang="ru-RU" sz="2800" spc="151" strike="noStrike">
                <a:solidFill>
                  <a:srgbClr val="1d2e5f"/>
                </a:solidFill>
                <a:latin typeface="Arial"/>
                <a:ea typeface="DejaVu Sans"/>
              </a:rPr>
              <a:t> </a:t>
            </a:r>
            <a:r>
              <a:rPr b="0" lang="ru-RU" sz="2800" spc="-7" strike="noStrike">
                <a:solidFill>
                  <a:srgbClr val="1d2e5f"/>
                </a:solidFill>
                <a:latin typeface="Arial"/>
                <a:ea typeface="DejaVu Sans"/>
              </a:rPr>
              <a:t>місяців</a:t>
            </a:r>
            <a:endParaRPr b="0" lang="ru-RU" sz="2800" spc="-1" strike="noStrike">
              <a:latin typeface="Arial"/>
            </a:endParaRPr>
          </a:p>
        </p:txBody>
      </p:sp>
    </p:spTree>
  </p:cSld>
  <mc:AlternateContent>
    <mc:Choice Requires="p14">
      <p:transition spd="slow" p14:dur="2000"/>
    </mc:Choice>
    <mc:Fallback>
      <p:transition spd="slow"/>
    </mc:Fallback>
  </mc:AlternateContent>
</p:sld>
</file>

<file path=ppt/slides/slide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4" name="CustomShape 1"/>
          <p:cNvSpPr/>
          <p:nvPr/>
        </p:nvSpPr>
        <p:spPr>
          <a:xfrm>
            <a:off x="152640" y="174960"/>
            <a:ext cx="12627000" cy="3002400"/>
          </a:xfrm>
          <a:prstGeom prst="rect">
            <a:avLst/>
          </a:prstGeom>
          <a:noFill/>
          <a:ln>
            <a:noFill/>
          </a:ln>
        </p:spPr>
        <p:style>
          <a:lnRef idx="0"/>
          <a:fillRef idx="0"/>
          <a:effectRef idx="0"/>
          <a:fontRef idx="minor"/>
        </p:style>
        <p:txBody>
          <a:bodyPr lIns="0" rIns="0" tIns="12240" bIns="0">
            <a:spAutoFit/>
          </a:bodyPr>
          <a:p>
            <a:pPr marL="4906800" indent="-4870800">
              <a:lnSpc>
                <a:spcPct val="100000"/>
              </a:lnSpc>
              <a:spcBef>
                <a:spcPts val="96"/>
              </a:spcBef>
            </a:pPr>
            <a:r>
              <a:rPr b="1" lang="ru-RU" sz="2800" spc="-26" strike="noStrike">
                <a:solidFill>
                  <a:srgbClr val="c00000"/>
                </a:solidFill>
                <a:latin typeface="Arial"/>
                <a:ea typeface="DejaVu Sans"/>
              </a:rPr>
              <a:t>Імуноглобуліни </a:t>
            </a:r>
            <a:r>
              <a:rPr b="1" lang="ru-RU" sz="2800" spc="-7" strike="noStrike">
                <a:solidFill>
                  <a:srgbClr val="c00000"/>
                </a:solidFill>
                <a:latin typeface="Arial"/>
                <a:ea typeface="DejaVu Sans"/>
              </a:rPr>
              <a:t>М </a:t>
            </a:r>
            <a:r>
              <a:rPr b="1" lang="ru-RU" sz="2800" spc="-1" strike="noStrike">
                <a:solidFill>
                  <a:srgbClr val="c00000"/>
                </a:solidFill>
                <a:latin typeface="Arial"/>
                <a:ea typeface="DejaVu Sans"/>
              </a:rPr>
              <a:t>(Ig </a:t>
            </a:r>
            <a:r>
              <a:rPr b="1" lang="ru-RU" sz="2800" spc="-7" strike="noStrike">
                <a:solidFill>
                  <a:srgbClr val="c00000"/>
                </a:solidFill>
                <a:latin typeface="Arial"/>
                <a:ea typeface="DejaVu Sans"/>
              </a:rPr>
              <a:t>M) </a:t>
            </a:r>
            <a:r>
              <a:rPr b="0" lang="ru-RU" sz="2800" spc="-7" strike="noStrike">
                <a:solidFill>
                  <a:srgbClr val="1d2e5f"/>
                </a:solidFill>
                <a:latin typeface="Arial"/>
                <a:ea typeface="DejaVu Sans"/>
              </a:rPr>
              <a:t>– основні антитіла, </a:t>
            </a:r>
            <a:r>
              <a:rPr b="0" lang="ru-RU" sz="2800" spc="-21" strike="noStrike">
                <a:solidFill>
                  <a:srgbClr val="1d2e5f"/>
                </a:solidFill>
                <a:latin typeface="Arial"/>
                <a:ea typeface="DejaVu Sans"/>
              </a:rPr>
              <a:t>вироблені </a:t>
            </a:r>
            <a:r>
              <a:rPr b="0" lang="ru-RU" sz="2800" spc="-7" strike="noStrike">
                <a:solidFill>
                  <a:srgbClr val="1d2e5f"/>
                </a:solidFill>
                <a:latin typeface="Arial"/>
                <a:ea typeface="DejaVu Sans"/>
              </a:rPr>
              <a:t>в </a:t>
            </a:r>
            <a:r>
              <a:rPr b="0" lang="ru-RU" sz="2800" spc="-12" strike="noStrike">
                <a:solidFill>
                  <a:srgbClr val="1d2e5f"/>
                </a:solidFill>
                <a:latin typeface="Arial"/>
                <a:ea typeface="DejaVu Sans"/>
              </a:rPr>
              <a:t>процесі </a:t>
            </a:r>
            <a:r>
              <a:rPr b="0" lang="ru-RU" sz="2800" spc="-7" strike="noStrike">
                <a:solidFill>
                  <a:srgbClr val="1d2e5f"/>
                </a:solidFill>
                <a:latin typeface="Arial"/>
                <a:ea typeface="DejaVu Sans"/>
              </a:rPr>
              <a:t>первинної  </a:t>
            </a:r>
            <a:r>
              <a:rPr b="0" lang="ru-RU" sz="2800" spc="-1" strike="noStrike">
                <a:solidFill>
                  <a:srgbClr val="1d2e5f"/>
                </a:solidFill>
                <a:latin typeface="Arial"/>
                <a:ea typeface="DejaVu Sans"/>
              </a:rPr>
              <a:t>імунної</a:t>
            </a:r>
            <a:r>
              <a:rPr b="0" lang="ru-RU" sz="2800" spc="-7" strike="noStrike">
                <a:solidFill>
                  <a:srgbClr val="1d2e5f"/>
                </a:solidFill>
                <a:latin typeface="Arial"/>
                <a:ea typeface="DejaVu Sans"/>
              </a:rPr>
              <a:t> відповіді.</a:t>
            </a:r>
            <a:endParaRPr b="0" lang="ru-RU" sz="2800" spc="-1" strike="noStrike">
              <a:latin typeface="Arial"/>
            </a:endParaRPr>
          </a:p>
          <a:p>
            <a:pPr marL="4906800" indent="-4870800">
              <a:lnSpc>
                <a:spcPct val="100000"/>
              </a:lnSpc>
              <a:spcBef>
                <a:spcPts val="26"/>
              </a:spcBef>
            </a:pPr>
            <a:endParaRPr b="0" lang="ru-RU" sz="2800" spc="-1" strike="noStrike">
              <a:latin typeface="Arial"/>
            </a:endParaRPr>
          </a:p>
          <a:p>
            <a:pPr marL="12600" indent="-4870800" algn="just">
              <a:lnSpc>
                <a:spcPct val="100000"/>
              </a:lnSpc>
              <a:spcBef>
                <a:spcPts val="6"/>
              </a:spcBef>
            </a:pPr>
            <a:r>
              <a:rPr b="0" lang="ru-RU" sz="2800" spc="-7" strike="noStrike">
                <a:solidFill>
                  <a:srgbClr val="1d2e5f"/>
                </a:solidFill>
                <a:latin typeface="Arial"/>
                <a:ea typeface="DejaVu Sans"/>
              </a:rPr>
              <a:t>Ig M </a:t>
            </a:r>
            <a:r>
              <a:rPr b="0" lang="ru-RU" sz="2800" spc="-12" strike="noStrike">
                <a:solidFill>
                  <a:srgbClr val="1d2e5f"/>
                </a:solidFill>
                <a:latin typeface="Arial"/>
                <a:ea typeface="DejaVu Sans"/>
              </a:rPr>
              <a:t>синтезується плазматичними </a:t>
            </a:r>
            <a:r>
              <a:rPr b="0" lang="ru-RU" sz="2800" spc="-1" strike="noStrike">
                <a:solidFill>
                  <a:srgbClr val="1d2e5f"/>
                </a:solidFill>
                <a:latin typeface="Arial"/>
                <a:ea typeface="DejaVu Sans"/>
              </a:rPr>
              <a:t>клітинами, </a:t>
            </a:r>
            <a:r>
              <a:rPr b="0" lang="ru-RU" sz="2800" spc="-7" strike="noStrike">
                <a:solidFill>
                  <a:srgbClr val="1d2e5f"/>
                </a:solidFill>
                <a:latin typeface="Arial"/>
                <a:ea typeface="DejaVu Sans"/>
              </a:rPr>
              <a:t>складають </a:t>
            </a:r>
            <a:r>
              <a:rPr b="0" lang="ru-RU" sz="2800" spc="-1" strike="noStrike">
                <a:solidFill>
                  <a:srgbClr val="1d2e5f"/>
                </a:solidFill>
                <a:latin typeface="Arial"/>
                <a:ea typeface="DejaVu Sans"/>
              </a:rPr>
              <a:t>5–10 </a:t>
            </a:r>
            <a:r>
              <a:rPr b="0" lang="ru-RU" sz="2800" spc="-7" strike="noStrike">
                <a:solidFill>
                  <a:srgbClr val="1d2e5f"/>
                </a:solidFill>
                <a:latin typeface="Arial"/>
                <a:ea typeface="DejaVu Sans"/>
              </a:rPr>
              <a:t>% від  </a:t>
            </a:r>
            <a:r>
              <a:rPr b="0" lang="ru-RU" sz="2800" spc="-12" strike="noStrike">
                <a:solidFill>
                  <a:srgbClr val="1d2e5f"/>
                </a:solidFill>
                <a:latin typeface="Arial"/>
                <a:ea typeface="DejaVu Sans"/>
              </a:rPr>
              <a:t>загальної </a:t>
            </a:r>
            <a:r>
              <a:rPr b="0" lang="ru-RU" sz="2800" spc="-1" strike="noStrike">
                <a:solidFill>
                  <a:srgbClr val="1d2e5f"/>
                </a:solidFill>
                <a:latin typeface="Arial"/>
                <a:ea typeface="DejaVu Sans"/>
              </a:rPr>
              <a:t>кількості </a:t>
            </a:r>
            <a:r>
              <a:rPr b="0" lang="ru-RU" sz="2800" spc="-15" strike="noStrike">
                <a:solidFill>
                  <a:srgbClr val="1d2e5f"/>
                </a:solidFill>
                <a:latin typeface="Arial"/>
                <a:ea typeface="DejaVu Sans"/>
              </a:rPr>
              <a:t>імуноглобулінів </a:t>
            </a:r>
            <a:r>
              <a:rPr b="0" lang="ru-RU" sz="2800" spc="-7" strike="noStrike">
                <a:solidFill>
                  <a:srgbClr val="1d2e5f"/>
                </a:solidFill>
                <a:latin typeface="Arial"/>
                <a:ea typeface="DejaVu Sans"/>
              </a:rPr>
              <a:t>у </a:t>
            </a:r>
            <a:r>
              <a:rPr b="0" lang="ru-RU" sz="2800" spc="-15" strike="noStrike">
                <a:solidFill>
                  <a:srgbClr val="1d2e5f"/>
                </a:solidFill>
                <a:latin typeface="Arial"/>
                <a:ea typeface="DejaVu Sans"/>
              </a:rPr>
              <a:t>сироватці </a:t>
            </a:r>
            <a:r>
              <a:rPr b="0" lang="ru-RU" sz="2800" spc="-7" strike="noStrike">
                <a:solidFill>
                  <a:srgbClr val="1d2e5f"/>
                </a:solidFill>
                <a:latin typeface="Arial"/>
                <a:ea typeface="DejaVu Sans"/>
              </a:rPr>
              <a:t>крові, час </a:t>
            </a:r>
            <a:r>
              <a:rPr b="0" lang="ru-RU" sz="2800" spc="-15" strike="noStrike">
                <a:solidFill>
                  <a:srgbClr val="1d2e5f"/>
                </a:solidFill>
                <a:latin typeface="Arial"/>
                <a:ea typeface="DejaVu Sans"/>
              </a:rPr>
              <a:t>напіввиведення  </a:t>
            </a:r>
            <a:r>
              <a:rPr b="0" lang="ru-RU" sz="2800" spc="-7" strike="noStrike">
                <a:solidFill>
                  <a:srgbClr val="1d2e5f"/>
                </a:solidFill>
                <a:latin typeface="Arial"/>
                <a:ea typeface="DejaVu Sans"/>
              </a:rPr>
              <a:t>становить 5 діб. </a:t>
            </a:r>
            <a:r>
              <a:rPr b="0" lang="ru-RU" sz="2800" spc="7" strike="noStrike">
                <a:solidFill>
                  <a:srgbClr val="1d2e5f"/>
                </a:solidFill>
                <a:latin typeface="Arial"/>
                <a:ea typeface="DejaVu Sans"/>
              </a:rPr>
              <a:t>До </a:t>
            </a:r>
            <a:r>
              <a:rPr b="0" lang="ru-RU" sz="2800" spc="-7" strike="noStrike">
                <a:solidFill>
                  <a:srgbClr val="1d2e5f"/>
                </a:solidFill>
                <a:latin typeface="Arial"/>
                <a:ea typeface="DejaVu Sans"/>
              </a:rPr>
              <a:t>Ig M відносяться </a:t>
            </a:r>
            <a:r>
              <a:rPr b="0" lang="ru-RU" sz="2800" spc="-15" strike="noStrike">
                <a:solidFill>
                  <a:srgbClr val="1d2e5f"/>
                </a:solidFill>
                <a:latin typeface="Arial"/>
                <a:ea typeface="DejaVu Sans"/>
              </a:rPr>
              <a:t>ізогемаглютініни, </a:t>
            </a:r>
            <a:r>
              <a:rPr b="0" lang="ru-RU" sz="2800" spc="-7" strike="noStrike">
                <a:solidFill>
                  <a:srgbClr val="1d2e5f"/>
                </a:solidFill>
                <a:latin typeface="Arial"/>
                <a:ea typeface="DejaVu Sans"/>
              </a:rPr>
              <a:t>антибактеріальні,  </a:t>
            </a:r>
            <a:r>
              <a:rPr b="0" lang="ru-RU" sz="2800" spc="-21" strike="noStrike">
                <a:solidFill>
                  <a:srgbClr val="1d2e5f"/>
                </a:solidFill>
                <a:latin typeface="Arial"/>
                <a:ea typeface="DejaVu Sans"/>
              </a:rPr>
              <a:t>гетерофільних </a:t>
            </a:r>
            <a:r>
              <a:rPr b="0" lang="ru-RU" sz="2800" spc="-7" strike="noStrike">
                <a:solidFill>
                  <a:srgbClr val="1d2e5f"/>
                </a:solidFill>
                <a:latin typeface="Arial"/>
                <a:ea typeface="DejaVu Sans"/>
              </a:rPr>
              <a:t>антитіла, </a:t>
            </a:r>
            <a:r>
              <a:rPr b="0" lang="ru-RU" sz="2800" spc="-15" strike="noStrike">
                <a:solidFill>
                  <a:srgbClr val="1d2e5f"/>
                </a:solidFill>
                <a:latin typeface="Arial"/>
                <a:ea typeface="DejaVu Sans"/>
              </a:rPr>
              <a:t>ревматоїдний</a:t>
            </a:r>
            <a:r>
              <a:rPr b="0" lang="ru-RU" sz="2800" spc="738" strike="noStrike">
                <a:solidFill>
                  <a:srgbClr val="1d2e5f"/>
                </a:solidFill>
                <a:latin typeface="Arial"/>
                <a:ea typeface="DejaVu Sans"/>
              </a:rPr>
              <a:t> </a:t>
            </a:r>
            <a:r>
              <a:rPr b="0" lang="ru-RU" sz="2800" spc="-7" strike="noStrike">
                <a:solidFill>
                  <a:srgbClr val="1d2e5f"/>
                </a:solidFill>
                <a:latin typeface="Arial"/>
                <a:ea typeface="DejaVu Sans"/>
              </a:rPr>
              <a:t>фактор. Антитіла </a:t>
            </a:r>
            <a:r>
              <a:rPr b="0" lang="ru-RU" sz="2800" spc="-15" strike="noStrike">
                <a:solidFill>
                  <a:srgbClr val="1d2e5f"/>
                </a:solidFill>
                <a:latin typeface="Arial"/>
                <a:ea typeface="DejaVu Sans"/>
              </a:rPr>
              <a:t>мають</a:t>
            </a:r>
            <a:r>
              <a:rPr b="0" lang="ru-RU" sz="2800" spc="-171" strike="noStrike">
                <a:solidFill>
                  <a:srgbClr val="1d2e5f"/>
                </a:solidFill>
                <a:latin typeface="Arial"/>
                <a:ea typeface="DejaVu Sans"/>
              </a:rPr>
              <a:t> </a:t>
            </a:r>
            <a:r>
              <a:rPr b="0" lang="ru-RU" sz="2800" spc="-1" strike="noStrike">
                <a:solidFill>
                  <a:srgbClr val="1d2e5f"/>
                </a:solidFill>
                <a:latin typeface="Arial"/>
                <a:ea typeface="DejaVu Sans"/>
              </a:rPr>
              <a:t>високу</a:t>
            </a:r>
            <a:endParaRPr b="0" lang="ru-RU" sz="2800" spc="-1" strike="noStrike">
              <a:latin typeface="Arial"/>
            </a:endParaRPr>
          </a:p>
        </p:txBody>
      </p:sp>
      <p:sp>
        <p:nvSpPr>
          <p:cNvPr id="265" name="CustomShape 2"/>
          <p:cNvSpPr/>
          <p:nvPr/>
        </p:nvSpPr>
        <p:spPr>
          <a:xfrm>
            <a:off x="152640" y="3162600"/>
            <a:ext cx="6891840" cy="439200"/>
          </a:xfrm>
          <a:prstGeom prst="rect">
            <a:avLst/>
          </a:prstGeom>
          <a:noFill/>
          <a:ln>
            <a:noFill/>
          </a:ln>
        </p:spPr>
        <p:style>
          <a:lnRef idx="0"/>
          <a:fillRef idx="0"/>
          <a:effectRef idx="0"/>
          <a:fontRef idx="minor"/>
        </p:style>
        <p:txBody>
          <a:bodyPr lIns="0" rIns="0" tIns="12240" bIns="0">
            <a:spAutoFit/>
          </a:bodyPr>
          <a:p>
            <a:pPr marL="12600">
              <a:lnSpc>
                <a:spcPct val="100000"/>
              </a:lnSpc>
              <a:spcBef>
                <a:spcPts val="96"/>
              </a:spcBef>
            </a:pPr>
            <a:r>
              <a:rPr b="0" lang="ru-RU" sz="2800" spc="24" strike="noStrike">
                <a:solidFill>
                  <a:srgbClr val="1d2e5f"/>
                </a:solidFill>
                <a:latin typeface="Arial"/>
                <a:ea typeface="DejaVu Sans"/>
              </a:rPr>
              <a:t>к</a:t>
            </a:r>
            <a:r>
              <a:rPr b="0" lang="ru-RU" sz="2800" spc="-12" strike="noStrike">
                <a:solidFill>
                  <a:srgbClr val="1d2e5f"/>
                </a:solidFill>
                <a:latin typeface="Arial"/>
                <a:ea typeface="DejaVu Sans"/>
              </a:rPr>
              <a:t>омпле</a:t>
            </a:r>
            <a:r>
              <a:rPr b="0" lang="ru-RU" sz="2800" spc="-1" strike="noStrike">
                <a:solidFill>
                  <a:srgbClr val="1d2e5f"/>
                </a:solidFill>
                <a:latin typeface="Arial"/>
                <a:ea typeface="DejaVu Sans"/>
              </a:rPr>
              <a:t>м</a:t>
            </a:r>
            <a:r>
              <a:rPr b="0" lang="ru-RU" sz="2800" spc="-12" strike="noStrike">
                <a:solidFill>
                  <a:srgbClr val="1d2e5f"/>
                </a:solidFill>
                <a:latin typeface="Arial"/>
                <a:ea typeface="DejaVu Sans"/>
              </a:rPr>
              <a:t>е</a:t>
            </a:r>
            <a:r>
              <a:rPr b="0" lang="ru-RU" sz="2800" spc="-1" strike="noStrike">
                <a:solidFill>
                  <a:srgbClr val="1d2e5f"/>
                </a:solidFill>
                <a:latin typeface="Arial"/>
                <a:ea typeface="DejaVu Sans"/>
              </a:rPr>
              <a:t>н</a:t>
            </a:r>
            <a:r>
              <a:rPr b="0" lang="ru-RU" sz="2800" spc="-41" strike="noStrike">
                <a:solidFill>
                  <a:srgbClr val="1d2e5f"/>
                </a:solidFill>
                <a:latin typeface="Arial"/>
                <a:ea typeface="DejaVu Sans"/>
              </a:rPr>
              <a:t>т</a:t>
            </a:r>
            <a:r>
              <a:rPr b="0" lang="ru-RU" sz="2800" spc="-12" strike="noStrike">
                <a:solidFill>
                  <a:srgbClr val="1d2e5f"/>
                </a:solidFill>
                <a:latin typeface="Arial"/>
                <a:ea typeface="DejaVu Sans"/>
              </a:rPr>
              <a:t>а</a:t>
            </a:r>
            <a:r>
              <a:rPr b="0" lang="ru-RU" sz="2800" spc="4" strike="noStrike">
                <a:solidFill>
                  <a:srgbClr val="1d2e5f"/>
                </a:solidFill>
                <a:latin typeface="Arial"/>
                <a:ea typeface="DejaVu Sans"/>
              </a:rPr>
              <a:t>р</a:t>
            </a:r>
            <a:r>
              <a:rPr b="0" lang="ru-RU" sz="2800" spc="-12" strike="noStrike">
                <a:solidFill>
                  <a:srgbClr val="1d2e5f"/>
                </a:solidFill>
                <a:latin typeface="Arial"/>
                <a:ea typeface="DejaVu Sans"/>
              </a:rPr>
              <a:t>н</a:t>
            </a:r>
            <a:r>
              <a:rPr b="0" lang="ru-RU" sz="2800" spc="-7" strike="noStrike">
                <a:solidFill>
                  <a:srgbClr val="1d2e5f"/>
                </a:solidFill>
                <a:latin typeface="Arial"/>
                <a:ea typeface="DejaVu Sans"/>
              </a:rPr>
              <a:t>у</a:t>
            </a:r>
            <a:r>
              <a:rPr b="0" lang="ru-RU" sz="2800" spc="-1" strike="noStrike">
                <a:solidFill>
                  <a:srgbClr val="1d2e5f"/>
                </a:solidFill>
                <a:latin typeface="Arial"/>
                <a:ea typeface="DejaVu Sans"/>
              </a:rPr>
              <a:t>	</a:t>
            </a:r>
            <a:r>
              <a:rPr b="0" lang="ru-RU" sz="2800" spc="-12" strike="noStrike">
                <a:solidFill>
                  <a:srgbClr val="1d2e5f"/>
                </a:solidFill>
                <a:latin typeface="Arial"/>
                <a:ea typeface="DejaVu Sans"/>
              </a:rPr>
              <a:t>а</a:t>
            </a:r>
            <a:r>
              <a:rPr b="0" lang="ru-RU" sz="2800" spc="24" strike="noStrike">
                <a:solidFill>
                  <a:srgbClr val="1d2e5f"/>
                </a:solidFill>
                <a:latin typeface="Arial"/>
                <a:ea typeface="DejaVu Sans"/>
              </a:rPr>
              <a:t>к</a:t>
            </a:r>
            <a:r>
              <a:rPr b="0" lang="ru-RU" sz="2800" spc="-7" strike="noStrike">
                <a:solidFill>
                  <a:srgbClr val="1d2e5f"/>
                </a:solidFill>
                <a:latin typeface="Arial"/>
                <a:ea typeface="DejaVu Sans"/>
              </a:rPr>
              <a:t>тив</a:t>
            </a:r>
            <a:r>
              <a:rPr b="0" lang="ru-RU" sz="2800" spc="-1" strike="noStrike">
                <a:solidFill>
                  <a:srgbClr val="1d2e5f"/>
                </a:solidFill>
                <a:latin typeface="Arial"/>
                <a:ea typeface="DejaVu Sans"/>
              </a:rPr>
              <a:t>н</a:t>
            </a:r>
            <a:r>
              <a:rPr b="0" lang="ru-RU" sz="2800" spc="-12" strike="noStrike">
                <a:solidFill>
                  <a:srgbClr val="1d2e5f"/>
                </a:solidFill>
                <a:latin typeface="Arial"/>
                <a:ea typeface="DejaVu Sans"/>
              </a:rPr>
              <a:t>і</a:t>
            </a:r>
            <a:r>
              <a:rPr b="0" lang="ru-RU" sz="2800" spc="-1" strike="noStrike">
                <a:solidFill>
                  <a:srgbClr val="1d2e5f"/>
                </a:solidFill>
                <a:latin typeface="Arial"/>
                <a:ea typeface="DejaVu Sans"/>
              </a:rPr>
              <a:t>с</a:t>
            </a:r>
            <a:r>
              <a:rPr b="0" lang="ru-RU" sz="2800" spc="-7" strike="noStrike">
                <a:solidFill>
                  <a:srgbClr val="1d2e5f"/>
                </a:solidFill>
                <a:latin typeface="Arial"/>
                <a:ea typeface="DejaVu Sans"/>
              </a:rPr>
              <a:t>ть. </a:t>
            </a:r>
            <a:endParaRPr b="0" lang="ru-RU" sz="2800" spc="-1" strike="noStrike">
              <a:latin typeface="Arial"/>
            </a:endParaRPr>
          </a:p>
        </p:txBody>
      </p:sp>
      <p:sp>
        <p:nvSpPr>
          <p:cNvPr id="266" name="CustomShape 3"/>
          <p:cNvSpPr/>
          <p:nvPr/>
        </p:nvSpPr>
        <p:spPr>
          <a:xfrm>
            <a:off x="216000" y="3714120"/>
            <a:ext cx="12625920" cy="5131080"/>
          </a:xfrm>
          <a:prstGeom prst="rect">
            <a:avLst/>
          </a:prstGeom>
          <a:noFill/>
          <a:ln>
            <a:noFill/>
          </a:ln>
        </p:spPr>
        <p:style>
          <a:lnRef idx="0"/>
          <a:fillRef idx="0"/>
          <a:effectRef idx="0"/>
          <a:fontRef idx="minor"/>
        </p:style>
        <p:txBody>
          <a:bodyPr lIns="0" rIns="0" tIns="12240" bIns="0">
            <a:spAutoFit/>
          </a:bodyPr>
          <a:p>
            <a:pPr marL="12600">
              <a:lnSpc>
                <a:spcPct val="100000"/>
              </a:lnSpc>
              <a:spcBef>
                <a:spcPts val="96"/>
              </a:spcBef>
            </a:pPr>
            <a:r>
              <a:rPr b="0" lang="ru-RU" sz="2800" spc="-7" strike="noStrike">
                <a:solidFill>
                  <a:srgbClr val="1d2e5f"/>
                </a:solidFill>
                <a:latin typeface="Arial"/>
                <a:ea typeface="DejaVu Sans"/>
              </a:rPr>
              <a:t>І</a:t>
            </a:r>
            <a:r>
              <a:rPr b="0" lang="ru-RU" sz="2800" spc="-7" strike="noStrike">
                <a:solidFill>
                  <a:srgbClr val="1d2e5f"/>
                </a:solidFill>
                <a:latin typeface="Arial"/>
                <a:ea typeface="DejaVu Sans"/>
              </a:rPr>
              <a:t>g</a:t>
            </a:r>
            <a:r>
              <a:rPr b="0" lang="ru-RU" sz="2800" spc="-1" strike="noStrike">
                <a:solidFill>
                  <a:srgbClr val="1d2e5f"/>
                </a:solidFill>
                <a:latin typeface="Arial"/>
                <a:ea typeface="DejaVu Sans"/>
              </a:rPr>
              <a:t>	</a:t>
            </a:r>
            <a:r>
              <a:rPr b="0" lang="ru-RU" sz="2800" spc="-7" strike="noStrike">
                <a:solidFill>
                  <a:srgbClr val="1d2e5f"/>
                </a:solidFill>
                <a:latin typeface="Arial"/>
                <a:ea typeface="DejaVu Sans"/>
              </a:rPr>
              <a:t>M</a:t>
            </a:r>
            <a:r>
              <a:rPr b="0" lang="ru-RU" sz="2800" spc="-1" strike="noStrike">
                <a:solidFill>
                  <a:srgbClr val="1d2e5f"/>
                </a:solidFill>
                <a:latin typeface="Arial"/>
                <a:ea typeface="DejaVu Sans"/>
              </a:rPr>
              <a:t>	</a:t>
            </a:r>
            <a:r>
              <a:rPr b="0" lang="ru-RU" sz="2800" spc="-15" strike="noStrike">
                <a:solidFill>
                  <a:srgbClr val="1d2e5f"/>
                </a:solidFill>
                <a:latin typeface="Arial"/>
                <a:ea typeface="DejaVu Sans"/>
              </a:rPr>
              <a:t>н</a:t>
            </a:r>
            <a:r>
              <a:rPr b="0" lang="ru-RU" sz="2800" spc="-7" strike="noStrike">
                <a:solidFill>
                  <a:srgbClr val="1d2e5f"/>
                </a:solidFill>
                <a:latin typeface="Arial"/>
                <a:ea typeface="DejaVu Sans"/>
              </a:rPr>
              <a:t>е</a:t>
            </a:r>
            <a:r>
              <a:rPr b="0" lang="ru-RU" sz="2800" spc="-1" strike="noStrike">
                <a:solidFill>
                  <a:srgbClr val="1d2e5f"/>
                </a:solidFill>
                <a:latin typeface="Arial"/>
                <a:ea typeface="DejaVu Sans"/>
              </a:rPr>
              <a:t>	</a:t>
            </a:r>
            <a:r>
              <a:rPr b="0" lang="ru-RU" sz="2800" spc="-7" strike="noStrike">
                <a:solidFill>
                  <a:srgbClr val="1d2e5f"/>
                </a:solidFill>
                <a:latin typeface="Arial"/>
                <a:ea typeface="DejaVu Sans"/>
              </a:rPr>
              <a:t>про</a:t>
            </a:r>
            <a:r>
              <a:rPr b="0" lang="ru-RU" sz="2800" spc="-1" strike="noStrike">
                <a:solidFill>
                  <a:srgbClr val="1d2e5f"/>
                </a:solidFill>
                <a:latin typeface="Arial"/>
                <a:ea typeface="DejaVu Sans"/>
              </a:rPr>
              <a:t>н</a:t>
            </a:r>
            <a:r>
              <a:rPr b="0" lang="ru-RU" sz="2800" spc="-7" strike="noStrike">
                <a:solidFill>
                  <a:srgbClr val="1d2e5f"/>
                </a:solidFill>
                <a:latin typeface="Arial"/>
                <a:ea typeface="DejaVu Sans"/>
              </a:rPr>
              <a:t>и</a:t>
            </a:r>
            <a:r>
              <a:rPr b="0" lang="ru-RU" sz="2800" spc="38" strike="noStrike">
                <a:solidFill>
                  <a:srgbClr val="1d2e5f"/>
                </a:solidFill>
                <a:latin typeface="Arial"/>
                <a:ea typeface="DejaVu Sans"/>
              </a:rPr>
              <a:t>к</a:t>
            </a:r>
            <a:r>
              <a:rPr b="0" lang="ru-RU" sz="2800" spc="-12" strike="noStrike">
                <a:solidFill>
                  <a:srgbClr val="1d2e5f"/>
                </a:solidFill>
                <a:latin typeface="Arial"/>
                <a:ea typeface="DejaVu Sans"/>
              </a:rPr>
              <a:t>а</a:t>
            </a:r>
            <a:r>
              <a:rPr b="0" lang="ru-RU" sz="2800" spc="-60" strike="noStrike">
                <a:solidFill>
                  <a:srgbClr val="1d2e5f"/>
                </a:solidFill>
                <a:latin typeface="Arial"/>
                <a:ea typeface="DejaVu Sans"/>
              </a:rPr>
              <a:t>ю</a:t>
            </a:r>
            <a:r>
              <a:rPr b="0" lang="ru-RU" sz="2800" spc="-7" strike="noStrike">
                <a:solidFill>
                  <a:srgbClr val="1d2e5f"/>
                </a:solidFill>
                <a:latin typeface="Arial"/>
                <a:ea typeface="DejaVu Sans"/>
              </a:rPr>
              <a:t>ть</a:t>
            </a:r>
            <a:r>
              <a:rPr b="0" lang="ru-RU" sz="2800" spc="-1" strike="noStrike">
                <a:solidFill>
                  <a:srgbClr val="1d2e5f"/>
                </a:solidFill>
                <a:latin typeface="Arial"/>
                <a:ea typeface="DejaVu Sans"/>
              </a:rPr>
              <a:t>	</a:t>
            </a:r>
            <a:r>
              <a:rPr b="0" lang="ru-RU" sz="2800" spc="-7" strike="noStrike">
                <a:solidFill>
                  <a:srgbClr val="1d2e5f"/>
                </a:solidFill>
                <a:latin typeface="Arial"/>
                <a:ea typeface="DejaVu Sans"/>
              </a:rPr>
              <a:t>ч</a:t>
            </a:r>
            <a:r>
              <a:rPr b="0" lang="ru-RU" sz="2800" spc="-1" strike="noStrike">
                <a:solidFill>
                  <a:srgbClr val="1d2e5f"/>
                </a:solidFill>
                <a:latin typeface="Arial"/>
                <a:ea typeface="DejaVu Sans"/>
              </a:rPr>
              <a:t>е</a:t>
            </a:r>
            <a:r>
              <a:rPr b="0" lang="ru-RU" sz="2800" spc="-12" strike="noStrike">
                <a:solidFill>
                  <a:srgbClr val="1d2e5f"/>
                </a:solidFill>
                <a:latin typeface="Arial"/>
                <a:ea typeface="DejaVu Sans"/>
              </a:rPr>
              <a:t>р</a:t>
            </a:r>
            <a:r>
              <a:rPr b="0" lang="ru-RU" sz="2800" spc="-60" strike="noStrike">
                <a:solidFill>
                  <a:srgbClr val="1d2e5f"/>
                </a:solidFill>
                <a:latin typeface="Arial"/>
                <a:ea typeface="DejaVu Sans"/>
              </a:rPr>
              <a:t>е</a:t>
            </a:r>
            <a:r>
              <a:rPr b="0" lang="ru-RU" sz="2800" spc="-7" strike="noStrike">
                <a:solidFill>
                  <a:srgbClr val="1d2e5f"/>
                </a:solidFill>
                <a:latin typeface="Arial"/>
                <a:ea typeface="DejaVu Sans"/>
              </a:rPr>
              <a:t>з</a:t>
            </a:r>
            <a:r>
              <a:rPr b="0" lang="ru-RU" sz="2800" spc="-1" strike="noStrike">
                <a:solidFill>
                  <a:srgbClr val="1d2e5f"/>
                </a:solidFill>
                <a:latin typeface="Arial"/>
                <a:ea typeface="DejaVu Sans"/>
              </a:rPr>
              <a:t>	</a:t>
            </a:r>
            <a:r>
              <a:rPr b="0" lang="ru-RU" sz="2800" spc="-7" strike="noStrike">
                <a:solidFill>
                  <a:srgbClr val="1d2e5f"/>
                </a:solidFill>
                <a:latin typeface="Arial"/>
                <a:ea typeface="DejaVu Sans"/>
              </a:rPr>
              <a:t>п</a:t>
            </a:r>
            <a:r>
              <a:rPr b="0" lang="ru-RU" sz="2800" spc="-1" strike="noStrike">
                <a:solidFill>
                  <a:srgbClr val="1d2e5f"/>
                </a:solidFill>
                <a:latin typeface="Arial"/>
                <a:ea typeface="DejaVu Sans"/>
              </a:rPr>
              <a:t>л</a:t>
            </a:r>
            <a:r>
              <a:rPr b="0" lang="ru-RU" sz="2800" spc="-12" strike="noStrike">
                <a:solidFill>
                  <a:srgbClr val="1d2e5f"/>
                </a:solidFill>
                <a:latin typeface="Arial"/>
                <a:ea typeface="DejaVu Sans"/>
              </a:rPr>
              <a:t>а</a:t>
            </a:r>
            <a:r>
              <a:rPr b="0" lang="ru-RU" sz="2800" spc="-46" strike="noStrike">
                <a:solidFill>
                  <a:srgbClr val="1d2e5f"/>
                </a:solidFill>
                <a:latin typeface="Arial"/>
                <a:ea typeface="DejaVu Sans"/>
              </a:rPr>
              <a:t>ц</a:t>
            </a:r>
            <a:r>
              <a:rPr b="0" lang="ru-RU" sz="2800" spc="-12" strike="noStrike">
                <a:solidFill>
                  <a:srgbClr val="1d2e5f"/>
                </a:solidFill>
                <a:latin typeface="Arial"/>
                <a:ea typeface="DejaVu Sans"/>
              </a:rPr>
              <a:t>е</a:t>
            </a:r>
            <a:r>
              <a:rPr b="0" lang="ru-RU" sz="2800" spc="-1" strike="noStrike">
                <a:solidFill>
                  <a:srgbClr val="1d2e5f"/>
                </a:solidFill>
                <a:latin typeface="Arial"/>
                <a:ea typeface="DejaVu Sans"/>
              </a:rPr>
              <a:t>н</a:t>
            </a:r>
            <a:r>
              <a:rPr b="0" lang="ru-RU" sz="2800" spc="24" strike="noStrike">
                <a:solidFill>
                  <a:srgbClr val="1d2e5f"/>
                </a:solidFill>
                <a:latin typeface="Arial"/>
                <a:ea typeface="DejaVu Sans"/>
              </a:rPr>
              <a:t>т</a:t>
            </a:r>
            <a:r>
              <a:rPr b="0" lang="ru-RU" sz="2800" spc="-270" strike="noStrike">
                <a:solidFill>
                  <a:srgbClr val="1d2e5f"/>
                </a:solidFill>
                <a:latin typeface="Arial"/>
                <a:ea typeface="DejaVu Sans"/>
              </a:rPr>
              <a:t>у</a:t>
            </a:r>
            <a:r>
              <a:rPr b="0" lang="ru-RU" sz="2800" spc="-7" strike="noStrike">
                <a:solidFill>
                  <a:srgbClr val="1d2e5f"/>
                </a:solidFill>
                <a:latin typeface="Arial"/>
                <a:ea typeface="DejaVu Sans"/>
              </a:rPr>
              <a:t>.</a:t>
            </a:r>
            <a:r>
              <a:rPr b="0" lang="ru-RU" sz="2800" spc="-1" strike="noStrike">
                <a:solidFill>
                  <a:srgbClr val="1d2e5f"/>
                </a:solidFill>
                <a:latin typeface="Arial"/>
                <a:ea typeface="DejaVu Sans"/>
              </a:rPr>
              <a:t>	</a:t>
            </a:r>
            <a:r>
              <a:rPr b="0" lang="ru-RU" sz="2800" spc="-12" strike="noStrike">
                <a:solidFill>
                  <a:srgbClr val="1d2e5f"/>
                </a:solidFill>
                <a:latin typeface="Arial"/>
                <a:ea typeface="DejaVu Sans"/>
              </a:rPr>
              <a:t>Ц</a:t>
            </a:r>
            <a:r>
              <a:rPr b="0" lang="ru-RU" sz="2800" spc="-7" strike="noStrike">
                <a:solidFill>
                  <a:srgbClr val="1d2e5f"/>
                </a:solidFill>
                <a:latin typeface="Arial"/>
                <a:ea typeface="DejaVu Sans"/>
              </a:rPr>
              <a:t>е</a:t>
            </a:r>
            <a:r>
              <a:rPr b="0" lang="ru-RU" sz="2800" spc="-1" strike="noStrike">
                <a:solidFill>
                  <a:srgbClr val="1d2e5f"/>
                </a:solidFill>
                <a:latin typeface="Arial"/>
                <a:ea typeface="DejaVu Sans"/>
              </a:rPr>
              <a:t>	</a:t>
            </a:r>
            <a:r>
              <a:rPr b="0" lang="ru-RU" sz="2800" spc="-12" strike="noStrike">
                <a:solidFill>
                  <a:srgbClr val="1d2e5f"/>
                </a:solidFill>
                <a:latin typeface="Arial"/>
                <a:ea typeface="DejaVu Sans"/>
              </a:rPr>
              <a:t>єди</a:t>
            </a:r>
            <a:r>
              <a:rPr b="0" lang="ru-RU" sz="2800" spc="-1" strike="noStrike">
                <a:solidFill>
                  <a:srgbClr val="1d2e5f"/>
                </a:solidFill>
                <a:latin typeface="Arial"/>
                <a:ea typeface="DejaVu Sans"/>
              </a:rPr>
              <a:t>н</a:t>
            </a:r>
            <a:r>
              <a:rPr b="0" lang="ru-RU" sz="2800" spc="-7" strike="noStrike">
                <a:solidFill>
                  <a:srgbClr val="1d2e5f"/>
                </a:solidFill>
                <a:latin typeface="Arial"/>
                <a:ea typeface="DejaVu Sans"/>
              </a:rPr>
              <a:t>ий</a:t>
            </a:r>
            <a:r>
              <a:rPr b="0" lang="ru-RU" sz="2800" spc="-1" strike="noStrike">
                <a:solidFill>
                  <a:srgbClr val="1d2e5f"/>
                </a:solidFill>
                <a:latin typeface="Arial"/>
                <a:ea typeface="DejaVu Sans"/>
              </a:rPr>
              <a:t>	</a:t>
            </a:r>
            <a:r>
              <a:rPr b="0" lang="ru-RU" sz="2800" spc="24" strike="noStrike">
                <a:solidFill>
                  <a:srgbClr val="1d2e5f"/>
                </a:solidFill>
                <a:latin typeface="Arial"/>
                <a:ea typeface="DejaVu Sans"/>
              </a:rPr>
              <a:t>к</a:t>
            </a:r>
            <a:r>
              <a:rPr b="0" lang="ru-RU" sz="2800" spc="-12" strike="noStrike">
                <a:solidFill>
                  <a:srgbClr val="1d2e5f"/>
                </a:solidFill>
                <a:latin typeface="Arial"/>
                <a:ea typeface="DejaVu Sans"/>
              </a:rPr>
              <a:t>лас  </a:t>
            </a:r>
            <a:r>
              <a:rPr b="0" lang="ru-RU" sz="2800" spc="-7" strike="noStrike">
                <a:solidFill>
                  <a:srgbClr val="1d2e5f"/>
                </a:solidFill>
                <a:latin typeface="Arial"/>
                <a:ea typeface="DejaVu Sans"/>
              </a:rPr>
              <a:t>антитіл, </a:t>
            </a:r>
            <a:r>
              <a:rPr b="0" lang="ru-RU" sz="2800" spc="-21" strike="noStrike">
                <a:solidFill>
                  <a:srgbClr val="1d2e5f"/>
                </a:solidFill>
                <a:latin typeface="Arial"/>
                <a:ea typeface="DejaVu Sans"/>
              </a:rPr>
              <a:t>синтез </a:t>
            </a:r>
            <a:r>
              <a:rPr b="0" lang="ru-RU" sz="2800" spc="-7" strike="noStrike">
                <a:solidFill>
                  <a:srgbClr val="1d2e5f"/>
                </a:solidFill>
                <a:latin typeface="Arial"/>
                <a:ea typeface="DejaVu Sans"/>
              </a:rPr>
              <a:t>яких </a:t>
            </a:r>
            <a:r>
              <a:rPr b="0" lang="ru-RU" sz="2800" spc="-12" strike="noStrike">
                <a:solidFill>
                  <a:srgbClr val="1d2e5f"/>
                </a:solidFill>
                <a:latin typeface="Arial"/>
                <a:ea typeface="DejaVu Sans"/>
              </a:rPr>
              <a:t>починається </a:t>
            </a:r>
            <a:r>
              <a:rPr b="0" lang="ru-RU" sz="2800" spc="-7" strike="noStrike">
                <a:solidFill>
                  <a:srgbClr val="1d2e5f"/>
                </a:solidFill>
                <a:latin typeface="Arial"/>
                <a:ea typeface="DejaVu Sans"/>
              </a:rPr>
              <a:t>до </a:t>
            </a:r>
            <a:r>
              <a:rPr b="0" lang="ru-RU" sz="2800" spc="-12" strike="noStrike">
                <a:solidFill>
                  <a:srgbClr val="1d2e5f"/>
                </a:solidFill>
                <a:latin typeface="Arial"/>
                <a:ea typeface="DejaVu Sans"/>
              </a:rPr>
              <a:t>народження</a:t>
            </a:r>
            <a:r>
              <a:rPr b="0" lang="ru-RU" sz="2800" spc="128" strike="noStrike">
                <a:solidFill>
                  <a:srgbClr val="1d2e5f"/>
                </a:solidFill>
                <a:latin typeface="Arial"/>
                <a:ea typeface="DejaVu Sans"/>
              </a:rPr>
              <a:t> </a:t>
            </a:r>
            <a:r>
              <a:rPr b="0" lang="ru-RU" sz="2800" spc="-7" strike="noStrike">
                <a:solidFill>
                  <a:srgbClr val="1d2e5f"/>
                </a:solidFill>
                <a:latin typeface="Arial"/>
                <a:ea typeface="DejaVu Sans"/>
              </a:rPr>
              <a:t>дитини.</a:t>
            </a:r>
            <a:endParaRPr b="0" lang="ru-RU" sz="2800" spc="-1" strike="noStrike">
              <a:latin typeface="Arial"/>
            </a:endParaRPr>
          </a:p>
          <a:p>
            <a:pPr marL="2082240" indent="-1092240">
              <a:lnSpc>
                <a:spcPct val="100000"/>
              </a:lnSpc>
            </a:pPr>
            <a:endParaRPr b="0" lang="ru-RU" sz="2800" spc="-1" strike="noStrike">
              <a:latin typeface="Arial"/>
            </a:endParaRPr>
          </a:p>
          <a:p>
            <a:pPr marL="2082240" indent="-1092240">
              <a:lnSpc>
                <a:spcPct val="100000"/>
              </a:lnSpc>
            </a:pPr>
            <a:r>
              <a:rPr b="1" i="1" lang="ru-RU" sz="2800" spc="-15" strike="noStrike">
                <a:solidFill>
                  <a:srgbClr val="c00000"/>
                </a:solidFill>
                <a:latin typeface="Arial"/>
                <a:ea typeface="DejaVu Sans"/>
              </a:rPr>
              <a:t>Підвищений </a:t>
            </a:r>
            <a:r>
              <a:rPr b="1" i="1" lang="ru-RU" sz="2800" spc="-21" strike="noStrike">
                <a:solidFill>
                  <a:srgbClr val="c00000"/>
                </a:solidFill>
                <a:latin typeface="Arial"/>
                <a:ea typeface="DejaVu Sans"/>
              </a:rPr>
              <a:t>вміст </a:t>
            </a:r>
            <a:r>
              <a:rPr b="1" i="1" lang="ru-RU" sz="2800" spc="-7" strike="noStrike">
                <a:solidFill>
                  <a:srgbClr val="c00000"/>
                </a:solidFill>
                <a:latin typeface="Arial"/>
                <a:ea typeface="DejaVu Sans"/>
              </a:rPr>
              <a:t>Ig M в пуповинної </a:t>
            </a:r>
            <a:r>
              <a:rPr b="1" i="1" lang="ru-RU" sz="2800" spc="-12" strike="noStrike">
                <a:solidFill>
                  <a:srgbClr val="c00000"/>
                </a:solidFill>
                <a:latin typeface="Arial"/>
                <a:ea typeface="DejaVu Sans"/>
              </a:rPr>
              <a:t>крові </a:t>
            </a:r>
            <a:r>
              <a:rPr b="1" i="1" lang="ru-RU" sz="2800" spc="-7" strike="noStrike">
                <a:solidFill>
                  <a:srgbClr val="c00000"/>
                </a:solidFill>
                <a:latin typeface="Arial"/>
                <a:ea typeface="DejaVu Sans"/>
              </a:rPr>
              <a:t>– </a:t>
            </a:r>
            <a:r>
              <a:rPr b="1" i="1" lang="ru-RU" sz="2800" spc="-12" strike="noStrike">
                <a:solidFill>
                  <a:srgbClr val="c00000"/>
                </a:solidFill>
                <a:latin typeface="Arial"/>
                <a:ea typeface="DejaVu Sans"/>
              </a:rPr>
              <a:t>діагностичний  </a:t>
            </a:r>
            <a:r>
              <a:rPr b="1" i="1" lang="ru-RU" sz="2800" spc="-15" strike="noStrike">
                <a:solidFill>
                  <a:srgbClr val="c00000"/>
                </a:solidFill>
                <a:latin typeface="Arial"/>
                <a:ea typeface="DejaVu Sans"/>
              </a:rPr>
              <a:t>критерій внутрішньоутробної </a:t>
            </a:r>
            <a:r>
              <a:rPr b="1" i="1" lang="ru-RU" sz="2800" spc="-7" strike="noStrike">
                <a:solidFill>
                  <a:srgbClr val="c00000"/>
                </a:solidFill>
                <a:latin typeface="Arial"/>
                <a:ea typeface="DejaVu Sans"/>
              </a:rPr>
              <a:t>інфекції</a:t>
            </a:r>
            <a:r>
              <a:rPr b="1" i="1" lang="ru-RU" sz="2800" spc="103" strike="noStrike">
                <a:solidFill>
                  <a:srgbClr val="c00000"/>
                </a:solidFill>
                <a:latin typeface="Arial"/>
                <a:ea typeface="DejaVu Sans"/>
              </a:rPr>
              <a:t> </a:t>
            </a:r>
            <a:r>
              <a:rPr b="1" i="1" lang="ru-RU" sz="2800" spc="-12" strike="noStrike">
                <a:solidFill>
                  <a:srgbClr val="c00000"/>
                </a:solidFill>
                <a:latin typeface="Arial"/>
                <a:ea typeface="DejaVu Sans"/>
              </a:rPr>
              <a:t>плода.</a:t>
            </a:r>
            <a:endParaRPr b="0" lang="ru-RU" sz="2800" spc="-1" strike="noStrike">
              <a:latin typeface="Arial"/>
            </a:endParaRPr>
          </a:p>
          <a:p>
            <a:pPr marL="676800" indent="5040" algn="ctr">
              <a:lnSpc>
                <a:spcPct val="100000"/>
              </a:lnSpc>
            </a:pPr>
            <a:r>
              <a:rPr b="0" lang="ru-RU" sz="2800" spc="-12" strike="noStrike">
                <a:solidFill>
                  <a:srgbClr val="1d2e5f"/>
                </a:solidFill>
                <a:latin typeface="Arial"/>
                <a:ea typeface="DejaVu Sans"/>
              </a:rPr>
              <a:t>Визначення </a:t>
            </a:r>
            <a:r>
              <a:rPr b="0" lang="ru-RU" sz="2800" spc="-7" strike="noStrike">
                <a:solidFill>
                  <a:srgbClr val="1d2e5f"/>
                </a:solidFill>
                <a:latin typeface="Arial"/>
                <a:ea typeface="DejaVu Sans"/>
              </a:rPr>
              <a:t>специфічних антитіл Ig M є </a:t>
            </a:r>
            <a:r>
              <a:rPr b="0" lang="ru-RU" sz="2800" spc="-1" strike="noStrike">
                <a:solidFill>
                  <a:srgbClr val="1d2e5f"/>
                </a:solidFill>
                <a:latin typeface="Arial"/>
                <a:ea typeface="DejaVu Sans"/>
              </a:rPr>
              <a:t>корисним </a:t>
            </a:r>
            <a:r>
              <a:rPr b="0" lang="ru-RU" sz="2800" spc="-7" strike="noStrike">
                <a:solidFill>
                  <a:srgbClr val="1d2e5f"/>
                </a:solidFill>
                <a:latin typeface="Arial"/>
                <a:ea typeface="DejaVu Sans"/>
              </a:rPr>
              <a:t>при </a:t>
            </a:r>
            <a:r>
              <a:rPr b="0" lang="ru-RU" sz="2800" spc="-12" strike="noStrike">
                <a:solidFill>
                  <a:srgbClr val="1d2e5f"/>
                </a:solidFill>
                <a:latin typeface="Arial"/>
                <a:ea typeface="DejaVu Sans"/>
              </a:rPr>
              <a:t>оцінці стадії  інфекційного процесу </a:t>
            </a:r>
            <a:r>
              <a:rPr b="0" lang="ru-RU" sz="2800" spc="-7" strike="noStrike">
                <a:solidFill>
                  <a:srgbClr val="1d2e5f"/>
                </a:solidFill>
                <a:latin typeface="Arial"/>
                <a:ea typeface="DejaVu Sans"/>
              </a:rPr>
              <a:t>і ймовірності </a:t>
            </a:r>
            <a:r>
              <a:rPr b="0" lang="ru-RU" sz="2800" spc="-12" strike="noStrike">
                <a:solidFill>
                  <a:srgbClr val="1d2e5f"/>
                </a:solidFill>
                <a:latin typeface="Arial"/>
                <a:ea typeface="DejaVu Sans"/>
              </a:rPr>
              <a:t>виникнення </a:t>
            </a:r>
            <a:r>
              <a:rPr b="0" lang="ru-RU" sz="2800" spc="-15" strike="noStrike">
                <a:solidFill>
                  <a:srgbClr val="1d2e5f"/>
                </a:solidFill>
                <a:latin typeface="Arial"/>
                <a:ea typeface="DejaVu Sans"/>
              </a:rPr>
              <a:t>вроджених</a:t>
            </a:r>
            <a:r>
              <a:rPr b="0" lang="ru-RU" sz="2800" spc="162" strike="noStrike">
                <a:solidFill>
                  <a:srgbClr val="1d2e5f"/>
                </a:solidFill>
                <a:latin typeface="Arial"/>
                <a:ea typeface="DejaVu Sans"/>
              </a:rPr>
              <a:t> </a:t>
            </a:r>
            <a:r>
              <a:rPr b="0" lang="ru-RU" sz="2800" spc="-12" strike="noStrike">
                <a:solidFill>
                  <a:srgbClr val="1d2e5f"/>
                </a:solidFill>
                <a:latin typeface="Arial"/>
                <a:ea typeface="DejaVu Sans"/>
              </a:rPr>
              <a:t>інфекцій.</a:t>
            </a:r>
            <a:endParaRPr b="0" lang="ru-RU" sz="2800" spc="-1" strike="noStrike">
              <a:latin typeface="Arial"/>
            </a:endParaRPr>
          </a:p>
          <a:p>
            <a:pPr marL="676800" indent="5040" algn="ctr">
              <a:lnSpc>
                <a:spcPct val="100000"/>
              </a:lnSpc>
            </a:pPr>
            <a:endParaRPr b="0" lang="ru-RU" sz="2800" spc="-1" strike="noStrike">
              <a:latin typeface="Arial"/>
            </a:endParaRPr>
          </a:p>
          <a:p>
            <a:pPr marL="676800" indent="5040" algn="ctr">
              <a:lnSpc>
                <a:spcPct val="100000"/>
              </a:lnSpc>
            </a:pPr>
            <a:r>
              <a:rPr b="1" lang="ru-RU" sz="2800" spc="-7" strike="noStrike">
                <a:solidFill>
                  <a:srgbClr val="c00000"/>
                </a:solidFill>
                <a:latin typeface="Arial"/>
                <a:ea typeface="DejaVu Sans"/>
              </a:rPr>
              <a:t>Показання для </a:t>
            </a:r>
            <a:r>
              <a:rPr b="1" lang="ru-RU" sz="2800" spc="-12" strike="noStrike">
                <a:solidFill>
                  <a:srgbClr val="c00000"/>
                </a:solidFill>
                <a:latin typeface="Arial"/>
                <a:ea typeface="DejaVu Sans"/>
              </a:rPr>
              <a:t>визначення </a:t>
            </a:r>
            <a:r>
              <a:rPr b="1" lang="ru-RU" sz="2800" spc="-7" strike="noStrike">
                <a:solidFill>
                  <a:srgbClr val="c00000"/>
                </a:solidFill>
                <a:latin typeface="Arial"/>
                <a:ea typeface="DejaVu Sans"/>
              </a:rPr>
              <a:t>Ig</a:t>
            </a:r>
            <a:r>
              <a:rPr b="1" lang="ru-RU" sz="2800" spc="12" strike="noStrike">
                <a:solidFill>
                  <a:srgbClr val="c00000"/>
                </a:solidFill>
                <a:latin typeface="Arial"/>
                <a:ea typeface="DejaVu Sans"/>
              </a:rPr>
              <a:t> </a:t>
            </a:r>
            <a:r>
              <a:rPr b="1" lang="ru-RU" sz="2800" spc="-7" strike="noStrike">
                <a:solidFill>
                  <a:srgbClr val="c00000"/>
                </a:solidFill>
                <a:latin typeface="Arial"/>
                <a:ea typeface="DejaVu Sans"/>
              </a:rPr>
              <a:t>M:</a:t>
            </a:r>
            <a:endParaRPr b="0" lang="ru-RU" sz="2800" spc="-1" strike="noStrike">
              <a:latin typeface="Arial"/>
            </a:endParaRPr>
          </a:p>
          <a:p>
            <a:pPr marL="477000" indent="12240" algn="ctr">
              <a:lnSpc>
                <a:spcPct val="100000"/>
              </a:lnSpc>
            </a:pPr>
            <a:r>
              <a:rPr b="0" lang="ru-RU" sz="2800" spc="-1" strike="noStrike">
                <a:solidFill>
                  <a:srgbClr val="1d2e5f"/>
                </a:solidFill>
                <a:latin typeface="Arial"/>
                <a:ea typeface="DejaVu Sans"/>
              </a:rPr>
              <a:t>оцінка </a:t>
            </a:r>
            <a:r>
              <a:rPr b="0" lang="ru-RU" sz="2800" spc="-12" strike="noStrike">
                <a:solidFill>
                  <a:srgbClr val="1d2e5f"/>
                </a:solidFill>
                <a:latin typeface="Arial"/>
                <a:ea typeface="DejaVu Sans"/>
              </a:rPr>
              <a:t>гуморального імунітету; </a:t>
            </a:r>
            <a:r>
              <a:rPr b="0" lang="ru-RU" sz="2800" spc="-1" strike="noStrike">
                <a:solidFill>
                  <a:srgbClr val="1d2e5f"/>
                </a:solidFill>
                <a:latin typeface="Arial"/>
                <a:ea typeface="DejaVu Sans"/>
              </a:rPr>
              <a:t>діагностика </a:t>
            </a:r>
            <a:r>
              <a:rPr b="0" lang="ru-RU" sz="2800" spc="-7" strike="noStrike">
                <a:solidFill>
                  <a:srgbClr val="1d2e5f"/>
                </a:solidFill>
                <a:latin typeface="Arial"/>
                <a:ea typeface="DejaVu Sans"/>
              </a:rPr>
              <a:t>і моніторинг лікування при  </a:t>
            </a:r>
            <a:r>
              <a:rPr b="0" lang="ru-RU" sz="2800" spc="-12" strike="noStrike">
                <a:solidFill>
                  <a:srgbClr val="1d2e5f"/>
                </a:solidFill>
                <a:latin typeface="Arial"/>
                <a:ea typeface="DejaVu Sans"/>
              </a:rPr>
              <a:t>макроглобулінемії; </a:t>
            </a:r>
            <a:r>
              <a:rPr b="0" lang="ru-RU" sz="2800" spc="-1" strike="noStrike">
                <a:solidFill>
                  <a:srgbClr val="1d2e5f"/>
                </a:solidFill>
                <a:latin typeface="Arial"/>
                <a:ea typeface="DejaVu Sans"/>
              </a:rPr>
              <a:t>оцінка </a:t>
            </a:r>
            <a:r>
              <a:rPr b="0" lang="ru-RU" sz="2800" spc="-7" strike="noStrike">
                <a:solidFill>
                  <a:srgbClr val="1d2e5f"/>
                </a:solidFill>
                <a:latin typeface="Arial"/>
                <a:ea typeface="DejaVu Sans"/>
              </a:rPr>
              <a:t>ймовірності виникнення </a:t>
            </a:r>
            <a:r>
              <a:rPr b="0" lang="ru-RU" sz="2800" spc="-12" strike="noStrike">
                <a:solidFill>
                  <a:srgbClr val="1d2e5f"/>
                </a:solidFill>
                <a:latin typeface="Arial"/>
                <a:ea typeface="DejaVu Sans"/>
              </a:rPr>
              <a:t>внутрішньоутробної  інфекції.</a:t>
            </a:r>
            <a:endParaRPr b="0" lang="ru-RU" sz="2800" spc="-1" strike="noStrike">
              <a:latin typeface="Arial"/>
            </a:endParaRPr>
          </a:p>
        </p:txBody>
      </p:sp>
    </p:spTree>
  </p:cSld>
  <mc:AlternateContent>
    <mc:Choice Requires="p14">
      <p:transition spd="slow" p14:dur="2000"/>
    </mc:Choice>
    <mc:Fallback>
      <p:transition spd="slow"/>
    </mc:Fallback>
  </mc:AlternateContent>
</p:sld>
</file>

<file path=ppt/slides/slide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7" name="CustomShape 1"/>
          <p:cNvSpPr/>
          <p:nvPr/>
        </p:nvSpPr>
        <p:spPr>
          <a:xfrm>
            <a:off x="586080" y="317880"/>
            <a:ext cx="12080520" cy="9121680"/>
          </a:xfrm>
          <a:prstGeom prst="rect">
            <a:avLst/>
          </a:prstGeom>
          <a:noFill/>
          <a:ln>
            <a:noFill/>
          </a:ln>
        </p:spPr>
        <p:style>
          <a:lnRef idx="0"/>
          <a:fillRef idx="0"/>
          <a:effectRef idx="0"/>
          <a:fontRef idx="minor"/>
        </p:style>
        <p:txBody>
          <a:bodyPr lIns="0" rIns="0" tIns="12600" bIns="0">
            <a:spAutoFit/>
          </a:bodyPr>
          <a:p>
            <a:pPr marL="4193640" indent="-4144680">
              <a:lnSpc>
                <a:spcPct val="100000"/>
              </a:lnSpc>
              <a:spcBef>
                <a:spcPts val="99"/>
              </a:spcBef>
            </a:pPr>
            <a:r>
              <a:rPr b="1" lang="ru-RU" sz="2600" spc="-1" strike="noStrike">
                <a:solidFill>
                  <a:srgbClr val="c00000"/>
                </a:solidFill>
                <a:latin typeface="Arial"/>
                <a:ea typeface="DejaVu Sans"/>
              </a:rPr>
              <a:t>Підвищення в крові </a:t>
            </a:r>
            <a:r>
              <a:rPr b="1" lang="ru-RU" sz="2600" spc="-7" strike="noStrike">
                <a:solidFill>
                  <a:srgbClr val="c00000"/>
                </a:solidFill>
                <a:latin typeface="Arial"/>
                <a:ea typeface="DejaVu Sans"/>
              </a:rPr>
              <a:t>вмісту </a:t>
            </a:r>
            <a:r>
              <a:rPr b="1" lang="ru-RU" sz="2600" spc="-1" strike="noStrike">
                <a:solidFill>
                  <a:srgbClr val="c00000"/>
                </a:solidFill>
                <a:latin typeface="Arial"/>
                <a:ea typeface="DejaVu Sans"/>
              </a:rPr>
              <a:t>Ig М </a:t>
            </a:r>
            <a:r>
              <a:rPr b="0" lang="ru-RU" sz="2600" spc="-12" strike="noStrike">
                <a:solidFill>
                  <a:srgbClr val="1d2e5f"/>
                </a:solidFill>
                <a:latin typeface="Arial"/>
                <a:ea typeface="DejaVu Sans"/>
              </a:rPr>
              <a:t>спостерігається </a:t>
            </a:r>
            <a:r>
              <a:rPr b="0" lang="ru-RU" sz="2600" spc="-1" strike="noStrike">
                <a:solidFill>
                  <a:srgbClr val="1d2e5f"/>
                </a:solidFill>
                <a:latin typeface="Arial"/>
                <a:ea typeface="DejaVu Sans"/>
              </a:rPr>
              <a:t>при наступних </a:t>
            </a:r>
            <a:r>
              <a:rPr b="0" lang="ru-RU" sz="2600" spc="-15" strike="noStrike">
                <a:solidFill>
                  <a:srgbClr val="1d2e5f"/>
                </a:solidFill>
                <a:latin typeface="Arial"/>
                <a:ea typeface="DejaVu Sans"/>
              </a:rPr>
              <a:t>патологічних  </a:t>
            </a:r>
            <a:r>
              <a:rPr b="0" lang="ru-RU" sz="2600" spc="-7" strike="noStrike">
                <a:solidFill>
                  <a:srgbClr val="1d2e5f"/>
                </a:solidFill>
                <a:latin typeface="Arial"/>
                <a:ea typeface="DejaVu Sans"/>
              </a:rPr>
              <a:t>станах </a:t>
            </a:r>
            <a:r>
              <a:rPr b="0" lang="ru-RU" sz="2600" spc="-1" strike="noStrike">
                <a:solidFill>
                  <a:srgbClr val="1d2e5f"/>
                </a:solidFill>
                <a:latin typeface="Arial"/>
                <a:ea typeface="DejaVu Sans"/>
              </a:rPr>
              <a:t>і</a:t>
            </a:r>
            <a:r>
              <a:rPr b="0" lang="ru-RU" sz="2600" spc="-21" strike="noStrike">
                <a:solidFill>
                  <a:srgbClr val="1d2e5f"/>
                </a:solidFill>
                <a:latin typeface="Arial"/>
                <a:ea typeface="DejaVu Sans"/>
              </a:rPr>
              <a:t> </a:t>
            </a:r>
            <a:r>
              <a:rPr b="0" lang="ru-RU" sz="2600" spc="-7" strike="noStrike">
                <a:solidFill>
                  <a:srgbClr val="1d2e5f"/>
                </a:solidFill>
                <a:latin typeface="Arial"/>
                <a:ea typeface="DejaVu Sans"/>
              </a:rPr>
              <a:t>захворюваннях:</a:t>
            </a:r>
            <a:endParaRPr b="0" lang="ru-RU" sz="2600" spc="-1" strike="noStrike">
              <a:latin typeface="Arial"/>
            </a:endParaRPr>
          </a:p>
          <a:p>
            <a:pPr marL="469800" indent="-456120">
              <a:lnSpc>
                <a:spcPct val="100000"/>
              </a:lnSpc>
              <a:buClr>
                <a:srgbClr val="1d2e5f"/>
              </a:buClr>
              <a:buFont typeface="Arial"/>
              <a:buChar char="•"/>
            </a:pPr>
            <a:r>
              <a:rPr b="1" lang="ru-RU" sz="2600" spc="-26" strike="noStrike">
                <a:solidFill>
                  <a:srgbClr val="1d2e5f"/>
                </a:solidFill>
                <a:latin typeface="Arial"/>
                <a:ea typeface="DejaVu Sans"/>
              </a:rPr>
              <a:t>гострі </a:t>
            </a:r>
            <a:r>
              <a:rPr b="1" lang="ru-RU" sz="2600" spc="-21" strike="noStrike">
                <a:solidFill>
                  <a:srgbClr val="1d2e5f"/>
                </a:solidFill>
                <a:latin typeface="Arial"/>
                <a:ea typeface="DejaVu Sans"/>
              </a:rPr>
              <a:t>вірусні </a:t>
            </a:r>
            <a:r>
              <a:rPr b="1" lang="ru-RU" sz="2600" spc="-32" strike="noStrike">
                <a:solidFill>
                  <a:srgbClr val="1d2e5f"/>
                </a:solidFill>
                <a:latin typeface="Arial"/>
                <a:ea typeface="DejaVu Sans"/>
              </a:rPr>
              <a:t>та </a:t>
            </a:r>
            <a:r>
              <a:rPr b="1" lang="ru-RU" sz="2600" spc="-7" strike="noStrike">
                <a:solidFill>
                  <a:srgbClr val="1d2e5f"/>
                </a:solidFill>
                <a:latin typeface="Arial"/>
                <a:ea typeface="DejaVu Sans"/>
              </a:rPr>
              <a:t>бактеріальні</a:t>
            </a:r>
            <a:r>
              <a:rPr b="1" lang="ru-RU" sz="2600" spc="194" strike="noStrike">
                <a:solidFill>
                  <a:srgbClr val="1d2e5f"/>
                </a:solidFill>
                <a:latin typeface="Arial"/>
                <a:ea typeface="DejaVu Sans"/>
              </a:rPr>
              <a:t> </a:t>
            </a:r>
            <a:r>
              <a:rPr b="1" lang="ru-RU" sz="2600" spc="-12" strike="noStrike">
                <a:solidFill>
                  <a:srgbClr val="1d2e5f"/>
                </a:solidFill>
                <a:latin typeface="Arial"/>
                <a:ea typeface="DejaVu Sans"/>
              </a:rPr>
              <a:t>інфекції;</a:t>
            </a:r>
            <a:endParaRPr b="0" lang="ru-RU" sz="2600" spc="-1" strike="noStrike">
              <a:latin typeface="Arial"/>
            </a:endParaRPr>
          </a:p>
          <a:p>
            <a:pPr marL="469800" indent="-456120">
              <a:lnSpc>
                <a:spcPct val="100000"/>
              </a:lnSpc>
              <a:spcBef>
                <a:spcPts val="6"/>
              </a:spcBef>
              <a:buClr>
                <a:srgbClr val="1d2e5f"/>
              </a:buClr>
              <a:buFont typeface="Arial"/>
              <a:buChar char="•"/>
            </a:pPr>
            <a:r>
              <a:rPr b="1" lang="ru-RU" sz="2600" spc="-7" strike="noStrike">
                <a:solidFill>
                  <a:srgbClr val="1d2e5f"/>
                </a:solidFill>
                <a:latin typeface="Arial"/>
                <a:ea typeface="DejaVu Sans"/>
              </a:rPr>
              <a:t>паразитарні </a:t>
            </a:r>
            <a:r>
              <a:rPr b="1" lang="ru-RU" sz="2600" spc="-12" strike="noStrike">
                <a:solidFill>
                  <a:srgbClr val="1d2e5f"/>
                </a:solidFill>
                <a:latin typeface="Arial"/>
                <a:ea typeface="DejaVu Sans"/>
              </a:rPr>
              <a:t>інфекції</a:t>
            </a:r>
            <a:r>
              <a:rPr b="1" lang="ru-RU" sz="2600" spc="66" strike="noStrike">
                <a:solidFill>
                  <a:srgbClr val="1d2e5f"/>
                </a:solidFill>
                <a:latin typeface="Arial"/>
                <a:ea typeface="DejaVu Sans"/>
              </a:rPr>
              <a:t> </a:t>
            </a:r>
            <a:r>
              <a:rPr b="1" lang="ru-RU" sz="2600" spc="-7" strike="noStrike">
                <a:solidFill>
                  <a:srgbClr val="1d2e5f"/>
                </a:solidFill>
                <a:latin typeface="Arial"/>
                <a:ea typeface="DejaVu Sans"/>
              </a:rPr>
              <a:t>(малярія);</a:t>
            </a:r>
            <a:endParaRPr b="0" lang="ru-RU" sz="2600" spc="-1" strike="noStrike">
              <a:latin typeface="Arial"/>
            </a:endParaRPr>
          </a:p>
          <a:p>
            <a:pPr marL="469800" indent="-456120">
              <a:lnSpc>
                <a:spcPct val="100000"/>
              </a:lnSpc>
              <a:buClr>
                <a:srgbClr val="1d2e5f"/>
              </a:buClr>
              <a:buFont typeface="Arial"/>
              <a:buChar char="•"/>
            </a:pPr>
            <a:r>
              <a:rPr b="1" lang="ru-RU" sz="2600" spc="-15" strike="noStrike">
                <a:solidFill>
                  <a:srgbClr val="1d2e5f"/>
                </a:solidFill>
                <a:latin typeface="Arial"/>
                <a:ea typeface="DejaVu Sans"/>
              </a:rPr>
              <a:t>макроглобулінемія</a:t>
            </a:r>
            <a:r>
              <a:rPr b="1" lang="ru-RU" sz="2600" spc="-21" strike="noStrike">
                <a:solidFill>
                  <a:srgbClr val="1d2e5f"/>
                </a:solidFill>
                <a:latin typeface="Arial"/>
                <a:ea typeface="DejaVu Sans"/>
              </a:rPr>
              <a:t> </a:t>
            </a:r>
            <a:r>
              <a:rPr b="1" lang="ru-RU" sz="2600" spc="-12" strike="noStrike">
                <a:solidFill>
                  <a:srgbClr val="1d2e5f"/>
                </a:solidFill>
                <a:latin typeface="Arial"/>
                <a:ea typeface="DejaVu Sans"/>
              </a:rPr>
              <a:t>Вальденстрема;</a:t>
            </a:r>
            <a:endParaRPr b="0" lang="ru-RU" sz="2600" spc="-1" strike="noStrike">
              <a:latin typeface="Arial"/>
            </a:endParaRPr>
          </a:p>
          <a:p>
            <a:pPr marL="469800" indent="-456120">
              <a:lnSpc>
                <a:spcPct val="100000"/>
              </a:lnSpc>
              <a:buClr>
                <a:srgbClr val="1d2e5f"/>
              </a:buClr>
              <a:buFont typeface="Arial"/>
              <a:buChar char="•"/>
            </a:pPr>
            <a:r>
              <a:rPr b="1" lang="ru-RU" sz="2600" spc="-12" strike="noStrike">
                <a:solidFill>
                  <a:srgbClr val="1d2e5f"/>
                </a:solidFill>
                <a:latin typeface="Arial"/>
                <a:ea typeface="DejaVu Sans"/>
              </a:rPr>
              <a:t>захворювання печінки </a:t>
            </a:r>
            <a:r>
              <a:rPr b="1" lang="ru-RU" sz="2600" spc="-32" strike="noStrike">
                <a:solidFill>
                  <a:srgbClr val="1d2e5f"/>
                </a:solidFill>
                <a:latin typeface="Arial"/>
                <a:ea typeface="DejaVu Sans"/>
              </a:rPr>
              <a:t>(гепатит,</a:t>
            </a:r>
            <a:r>
              <a:rPr b="1" lang="ru-RU" sz="2600" spc="43" strike="noStrike">
                <a:solidFill>
                  <a:srgbClr val="1d2e5f"/>
                </a:solidFill>
                <a:latin typeface="Arial"/>
                <a:ea typeface="DejaVu Sans"/>
              </a:rPr>
              <a:t> </a:t>
            </a:r>
            <a:r>
              <a:rPr b="1" lang="ru-RU" sz="2600" spc="-12" strike="noStrike">
                <a:solidFill>
                  <a:srgbClr val="1d2e5f"/>
                </a:solidFill>
                <a:latin typeface="Arial"/>
                <a:ea typeface="DejaVu Sans"/>
              </a:rPr>
              <a:t>цироз);</a:t>
            </a:r>
            <a:endParaRPr b="0" lang="ru-RU" sz="2600" spc="-1" strike="noStrike">
              <a:latin typeface="Arial"/>
            </a:endParaRPr>
          </a:p>
          <a:p>
            <a:pPr marL="469440" indent="-456120">
              <a:lnSpc>
                <a:spcPct val="100000"/>
              </a:lnSpc>
              <a:buClr>
                <a:srgbClr val="1d2e5f"/>
              </a:buClr>
              <a:buFont typeface="Arial"/>
              <a:buChar char="•"/>
            </a:pPr>
            <a:r>
              <a:rPr b="1" lang="ru-RU" sz="2600" spc="-12" strike="noStrike">
                <a:solidFill>
                  <a:srgbClr val="1d2e5f"/>
                </a:solidFill>
                <a:latin typeface="Arial"/>
                <a:ea typeface="DejaVu Sans"/>
              </a:rPr>
              <a:t>аутоімунні захворювання (системний </a:t>
            </a:r>
            <a:r>
              <a:rPr b="1" lang="ru-RU" sz="2600" spc="-7" strike="noStrike">
                <a:solidFill>
                  <a:srgbClr val="1d2e5f"/>
                </a:solidFill>
                <a:latin typeface="Arial"/>
                <a:ea typeface="DejaVu Sans"/>
              </a:rPr>
              <a:t>червоний </a:t>
            </a:r>
            <a:r>
              <a:rPr b="1" lang="ru-RU" sz="2600" spc="-21" strike="noStrike">
                <a:solidFill>
                  <a:srgbClr val="1d2e5f"/>
                </a:solidFill>
                <a:latin typeface="Arial"/>
                <a:ea typeface="DejaVu Sans"/>
              </a:rPr>
              <a:t>вовчак, </a:t>
            </a:r>
            <a:r>
              <a:rPr b="1" lang="ru-RU" sz="2600" spc="-15" strike="noStrike">
                <a:solidFill>
                  <a:srgbClr val="1d2e5f"/>
                </a:solidFill>
                <a:latin typeface="Arial"/>
                <a:ea typeface="DejaVu Sans"/>
              </a:rPr>
              <a:t>ревматоїдний  поліартрит);</a:t>
            </a:r>
            <a:endParaRPr b="0" lang="ru-RU" sz="2600" spc="-1" strike="noStrike">
              <a:latin typeface="Arial"/>
            </a:endParaRPr>
          </a:p>
          <a:p>
            <a:pPr marL="469800" indent="-456120">
              <a:lnSpc>
                <a:spcPct val="100000"/>
              </a:lnSpc>
              <a:buClr>
                <a:srgbClr val="1d2e5f"/>
              </a:buClr>
              <a:buFont typeface="Arial"/>
              <a:buChar char="•"/>
            </a:pPr>
            <a:r>
              <a:rPr b="1" lang="ru-RU" sz="2600" spc="-15" strike="noStrike">
                <a:solidFill>
                  <a:srgbClr val="1d2e5f"/>
                </a:solidFill>
                <a:latin typeface="Arial"/>
                <a:ea typeface="DejaVu Sans"/>
              </a:rPr>
              <a:t>дисгамаглобулінемія;</a:t>
            </a:r>
            <a:endParaRPr b="0" lang="ru-RU" sz="2600" spc="-1" strike="noStrike">
              <a:latin typeface="Arial"/>
            </a:endParaRPr>
          </a:p>
          <a:p>
            <a:pPr marL="469800" indent="-456120">
              <a:lnSpc>
                <a:spcPct val="100000"/>
              </a:lnSpc>
              <a:buClr>
                <a:srgbClr val="1d2e5f"/>
              </a:buClr>
              <a:buFont typeface="Arial"/>
              <a:buChar char="•"/>
            </a:pPr>
            <a:r>
              <a:rPr b="1" lang="ru-RU" sz="2600" spc="-7" strike="noStrike">
                <a:solidFill>
                  <a:srgbClr val="1d2e5f"/>
                </a:solidFill>
                <a:latin typeface="Arial"/>
                <a:ea typeface="DejaVu Sans"/>
              </a:rPr>
              <a:t>внутрішньоутробні </a:t>
            </a:r>
            <a:r>
              <a:rPr b="1" lang="ru-RU" sz="2600" spc="-12" strike="noStrike">
                <a:solidFill>
                  <a:srgbClr val="1d2e5f"/>
                </a:solidFill>
                <a:latin typeface="Arial"/>
                <a:ea typeface="DejaVu Sans"/>
              </a:rPr>
              <a:t>інфекції </a:t>
            </a:r>
            <a:r>
              <a:rPr b="1" lang="ru-RU" sz="2600" spc="-1" strike="noStrike">
                <a:solidFill>
                  <a:srgbClr val="1d2e5f"/>
                </a:solidFill>
                <a:latin typeface="Arial"/>
                <a:ea typeface="DejaVu Sans"/>
              </a:rPr>
              <a:t>у</a:t>
            </a:r>
            <a:r>
              <a:rPr b="1" lang="ru-RU" sz="2600" spc="89" strike="noStrike">
                <a:solidFill>
                  <a:srgbClr val="1d2e5f"/>
                </a:solidFill>
                <a:latin typeface="Arial"/>
                <a:ea typeface="DejaVu Sans"/>
              </a:rPr>
              <a:t> </a:t>
            </a:r>
            <a:r>
              <a:rPr b="1" lang="ru-RU" sz="2600" spc="-12" strike="noStrike">
                <a:solidFill>
                  <a:srgbClr val="1d2e5f"/>
                </a:solidFill>
                <a:latin typeface="Arial"/>
                <a:ea typeface="DejaVu Sans"/>
              </a:rPr>
              <a:t>новонароджених;</a:t>
            </a:r>
            <a:endParaRPr b="0" lang="ru-RU" sz="2600" spc="-1" strike="noStrike">
              <a:latin typeface="Arial"/>
            </a:endParaRPr>
          </a:p>
          <a:p>
            <a:pPr marL="469800" indent="-456120">
              <a:lnSpc>
                <a:spcPct val="100000"/>
              </a:lnSpc>
              <a:buClr>
                <a:srgbClr val="1d2e5f"/>
              </a:buClr>
              <a:buFont typeface="Arial"/>
              <a:buChar char="•"/>
            </a:pPr>
            <a:r>
              <a:rPr b="1" lang="ru-RU" sz="2600" spc="-12" strike="noStrike">
                <a:solidFill>
                  <a:srgbClr val="1d2e5f"/>
                </a:solidFill>
                <a:latin typeface="Arial"/>
                <a:ea typeface="DejaVu Sans"/>
              </a:rPr>
              <a:t>бессимптомная </a:t>
            </a:r>
            <a:r>
              <a:rPr b="1" lang="ru-RU" sz="2600" spc="-7" strike="noStrike">
                <a:solidFill>
                  <a:srgbClr val="1d2e5f"/>
                </a:solidFill>
                <a:latin typeface="Arial"/>
                <a:ea typeface="DejaVu Sans"/>
              </a:rPr>
              <a:t>моноклональна </a:t>
            </a:r>
            <a:r>
              <a:rPr b="1" lang="ru-RU" sz="2600" spc="-1" strike="noStrike">
                <a:solidFill>
                  <a:srgbClr val="1d2e5f"/>
                </a:solidFill>
                <a:latin typeface="Arial"/>
                <a:ea typeface="DejaVu Sans"/>
              </a:rPr>
              <a:t>Ig M </a:t>
            </a:r>
            <a:r>
              <a:rPr b="1" lang="ru-RU" sz="2600" spc="-12" strike="noStrike">
                <a:solidFill>
                  <a:srgbClr val="1d2e5f"/>
                </a:solidFill>
                <a:latin typeface="Arial"/>
                <a:ea typeface="DejaVu Sans"/>
              </a:rPr>
              <a:t>гамапатія;</a:t>
            </a:r>
            <a:endParaRPr b="0" lang="ru-RU" sz="2600" spc="-1" strike="noStrike">
              <a:latin typeface="Arial"/>
            </a:endParaRPr>
          </a:p>
          <a:p>
            <a:pPr marL="469800" indent="-456120">
              <a:lnSpc>
                <a:spcPct val="100000"/>
              </a:lnSpc>
              <a:buClr>
                <a:srgbClr val="1d2e5f"/>
              </a:buClr>
              <a:buFont typeface="Arial"/>
              <a:buChar char="•"/>
            </a:pPr>
            <a:r>
              <a:rPr b="1" lang="ru-RU" sz="2600" spc="-7" strike="noStrike">
                <a:solidFill>
                  <a:srgbClr val="1d2e5f"/>
                </a:solidFill>
                <a:latin typeface="Arial"/>
                <a:ea typeface="DejaVu Sans"/>
              </a:rPr>
              <a:t>наявність </a:t>
            </a:r>
            <a:r>
              <a:rPr b="1" lang="ru-RU" sz="2600" spc="-21" strike="noStrike">
                <a:solidFill>
                  <a:srgbClr val="1d2e5f"/>
                </a:solidFill>
                <a:latin typeface="Arial"/>
                <a:ea typeface="DejaVu Sans"/>
              </a:rPr>
              <a:t>холодових</a:t>
            </a:r>
            <a:r>
              <a:rPr b="1" lang="ru-RU" sz="2600" spc="7" strike="noStrike">
                <a:solidFill>
                  <a:srgbClr val="1d2e5f"/>
                </a:solidFill>
                <a:latin typeface="Arial"/>
                <a:ea typeface="DejaVu Sans"/>
              </a:rPr>
              <a:t> </a:t>
            </a:r>
            <a:r>
              <a:rPr b="1" lang="ru-RU" sz="2600" spc="-21" strike="noStrike">
                <a:solidFill>
                  <a:srgbClr val="1d2e5f"/>
                </a:solidFill>
                <a:latin typeface="Arial"/>
                <a:ea typeface="DejaVu Sans"/>
              </a:rPr>
              <a:t>аглютинінів;</a:t>
            </a:r>
            <a:endParaRPr b="0" lang="ru-RU" sz="2600" spc="-1" strike="noStrike">
              <a:latin typeface="Arial"/>
            </a:endParaRPr>
          </a:p>
          <a:p>
            <a:pPr marL="469800" indent="-456120">
              <a:lnSpc>
                <a:spcPct val="100000"/>
              </a:lnSpc>
              <a:buClr>
                <a:srgbClr val="1d2e5f"/>
              </a:buClr>
              <a:buFont typeface="Arial"/>
              <a:buChar char="•"/>
            </a:pPr>
            <a:r>
              <a:rPr b="1" lang="ru-RU" sz="2600" spc="-7" strike="noStrike">
                <a:solidFill>
                  <a:srgbClr val="1d2e5f"/>
                </a:solidFill>
                <a:latin typeface="Arial"/>
                <a:ea typeface="DejaVu Sans"/>
              </a:rPr>
              <a:t>множинна </a:t>
            </a:r>
            <a:r>
              <a:rPr b="1" lang="ru-RU" sz="2600" spc="-15" strike="noStrike">
                <a:solidFill>
                  <a:srgbClr val="1d2e5f"/>
                </a:solidFill>
                <a:latin typeface="Arial"/>
                <a:ea typeface="DejaVu Sans"/>
              </a:rPr>
              <a:t>мієлома </a:t>
            </a:r>
            <a:r>
              <a:rPr b="1" lang="ru-RU" sz="2600" spc="-1" strike="noStrike">
                <a:solidFill>
                  <a:srgbClr val="1d2e5f"/>
                </a:solidFill>
                <a:latin typeface="Arial"/>
                <a:ea typeface="DejaVu Sans"/>
              </a:rPr>
              <a:t>(Ig</a:t>
            </a:r>
            <a:r>
              <a:rPr b="1" lang="ru-RU" sz="2600" spc="-21" strike="noStrike">
                <a:solidFill>
                  <a:srgbClr val="1d2e5f"/>
                </a:solidFill>
                <a:latin typeface="Arial"/>
                <a:ea typeface="DejaVu Sans"/>
              </a:rPr>
              <a:t> </a:t>
            </a:r>
            <a:r>
              <a:rPr b="1" lang="ru-RU" sz="2600" spc="-12" strike="noStrike">
                <a:solidFill>
                  <a:srgbClr val="1d2e5f"/>
                </a:solidFill>
                <a:latin typeface="Arial"/>
                <a:ea typeface="DejaVu Sans"/>
              </a:rPr>
              <a:t>M-тип).</a:t>
            </a:r>
            <a:endParaRPr b="0" lang="ru-RU" sz="2600" spc="-1" strike="noStrike">
              <a:latin typeface="Arial"/>
            </a:endParaRPr>
          </a:p>
          <a:p>
            <a:pPr marL="4193640" indent="-3951720">
              <a:lnSpc>
                <a:spcPct val="100000"/>
              </a:lnSpc>
              <a:spcBef>
                <a:spcPts val="6"/>
              </a:spcBef>
            </a:pPr>
            <a:r>
              <a:rPr b="1" lang="ru-RU" sz="2600" spc="-12" strike="noStrike">
                <a:solidFill>
                  <a:srgbClr val="c00000"/>
                </a:solidFill>
                <a:latin typeface="Arial"/>
                <a:ea typeface="DejaVu Sans"/>
              </a:rPr>
              <a:t>Зниження </a:t>
            </a:r>
            <a:r>
              <a:rPr b="1" lang="ru-RU" sz="2600" spc="-1" strike="noStrike">
                <a:solidFill>
                  <a:srgbClr val="c00000"/>
                </a:solidFill>
                <a:latin typeface="Arial"/>
                <a:ea typeface="DejaVu Sans"/>
              </a:rPr>
              <a:t>в крові </a:t>
            </a:r>
            <a:r>
              <a:rPr b="1" lang="ru-RU" sz="2600" spc="-7" strike="noStrike">
                <a:solidFill>
                  <a:srgbClr val="c00000"/>
                </a:solidFill>
                <a:latin typeface="Arial"/>
                <a:ea typeface="DejaVu Sans"/>
              </a:rPr>
              <a:t>вмісту </a:t>
            </a:r>
            <a:r>
              <a:rPr b="1" lang="ru-RU" sz="2600" spc="-1" strike="noStrike">
                <a:solidFill>
                  <a:srgbClr val="c00000"/>
                </a:solidFill>
                <a:latin typeface="Arial"/>
                <a:ea typeface="DejaVu Sans"/>
              </a:rPr>
              <a:t>Ig М </a:t>
            </a:r>
            <a:r>
              <a:rPr b="0" lang="ru-RU" sz="2600" spc="-12" strike="noStrike">
                <a:solidFill>
                  <a:srgbClr val="1d2e5f"/>
                </a:solidFill>
                <a:latin typeface="Arial"/>
                <a:ea typeface="DejaVu Sans"/>
              </a:rPr>
              <a:t>спостерігається </a:t>
            </a:r>
            <a:r>
              <a:rPr b="0" lang="ru-RU" sz="2600" spc="-1" strike="noStrike">
                <a:solidFill>
                  <a:srgbClr val="1d2e5f"/>
                </a:solidFill>
                <a:latin typeface="Arial"/>
                <a:ea typeface="DejaVu Sans"/>
              </a:rPr>
              <a:t>при наступних </a:t>
            </a:r>
            <a:r>
              <a:rPr b="0" lang="ru-RU" sz="2600" spc="-15" strike="noStrike">
                <a:solidFill>
                  <a:srgbClr val="1d2e5f"/>
                </a:solidFill>
                <a:latin typeface="Arial"/>
                <a:ea typeface="DejaVu Sans"/>
              </a:rPr>
              <a:t>патологічних  </a:t>
            </a:r>
            <a:r>
              <a:rPr b="0" lang="ru-RU" sz="2600" spc="-7" strike="noStrike">
                <a:solidFill>
                  <a:srgbClr val="1d2e5f"/>
                </a:solidFill>
                <a:latin typeface="Arial"/>
                <a:ea typeface="DejaVu Sans"/>
              </a:rPr>
              <a:t>станах </a:t>
            </a:r>
            <a:r>
              <a:rPr b="0" lang="ru-RU" sz="2600" spc="-1" strike="noStrike">
                <a:solidFill>
                  <a:srgbClr val="1d2e5f"/>
                </a:solidFill>
                <a:latin typeface="Arial"/>
                <a:ea typeface="DejaVu Sans"/>
              </a:rPr>
              <a:t>і</a:t>
            </a:r>
            <a:r>
              <a:rPr b="0" lang="ru-RU" sz="2600" spc="-21" strike="noStrike">
                <a:solidFill>
                  <a:srgbClr val="1d2e5f"/>
                </a:solidFill>
                <a:latin typeface="Arial"/>
                <a:ea typeface="DejaVu Sans"/>
              </a:rPr>
              <a:t> </a:t>
            </a:r>
            <a:r>
              <a:rPr b="0" lang="ru-RU" sz="2600" spc="-7" strike="noStrike">
                <a:solidFill>
                  <a:srgbClr val="1d2e5f"/>
                </a:solidFill>
                <a:latin typeface="Arial"/>
                <a:ea typeface="DejaVu Sans"/>
              </a:rPr>
              <a:t>захворюваннях:</a:t>
            </a:r>
            <a:endParaRPr b="0" lang="ru-RU" sz="2600" spc="-1" strike="noStrike">
              <a:latin typeface="Arial"/>
            </a:endParaRPr>
          </a:p>
          <a:p>
            <a:pPr marL="469800" indent="-456120">
              <a:lnSpc>
                <a:spcPct val="100000"/>
              </a:lnSpc>
              <a:buClr>
                <a:srgbClr val="1d2e5f"/>
              </a:buClr>
              <a:buFont typeface="Arial"/>
              <a:buChar char="•"/>
            </a:pPr>
            <a:r>
              <a:rPr b="1" lang="ru-RU" sz="2600" spc="-15" strike="noStrike">
                <a:solidFill>
                  <a:srgbClr val="1d2e5f"/>
                </a:solidFill>
                <a:latin typeface="Arial"/>
                <a:ea typeface="DejaVu Sans"/>
              </a:rPr>
              <a:t>Агамаглобулінемії, гіпогамаглобулінемії,</a:t>
            </a:r>
            <a:r>
              <a:rPr b="1" lang="ru-RU" sz="2600" spc="32" strike="noStrike">
                <a:solidFill>
                  <a:srgbClr val="1d2e5f"/>
                </a:solidFill>
                <a:latin typeface="Arial"/>
                <a:ea typeface="DejaVu Sans"/>
              </a:rPr>
              <a:t> </a:t>
            </a:r>
            <a:r>
              <a:rPr b="1" lang="ru-RU" sz="2600" spc="-15" strike="noStrike">
                <a:solidFill>
                  <a:srgbClr val="1d2e5f"/>
                </a:solidFill>
                <a:latin typeface="Arial"/>
                <a:ea typeface="DejaVu Sans"/>
              </a:rPr>
              <a:t>дисгамаглобулінемії;</a:t>
            </a:r>
            <a:endParaRPr b="0" lang="ru-RU" sz="2600" spc="-1" strike="noStrike">
              <a:latin typeface="Arial"/>
            </a:endParaRPr>
          </a:p>
          <a:p>
            <a:pPr marL="469800" indent="-456120">
              <a:lnSpc>
                <a:spcPct val="100000"/>
              </a:lnSpc>
              <a:buClr>
                <a:srgbClr val="1d2e5f"/>
              </a:buClr>
              <a:buFont typeface="Arial"/>
              <a:buChar char="•"/>
            </a:pPr>
            <a:r>
              <a:rPr b="1" lang="ru-RU" sz="2600" spc="-7" strike="noStrike">
                <a:solidFill>
                  <a:srgbClr val="1d2e5f"/>
                </a:solidFill>
                <a:latin typeface="Arial"/>
                <a:ea typeface="DejaVu Sans"/>
              </a:rPr>
              <a:t>синдроми </a:t>
            </a:r>
            <a:r>
              <a:rPr b="1" lang="ru-RU" sz="2600" spc="-21" strike="noStrike">
                <a:solidFill>
                  <a:srgbClr val="1d2e5f"/>
                </a:solidFill>
                <a:latin typeface="Arial"/>
                <a:ea typeface="DejaVu Sans"/>
              </a:rPr>
              <a:t>втрати </a:t>
            </a:r>
            <a:r>
              <a:rPr b="1" lang="ru-RU" sz="2600" spc="-1" strike="noStrike">
                <a:solidFill>
                  <a:srgbClr val="1d2e5f"/>
                </a:solidFill>
                <a:latin typeface="Arial"/>
                <a:ea typeface="DejaVu Sans"/>
              </a:rPr>
              <a:t>білка </a:t>
            </a:r>
            <a:r>
              <a:rPr b="1" lang="ru-RU" sz="2600" spc="-7" strike="noStrike">
                <a:solidFill>
                  <a:srgbClr val="1d2e5f"/>
                </a:solidFill>
                <a:latin typeface="Arial"/>
                <a:ea typeface="DejaVu Sans"/>
              </a:rPr>
              <a:t>(ентеропатії,</a:t>
            </a:r>
            <a:r>
              <a:rPr b="1" lang="ru-RU" sz="2600" spc="89" strike="noStrike">
                <a:solidFill>
                  <a:srgbClr val="1d2e5f"/>
                </a:solidFill>
                <a:latin typeface="Arial"/>
                <a:ea typeface="DejaVu Sans"/>
              </a:rPr>
              <a:t> </a:t>
            </a:r>
            <a:r>
              <a:rPr b="1" lang="ru-RU" sz="2600" spc="-1" strike="noStrike">
                <a:solidFill>
                  <a:srgbClr val="1d2e5f"/>
                </a:solidFill>
                <a:latin typeface="Arial"/>
                <a:ea typeface="DejaVu Sans"/>
              </a:rPr>
              <a:t>опік);</a:t>
            </a:r>
            <a:endParaRPr b="0" lang="ru-RU" sz="2600" spc="-1" strike="noStrike">
              <a:latin typeface="Arial"/>
            </a:endParaRPr>
          </a:p>
          <a:p>
            <a:pPr marL="469800" indent="-456120">
              <a:lnSpc>
                <a:spcPct val="100000"/>
              </a:lnSpc>
              <a:buClr>
                <a:srgbClr val="1d2e5f"/>
              </a:buClr>
              <a:buFont typeface="Arial"/>
              <a:buChar char="•"/>
            </a:pPr>
            <a:r>
              <a:rPr b="1" lang="ru-RU" sz="2600" spc="-12" strike="noStrike">
                <a:solidFill>
                  <a:srgbClr val="1d2e5f"/>
                </a:solidFill>
                <a:latin typeface="Arial"/>
                <a:ea typeface="DejaVu Sans"/>
              </a:rPr>
              <a:t>селективний </a:t>
            </a:r>
            <a:r>
              <a:rPr b="1" lang="ru-RU" sz="2600" spc="-7" strike="noStrike">
                <a:solidFill>
                  <a:srgbClr val="1d2e5f"/>
                </a:solidFill>
                <a:latin typeface="Arial"/>
                <a:ea typeface="DejaVu Sans"/>
              </a:rPr>
              <a:t>дефіцит </a:t>
            </a:r>
            <a:r>
              <a:rPr b="1" lang="ru-RU" sz="2600" spc="-1" strike="noStrike">
                <a:solidFill>
                  <a:srgbClr val="1d2e5f"/>
                </a:solidFill>
                <a:latin typeface="Arial"/>
                <a:ea typeface="DejaVu Sans"/>
              </a:rPr>
              <a:t>Ig</a:t>
            </a:r>
            <a:r>
              <a:rPr b="1" lang="ru-RU" sz="2600" spc="89" strike="noStrike">
                <a:solidFill>
                  <a:srgbClr val="1d2e5f"/>
                </a:solidFill>
                <a:latin typeface="Arial"/>
                <a:ea typeface="DejaVu Sans"/>
              </a:rPr>
              <a:t> </a:t>
            </a:r>
            <a:r>
              <a:rPr b="1" lang="ru-RU" sz="2600" spc="-1" strike="noStrike">
                <a:solidFill>
                  <a:srgbClr val="1d2e5f"/>
                </a:solidFill>
                <a:latin typeface="Arial"/>
                <a:ea typeface="DejaVu Sans"/>
              </a:rPr>
              <a:t>M;</a:t>
            </a:r>
            <a:endParaRPr b="0" lang="ru-RU" sz="2600" spc="-1" strike="noStrike">
              <a:latin typeface="Arial"/>
            </a:endParaRPr>
          </a:p>
          <a:p>
            <a:pPr marL="469800" indent="-456120">
              <a:lnSpc>
                <a:spcPct val="100000"/>
              </a:lnSpc>
              <a:buClr>
                <a:srgbClr val="1d2e5f"/>
              </a:buClr>
              <a:buFont typeface="Arial"/>
              <a:buChar char="•"/>
            </a:pPr>
            <a:r>
              <a:rPr b="1" lang="ru-RU" sz="2600" spc="-1" strike="noStrike">
                <a:solidFill>
                  <a:srgbClr val="1d2e5f"/>
                </a:solidFill>
                <a:latin typeface="Arial"/>
                <a:ea typeface="DejaVu Sans"/>
              </a:rPr>
              <a:t>Не-Ig M</a:t>
            </a:r>
            <a:r>
              <a:rPr b="1" lang="ru-RU" sz="2600" spc="-15" strike="noStrike">
                <a:solidFill>
                  <a:srgbClr val="1d2e5f"/>
                </a:solidFill>
                <a:latin typeface="Arial"/>
                <a:ea typeface="DejaVu Sans"/>
              </a:rPr>
              <a:t> мієлома;</a:t>
            </a:r>
            <a:endParaRPr b="0" lang="ru-RU" sz="2600" spc="-1" strike="noStrike">
              <a:latin typeface="Arial"/>
            </a:endParaRPr>
          </a:p>
          <a:p>
            <a:pPr marL="469800" indent="-456120">
              <a:lnSpc>
                <a:spcPct val="100000"/>
              </a:lnSpc>
              <a:buClr>
                <a:srgbClr val="1d2e5f"/>
              </a:buClr>
              <a:buFont typeface="Arial"/>
              <a:buChar char="•"/>
            </a:pPr>
            <a:r>
              <a:rPr b="1" lang="ru-RU" sz="2600" spc="-15" strike="noStrike">
                <a:solidFill>
                  <a:srgbClr val="1d2e5f"/>
                </a:solidFill>
                <a:latin typeface="Arial"/>
                <a:ea typeface="DejaVu Sans"/>
              </a:rPr>
              <a:t>лімфоїдна </a:t>
            </a:r>
            <a:r>
              <a:rPr b="1" lang="ru-RU" sz="2600" spc="-1" strike="noStrike">
                <a:solidFill>
                  <a:srgbClr val="1d2e5f"/>
                </a:solidFill>
                <a:latin typeface="Arial"/>
                <a:ea typeface="DejaVu Sans"/>
              </a:rPr>
              <a:t>аплазія, хронічна </a:t>
            </a:r>
            <a:r>
              <a:rPr b="1" lang="ru-RU" sz="2600" spc="-12" strike="noStrike">
                <a:solidFill>
                  <a:srgbClr val="1d2e5f"/>
                </a:solidFill>
                <a:latin typeface="Arial"/>
                <a:ea typeface="DejaVu Sans"/>
              </a:rPr>
              <a:t>лімфатична</a:t>
            </a:r>
            <a:r>
              <a:rPr b="1" lang="ru-RU" sz="2600" spc="72" strike="noStrike">
                <a:solidFill>
                  <a:srgbClr val="1d2e5f"/>
                </a:solidFill>
                <a:latin typeface="Arial"/>
                <a:ea typeface="DejaVu Sans"/>
              </a:rPr>
              <a:t> </a:t>
            </a:r>
            <a:r>
              <a:rPr b="1" lang="ru-RU" sz="2600" spc="-12" strike="noStrike">
                <a:solidFill>
                  <a:srgbClr val="1d2e5f"/>
                </a:solidFill>
                <a:latin typeface="Arial"/>
                <a:ea typeface="DejaVu Sans"/>
              </a:rPr>
              <a:t>лейкемія;</a:t>
            </a:r>
            <a:endParaRPr b="0" lang="ru-RU" sz="2600" spc="-1" strike="noStrike">
              <a:latin typeface="Arial"/>
            </a:endParaRPr>
          </a:p>
          <a:p>
            <a:pPr marL="469800" indent="-456120">
              <a:lnSpc>
                <a:spcPct val="100000"/>
              </a:lnSpc>
              <a:buClr>
                <a:srgbClr val="1d2e5f"/>
              </a:buClr>
              <a:buFont typeface="Arial"/>
              <a:buChar char="•"/>
            </a:pPr>
            <a:r>
              <a:rPr b="1" lang="ru-RU" sz="2600" spc="-15" strike="noStrike">
                <a:solidFill>
                  <a:srgbClr val="1d2e5f"/>
                </a:solidFill>
                <a:latin typeface="Arial"/>
                <a:ea typeface="DejaVu Sans"/>
              </a:rPr>
              <a:t>стан </a:t>
            </a:r>
            <a:r>
              <a:rPr b="1" lang="ru-RU" sz="2600" spc="-1" strike="noStrike">
                <a:solidFill>
                  <a:srgbClr val="1d2e5f"/>
                </a:solidFill>
                <a:latin typeface="Arial"/>
                <a:ea typeface="DejaVu Sans"/>
              </a:rPr>
              <a:t>після</a:t>
            </a:r>
            <a:r>
              <a:rPr b="1" lang="ru-RU" sz="2600" spc="52" strike="noStrike">
                <a:solidFill>
                  <a:srgbClr val="1d2e5f"/>
                </a:solidFill>
                <a:latin typeface="Arial"/>
                <a:ea typeface="DejaVu Sans"/>
              </a:rPr>
              <a:t> </a:t>
            </a:r>
            <a:r>
              <a:rPr b="1" lang="ru-RU" sz="2600" spc="-15" strike="noStrike">
                <a:solidFill>
                  <a:srgbClr val="1d2e5f"/>
                </a:solidFill>
                <a:latin typeface="Arial"/>
                <a:ea typeface="DejaVu Sans"/>
              </a:rPr>
              <a:t>спленектомії;</a:t>
            </a:r>
            <a:endParaRPr b="0" lang="ru-RU" sz="2600" spc="-1" strike="noStrike">
              <a:latin typeface="Arial"/>
            </a:endParaRPr>
          </a:p>
          <a:p>
            <a:pPr marL="469800" indent="-456120">
              <a:lnSpc>
                <a:spcPct val="100000"/>
              </a:lnSpc>
              <a:buClr>
                <a:srgbClr val="1d2e5f"/>
              </a:buClr>
              <a:buFont typeface="Arial"/>
              <a:buChar char="•"/>
            </a:pPr>
            <a:r>
              <a:rPr b="1" lang="ru-RU" sz="2600" spc="-1" strike="noStrike">
                <a:solidFill>
                  <a:srgbClr val="1d2e5f"/>
                </a:solidFill>
                <a:latin typeface="Arial"/>
                <a:ea typeface="DejaVu Sans"/>
              </a:rPr>
              <a:t>вплив </a:t>
            </a:r>
            <a:r>
              <a:rPr b="1" lang="ru-RU" sz="2600" spc="-21" strike="noStrike">
                <a:solidFill>
                  <a:srgbClr val="1d2e5f"/>
                </a:solidFill>
                <a:latin typeface="Arial"/>
                <a:ea typeface="DejaVu Sans"/>
              </a:rPr>
              <a:t>іонізуючого</a:t>
            </a:r>
            <a:r>
              <a:rPr b="1" lang="ru-RU" sz="2600" spc="-1" strike="noStrike">
                <a:solidFill>
                  <a:srgbClr val="1d2e5f"/>
                </a:solidFill>
                <a:latin typeface="Arial"/>
                <a:ea typeface="DejaVu Sans"/>
              </a:rPr>
              <a:t> опромінення;</a:t>
            </a:r>
            <a:endParaRPr b="0" lang="ru-RU" sz="2600" spc="-1" strike="noStrike">
              <a:latin typeface="Arial"/>
            </a:endParaRPr>
          </a:p>
          <a:p>
            <a:pPr marL="469800" indent="-456120">
              <a:lnSpc>
                <a:spcPct val="100000"/>
              </a:lnSpc>
              <a:buClr>
                <a:srgbClr val="1d2e5f"/>
              </a:buClr>
              <a:buFont typeface="Arial"/>
              <a:buChar char="•"/>
            </a:pPr>
            <a:r>
              <a:rPr b="1" lang="ru-RU" sz="2600" spc="-1" strike="noStrike">
                <a:solidFill>
                  <a:srgbClr val="1d2e5f"/>
                </a:solidFill>
                <a:latin typeface="Arial"/>
                <a:ea typeface="DejaVu Sans"/>
              </a:rPr>
              <a:t>ранній </a:t>
            </a:r>
            <a:r>
              <a:rPr b="1" lang="ru-RU" sz="2600" spc="-12" strike="noStrike">
                <a:solidFill>
                  <a:srgbClr val="1d2e5f"/>
                </a:solidFill>
                <a:latin typeface="Arial"/>
                <a:ea typeface="DejaVu Sans"/>
              </a:rPr>
              <a:t>дитячий</a:t>
            </a:r>
            <a:r>
              <a:rPr b="1" lang="ru-RU" sz="2600" spc="18" strike="noStrike">
                <a:solidFill>
                  <a:srgbClr val="1d2e5f"/>
                </a:solidFill>
                <a:latin typeface="Arial"/>
                <a:ea typeface="DejaVu Sans"/>
              </a:rPr>
              <a:t> </a:t>
            </a:r>
            <a:r>
              <a:rPr b="1" lang="ru-RU" sz="2600" spc="-7" strike="noStrike">
                <a:solidFill>
                  <a:srgbClr val="1d2e5f"/>
                </a:solidFill>
                <a:latin typeface="Arial"/>
                <a:ea typeface="DejaVu Sans"/>
              </a:rPr>
              <a:t>вік.</a:t>
            </a:r>
            <a:endParaRPr b="0" lang="ru-RU" sz="2600" spc="-1" strike="noStrike">
              <a:latin typeface="Arial"/>
            </a:endParaRPr>
          </a:p>
        </p:txBody>
      </p:sp>
    </p:spTree>
  </p:cSld>
  <mc:AlternateContent>
    <mc:Choice Requires="p14">
      <p:transition spd="slow" p14:dur="2000"/>
    </mc:Choice>
    <mc:Fallback>
      <p:transition spd="slow"/>
    </mc:Fallback>
  </mc:AlternateContent>
</p:sld>
</file>

<file path=ppt/slides/slide7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8" name="CustomShape 1"/>
          <p:cNvSpPr/>
          <p:nvPr/>
        </p:nvSpPr>
        <p:spPr>
          <a:xfrm>
            <a:off x="368280" y="391320"/>
            <a:ext cx="12485520" cy="8978040"/>
          </a:xfrm>
          <a:prstGeom prst="rect">
            <a:avLst/>
          </a:prstGeom>
          <a:noFill/>
          <a:ln>
            <a:noFill/>
          </a:ln>
        </p:spPr>
        <p:style>
          <a:lnRef idx="0"/>
          <a:fillRef idx="0"/>
          <a:effectRef idx="0"/>
          <a:fontRef idx="minor"/>
        </p:style>
        <p:txBody>
          <a:bodyPr lIns="0" rIns="0" tIns="12240" bIns="0">
            <a:spAutoFit/>
          </a:bodyPr>
          <a:p>
            <a:pPr marL="12600" algn="just">
              <a:lnSpc>
                <a:spcPct val="100000"/>
              </a:lnSpc>
              <a:spcBef>
                <a:spcPts val="96"/>
              </a:spcBef>
            </a:pPr>
            <a:r>
              <a:rPr b="1" lang="ru-RU" sz="2800" spc="-26" strike="noStrike">
                <a:solidFill>
                  <a:srgbClr val="c00000"/>
                </a:solidFill>
                <a:latin typeface="Arial"/>
                <a:ea typeface="DejaVu Sans"/>
              </a:rPr>
              <a:t>Імуноглобуліни </a:t>
            </a:r>
            <a:r>
              <a:rPr b="1" lang="ru-RU" sz="2800" spc="-7" strike="noStrike">
                <a:solidFill>
                  <a:srgbClr val="c00000"/>
                </a:solidFill>
                <a:latin typeface="Arial"/>
                <a:ea typeface="DejaVu Sans"/>
              </a:rPr>
              <a:t>G (Ig G) </a:t>
            </a:r>
            <a:r>
              <a:rPr b="0" lang="ru-RU" sz="2800" spc="-7" strike="noStrike">
                <a:solidFill>
                  <a:srgbClr val="1d2e5f"/>
                </a:solidFill>
                <a:latin typeface="Arial"/>
                <a:ea typeface="DejaVu Sans"/>
              </a:rPr>
              <a:t>складають </a:t>
            </a:r>
            <a:r>
              <a:rPr b="0" lang="ru-RU" sz="2800" spc="-21" strike="noStrike">
                <a:solidFill>
                  <a:srgbClr val="1d2e5f"/>
                </a:solidFill>
                <a:latin typeface="Arial"/>
                <a:ea typeface="DejaVu Sans"/>
              </a:rPr>
              <a:t>близько </a:t>
            </a:r>
            <a:r>
              <a:rPr b="0" lang="ru-RU" sz="2800" spc="-1" strike="noStrike">
                <a:solidFill>
                  <a:srgbClr val="1d2e5f"/>
                </a:solidFill>
                <a:latin typeface="Arial"/>
                <a:ea typeface="DejaVu Sans"/>
              </a:rPr>
              <a:t>75 </a:t>
            </a:r>
            <a:r>
              <a:rPr b="0" lang="ru-RU" sz="2800" spc="-7" strike="noStrike">
                <a:solidFill>
                  <a:srgbClr val="1d2e5f"/>
                </a:solidFill>
                <a:latin typeface="Arial"/>
                <a:ea typeface="DejaVu Sans"/>
              </a:rPr>
              <a:t>% від </a:t>
            </a:r>
            <a:r>
              <a:rPr b="0" lang="ru-RU" sz="2800" spc="-12" strike="noStrike">
                <a:solidFill>
                  <a:srgbClr val="1d2e5f"/>
                </a:solidFill>
                <a:latin typeface="Arial"/>
                <a:ea typeface="DejaVu Sans"/>
              </a:rPr>
              <a:t>сироваткових  </a:t>
            </a:r>
            <a:r>
              <a:rPr b="0" lang="ru-RU" sz="2800" spc="-15" strike="noStrike">
                <a:solidFill>
                  <a:srgbClr val="1d2e5f"/>
                </a:solidFill>
                <a:latin typeface="Arial"/>
                <a:ea typeface="DejaVu Sans"/>
              </a:rPr>
              <a:t>імуноглобулінів </a:t>
            </a:r>
            <a:r>
              <a:rPr b="0" lang="ru-RU" sz="2800" spc="-7" strike="noStrike">
                <a:solidFill>
                  <a:srgbClr val="1d2e5f"/>
                </a:solidFill>
                <a:latin typeface="Arial"/>
                <a:ea typeface="DejaVu Sans"/>
              </a:rPr>
              <a:t>і </a:t>
            </a:r>
            <a:r>
              <a:rPr b="0" lang="ru-RU" sz="2800" spc="-1" strike="noStrike">
                <a:solidFill>
                  <a:srgbClr val="1d2e5f"/>
                </a:solidFill>
                <a:latin typeface="Arial"/>
                <a:ea typeface="DejaVu Sans"/>
              </a:rPr>
              <a:t>10-20 </a:t>
            </a:r>
            <a:r>
              <a:rPr b="0" lang="ru-RU" sz="2800" spc="-7" strike="noStrike">
                <a:solidFill>
                  <a:srgbClr val="1d2e5f"/>
                </a:solidFill>
                <a:latin typeface="Arial"/>
                <a:ea typeface="DejaVu Sans"/>
              </a:rPr>
              <a:t>% </a:t>
            </a:r>
            <a:r>
              <a:rPr b="0" lang="ru-RU" sz="2800" spc="-15" strike="noStrike">
                <a:solidFill>
                  <a:srgbClr val="1d2e5f"/>
                </a:solidFill>
                <a:latin typeface="Arial"/>
                <a:ea typeface="DejaVu Sans"/>
              </a:rPr>
              <a:t>загального </a:t>
            </a:r>
            <a:r>
              <a:rPr b="0" lang="ru-RU" sz="2800" spc="-1" strike="noStrike">
                <a:solidFill>
                  <a:srgbClr val="1d2e5f"/>
                </a:solidFill>
                <a:latin typeface="Arial"/>
                <a:ea typeface="DejaVu Sans"/>
              </a:rPr>
              <a:t>білка </a:t>
            </a:r>
            <a:r>
              <a:rPr b="0" lang="ru-RU" sz="2800" spc="-15" strike="noStrike">
                <a:solidFill>
                  <a:srgbClr val="1d2e5f"/>
                </a:solidFill>
                <a:latin typeface="Arial"/>
                <a:ea typeface="DejaVu Sans"/>
              </a:rPr>
              <a:t>сироватки </a:t>
            </a:r>
            <a:r>
              <a:rPr b="0" lang="ru-RU" sz="2800" spc="-7" strike="noStrike">
                <a:solidFill>
                  <a:srgbClr val="1d2e5f"/>
                </a:solidFill>
                <a:latin typeface="Arial"/>
                <a:ea typeface="DejaVu Sans"/>
              </a:rPr>
              <a:t>крові, </a:t>
            </a:r>
            <a:r>
              <a:rPr b="0" lang="ru-RU" sz="2800" spc="-21" strike="noStrike">
                <a:solidFill>
                  <a:srgbClr val="1d2e5f"/>
                </a:solidFill>
                <a:latin typeface="Arial"/>
                <a:ea typeface="DejaVu Sans"/>
              </a:rPr>
              <a:t>синтезуються  </a:t>
            </a:r>
            <a:r>
              <a:rPr b="0" lang="ru-RU" sz="2800" spc="-7" strike="noStrike">
                <a:solidFill>
                  <a:srgbClr val="1d2e5f"/>
                </a:solidFill>
                <a:latin typeface="Arial"/>
                <a:ea typeface="DejaVu Sans"/>
              </a:rPr>
              <a:t>зрілими </a:t>
            </a:r>
            <a:r>
              <a:rPr b="0" lang="ru-RU" sz="2800" spc="-12" strike="noStrike">
                <a:solidFill>
                  <a:srgbClr val="1d2e5f"/>
                </a:solidFill>
                <a:latin typeface="Arial"/>
                <a:ea typeface="DejaVu Sans"/>
              </a:rPr>
              <a:t>В-лімфоцитами </a:t>
            </a:r>
            <a:r>
              <a:rPr b="0" lang="ru-RU" sz="2800" spc="-7" strike="noStrike">
                <a:solidFill>
                  <a:srgbClr val="1d2e5f"/>
                </a:solidFill>
                <a:latin typeface="Arial"/>
                <a:ea typeface="DejaVu Sans"/>
              </a:rPr>
              <a:t>і є </a:t>
            </a:r>
            <a:r>
              <a:rPr b="0" lang="ru-RU" sz="2800" spc="-12" strike="noStrike">
                <a:solidFill>
                  <a:srgbClr val="1d2e5f"/>
                </a:solidFill>
                <a:latin typeface="Arial"/>
                <a:ea typeface="DejaVu Sans"/>
              </a:rPr>
              <a:t>основними </a:t>
            </a:r>
            <a:r>
              <a:rPr b="0" lang="ru-RU" sz="2800" spc="-7" strike="noStrike">
                <a:solidFill>
                  <a:srgbClr val="1d2e5f"/>
                </a:solidFill>
                <a:latin typeface="Arial"/>
                <a:ea typeface="DejaVu Sans"/>
              </a:rPr>
              <a:t>антитілами, які </a:t>
            </a:r>
            <a:r>
              <a:rPr b="0" lang="ru-RU" sz="2800" spc="-21" strike="noStrike">
                <a:solidFill>
                  <a:srgbClr val="1d2e5f"/>
                </a:solidFill>
                <a:latin typeface="Arial"/>
                <a:ea typeface="DejaVu Sans"/>
              </a:rPr>
              <a:t>виробляються </a:t>
            </a:r>
            <a:r>
              <a:rPr b="0" lang="ru-RU" sz="2800" spc="-7" strike="noStrike">
                <a:solidFill>
                  <a:srgbClr val="1d2e5f"/>
                </a:solidFill>
                <a:latin typeface="Arial"/>
                <a:ea typeface="DejaVu Sans"/>
              </a:rPr>
              <a:t>у  відповідь при </a:t>
            </a:r>
            <a:r>
              <a:rPr b="0" lang="ru-RU" sz="2800" spc="-12" strike="noStrike">
                <a:solidFill>
                  <a:srgbClr val="1d2e5f"/>
                </a:solidFill>
                <a:latin typeface="Arial"/>
                <a:ea typeface="DejaVu Sans"/>
              </a:rPr>
              <a:t>вторинному </a:t>
            </a:r>
            <a:r>
              <a:rPr b="0" lang="ru-RU" sz="2800" spc="-1" strike="noStrike">
                <a:solidFill>
                  <a:srgbClr val="1d2e5f"/>
                </a:solidFill>
                <a:latin typeface="Arial"/>
                <a:ea typeface="DejaVu Sans"/>
              </a:rPr>
              <a:t>контакті </a:t>
            </a:r>
            <a:r>
              <a:rPr b="0" lang="ru-RU" sz="2800" spc="-7" strike="noStrike">
                <a:solidFill>
                  <a:srgbClr val="1d2e5f"/>
                </a:solidFill>
                <a:latin typeface="Arial"/>
                <a:ea typeface="DejaVu Sans"/>
              </a:rPr>
              <a:t>з </a:t>
            </a:r>
            <a:r>
              <a:rPr b="0" lang="ru-RU" sz="2800" spc="-12" strike="noStrike">
                <a:solidFill>
                  <a:srgbClr val="1d2e5f"/>
                </a:solidFill>
                <a:latin typeface="Arial"/>
                <a:ea typeface="DejaVu Sans"/>
              </a:rPr>
              <a:t>антигеном. </a:t>
            </a:r>
            <a:r>
              <a:rPr b="0" lang="ru-RU" sz="2800" spc="-15" strike="noStrike">
                <a:solidFill>
                  <a:srgbClr val="1d2e5f"/>
                </a:solidFill>
                <a:latin typeface="Arial"/>
                <a:ea typeface="DejaVu Sans"/>
              </a:rPr>
              <a:t>Імуноглобулін </a:t>
            </a:r>
            <a:r>
              <a:rPr b="0" lang="ru-RU" sz="2800" spc="-7" strike="noStrike">
                <a:solidFill>
                  <a:srgbClr val="1d2e5f"/>
                </a:solidFill>
                <a:latin typeface="Arial"/>
                <a:ea typeface="DejaVu Sans"/>
              </a:rPr>
              <a:t>G (Ig </a:t>
            </a:r>
            <a:r>
              <a:rPr b="0" lang="ru-RU" sz="2800" spc="-12" strike="noStrike">
                <a:solidFill>
                  <a:srgbClr val="1d2e5f"/>
                </a:solidFill>
                <a:latin typeface="Arial"/>
                <a:ea typeface="DejaVu Sans"/>
              </a:rPr>
              <a:t>G)  </a:t>
            </a:r>
            <a:r>
              <a:rPr b="0" lang="ru-RU" sz="2800" spc="-7" strike="noStrike">
                <a:solidFill>
                  <a:srgbClr val="1d2e5f"/>
                </a:solidFill>
                <a:latin typeface="Arial"/>
                <a:ea typeface="DejaVu Sans"/>
              </a:rPr>
              <a:t>антитіла </a:t>
            </a:r>
            <a:r>
              <a:rPr b="0" lang="ru-RU" sz="2800" spc="-15" strike="noStrike">
                <a:solidFill>
                  <a:srgbClr val="1d2e5f"/>
                </a:solidFill>
                <a:latin typeface="Arial"/>
                <a:ea typeface="DejaVu Sans"/>
              </a:rPr>
              <a:t>беруть </a:t>
            </a:r>
            <a:r>
              <a:rPr b="0" lang="ru-RU" sz="2800" spc="-1" strike="noStrike">
                <a:solidFill>
                  <a:srgbClr val="1d2e5f"/>
                </a:solidFill>
                <a:latin typeface="Arial"/>
                <a:ea typeface="DejaVu Sans"/>
              </a:rPr>
              <a:t>участь </a:t>
            </a:r>
            <a:r>
              <a:rPr b="0" lang="ru-RU" sz="2800" spc="-7" strike="noStrike">
                <a:solidFill>
                  <a:srgbClr val="1d2e5f"/>
                </a:solidFill>
                <a:latin typeface="Arial"/>
                <a:ea typeface="DejaVu Sans"/>
              </a:rPr>
              <a:t>в нейтралізації </a:t>
            </a:r>
            <a:r>
              <a:rPr b="0" lang="ru-RU" sz="2800" spc="-12" strike="noStrike">
                <a:solidFill>
                  <a:srgbClr val="1d2e5f"/>
                </a:solidFill>
                <a:latin typeface="Arial"/>
                <a:ea typeface="DejaVu Sans"/>
              </a:rPr>
              <a:t>бактеріальних, </a:t>
            </a:r>
            <a:r>
              <a:rPr b="0" lang="ru-RU" sz="2800" spc="-15" strike="noStrike">
                <a:solidFill>
                  <a:srgbClr val="1d2e5f"/>
                </a:solidFill>
                <a:latin typeface="Arial"/>
                <a:ea typeface="DejaVu Sans"/>
              </a:rPr>
              <a:t>вірусних </a:t>
            </a:r>
            <a:r>
              <a:rPr b="0" lang="ru-RU" sz="2800" spc="-7" strike="noStrike">
                <a:solidFill>
                  <a:srgbClr val="1d2e5f"/>
                </a:solidFill>
                <a:latin typeface="Arial"/>
                <a:ea typeface="DejaVu Sans"/>
              </a:rPr>
              <a:t>токсинів,  </a:t>
            </a:r>
            <a:r>
              <a:rPr b="0" lang="ru-RU" sz="2800" spc="-12" strike="noStrike">
                <a:solidFill>
                  <a:srgbClr val="1d2e5f"/>
                </a:solidFill>
                <a:latin typeface="Arial"/>
                <a:ea typeface="DejaVu Sans"/>
              </a:rPr>
              <a:t>стимуляції </a:t>
            </a:r>
            <a:r>
              <a:rPr b="0" lang="ru-RU" sz="2800" spc="-46" strike="noStrike">
                <a:solidFill>
                  <a:srgbClr val="1d2e5f"/>
                </a:solidFill>
                <a:latin typeface="Arial"/>
                <a:ea typeface="DejaVu Sans"/>
              </a:rPr>
              <a:t>фагоцитозу, </a:t>
            </a:r>
            <a:r>
              <a:rPr b="0" lang="ru-RU" sz="2800" spc="-12" strike="noStrike">
                <a:solidFill>
                  <a:srgbClr val="1d2e5f"/>
                </a:solidFill>
                <a:latin typeface="Arial"/>
                <a:ea typeface="DejaVu Sans"/>
              </a:rPr>
              <a:t>реакціях </a:t>
            </a:r>
            <a:r>
              <a:rPr b="0" lang="ru-RU" sz="2800" spc="-15" strike="noStrike">
                <a:solidFill>
                  <a:srgbClr val="1d2e5f"/>
                </a:solidFill>
                <a:latin typeface="Arial"/>
                <a:ea typeface="DejaVu Sans"/>
              </a:rPr>
              <a:t>зв'язуванні</a:t>
            </a:r>
            <a:r>
              <a:rPr b="0" lang="ru-RU" sz="2800" spc="162" strike="noStrike">
                <a:solidFill>
                  <a:srgbClr val="1d2e5f"/>
                </a:solidFill>
                <a:latin typeface="Arial"/>
                <a:ea typeface="DejaVu Sans"/>
              </a:rPr>
              <a:t> </a:t>
            </a:r>
            <a:r>
              <a:rPr b="0" lang="ru-RU" sz="2800" spc="-21" strike="noStrike">
                <a:solidFill>
                  <a:srgbClr val="1d2e5f"/>
                </a:solidFill>
                <a:latin typeface="Arial"/>
                <a:ea typeface="DejaVu Sans"/>
              </a:rPr>
              <a:t>комплементу.</a:t>
            </a:r>
            <a:endParaRPr b="0" lang="ru-RU" sz="2800" spc="-1" strike="noStrike">
              <a:latin typeface="Arial"/>
            </a:endParaRPr>
          </a:p>
          <a:p>
            <a:pPr marL="12600">
              <a:lnSpc>
                <a:spcPct val="100000"/>
              </a:lnSpc>
              <a:spcBef>
                <a:spcPts val="26"/>
              </a:spcBef>
            </a:pPr>
            <a:endParaRPr b="0" lang="ru-RU" sz="2800" spc="-1" strike="noStrike">
              <a:latin typeface="Arial"/>
            </a:endParaRPr>
          </a:p>
          <a:p>
            <a:pPr marL="38160" algn="ctr">
              <a:lnSpc>
                <a:spcPct val="100000"/>
              </a:lnSpc>
            </a:pPr>
            <a:r>
              <a:rPr b="1" i="1" lang="ru-RU" sz="2800" spc="-12" strike="noStrike">
                <a:solidFill>
                  <a:srgbClr val="c00000"/>
                </a:solidFill>
                <a:latin typeface="Arial"/>
                <a:ea typeface="DejaVu Sans"/>
              </a:rPr>
              <a:t>Наявність </a:t>
            </a:r>
            <a:r>
              <a:rPr b="1" i="1" lang="ru-RU" sz="2800" spc="-7" strike="noStrike">
                <a:solidFill>
                  <a:srgbClr val="c00000"/>
                </a:solidFill>
                <a:latin typeface="Arial"/>
                <a:ea typeface="DejaVu Sans"/>
              </a:rPr>
              <a:t>специфічних Ig G </a:t>
            </a:r>
            <a:r>
              <a:rPr b="1" i="1" lang="ru-RU" sz="2800" spc="-12" strike="noStrike">
                <a:solidFill>
                  <a:srgbClr val="c00000"/>
                </a:solidFill>
                <a:latin typeface="Arial"/>
                <a:ea typeface="DejaVu Sans"/>
              </a:rPr>
              <a:t>разом </a:t>
            </a:r>
            <a:r>
              <a:rPr b="1" i="1" lang="ru-RU" sz="2800" spc="-7" strike="noStrike">
                <a:solidFill>
                  <a:srgbClr val="c00000"/>
                </a:solidFill>
                <a:latin typeface="Arial"/>
                <a:ea typeface="DejaVu Sans"/>
              </a:rPr>
              <a:t>з </a:t>
            </a:r>
            <a:r>
              <a:rPr b="1" i="1" lang="ru-RU" sz="2800" spc="-15" strike="noStrike">
                <a:solidFill>
                  <a:srgbClr val="c00000"/>
                </a:solidFill>
                <a:latin typeface="Arial"/>
                <a:ea typeface="DejaVu Sans"/>
              </a:rPr>
              <a:t>визначенням специфічного </a:t>
            </a:r>
            <a:r>
              <a:rPr b="1" i="1" lang="ru-RU" sz="2800" spc="-7" strike="noStrike">
                <a:solidFill>
                  <a:srgbClr val="c00000"/>
                </a:solidFill>
                <a:latin typeface="Arial"/>
                <a:ea typeface="DejaVu Sans"/>
              </a:rPr>
              <a:t>Ig M  </a:t>
            </a:r>
            <a:r>
              <a:rPr b="1" i="1" lang="ru-RU" sz="2800" spc="-15" strike="noStrike">
                <a:solidFill>
                  <a:srgbClr val="c00000"/>
                </a:solidFill>
                <a:latin typeface="Arial"/>
                <a:ea typeface="DejaVu Sans"/>
              </a:rPr>
              <a:t>використовується </a:t>
            </a:r>
            <a:r>
              <a:rPr b="1" i="1" lang="ru-RU" sz="2800" spc="-7" strike="noStrike">
                <a:solidFill>
                  <a:srgbClr val="c00000"/>
                </a:solidFill>
                <a:latin typeface="Arial"/>
                <a:ea typeface="DejaVu Sans"/>
              </a:rPr>
              <a:t>в </a:t>
            </a:r>
            <a:r>
              <a:rPr b="1" i="1" lang="ru-RU" sz="2800" spc="-12" strike="noStrike">
                <a:solidFill>
                  <a:srgbClr val="c00000"/>
                </a:solidFill>
                <a:latin typeface="Arial"/>
                <a:ea typeface="DejaVu Sans"/>
              </a:rPr>
              <a:t>серологічної діагностиці при </a:t>
            </a:r>
            <a:r>
              <a:rPr b="1" i="1" lang="ru-RU" sz="2800" spc="-21" strike="noStrike">
                <a:solidFill>
                  <a:srgbClr val="c00000"/>
                </a:solidFill>
                <a:latin typeface="Arial"/>
                <a:ea typeface="DejaVu Sans"/>
              </a:rPr>
              <a:t>гострих </a:t>
            </a:r>
            <a:r>
              <a:rPr b="1" i="1" lang="ru-RU" sz="2800" spc="-12" strike="noStrike">
                <a:solidFill>
                  <a:srgbClr val="c00000"/>
                </a:solidFill>
                <a:latin typeface="Arial"/>
                <a:ea typeface="DejaVu Sans"/>
              </a:rPr>
              <a:t>або  хронічних</a:t>
            </a:r>
            <a:r>
              <a:rPr b="1" i="1" lang="ru-RU" sz="2800" spc="7" strike="noStrike">
                <a:solidFill>
                  <a:srgbClr val="c00000"/>
                </a:solidFill>
                <a:latin typeface="Arial"/>
                <a:ea typeface="DejaVu Sans"/>
              </a:rPr>
              <a:t> </a:t>
            </a:r>
            <a:r>
              <a:rPr b="1" i="1" lang="ru-RU" sz="2800" spc="-7" strike="noStrike">
                <a:solidFill>
                  <a:srgbClr val="c00000"/>
                </a:solidFill>
                <a:latin typeface="Arial"/>
                <a:ea typeface="DejaVu Sans"/>
              </a:rPr>
              <a:t>інфекціях</a:t>
            </a:r>
            <a:endParaRPr b="0" lang="ru-RU" sz="2800" spc="-1" strike="noStrike">
              <a:latin typeface="Arial"/>
            </a:endParaRPr>
          </a:p>
          <a:p>
            <a:pPr marL="38160">
              <a:lnSpc>
                <a:spcPct val="100000"/>
              </a:lnSpc>
              <a:spcBef>
                <a:spcPts val="31"/>
              </a:spcBef>
            </a:pPr>
            <a:endParaRPr b="0" lang="ru-RU" sz="2800" spc="-1" strike="noStrike">
              <a:latin typeface="Arial"/>
            </a:endParaRPr>
          </a:p>
          <a:p>
            <a:pPr marL="12600" algn="just">
              <a:lnSpc>
                <a:spcPct val="100000"/>
              </a:lnSpc>
            </a:pPr>
            <a:r>
              <a:rPr b="0" lang="ru-RU" sz="2800" spc="-1" strike="noStrike">
                <a:solidFill>
                  <a:srgbClr val="1d2e5f"/>
                </a:solidFill>
                <a:latin typeface="Arial"/>
                <a:ea typeface="DejaVu Sans"/>
              </a:rPr>
              <a:t>Основною </a:t>
            </a:r>
            <a:r>
              <a:rPr b="0" lang="ru-RU" sz="2800" spc="-7" strike="noStrike">
                <a:solidFill>
                  <a:srgbClr val="1d2e5f"/>
                </a:solidFill>
                <a:latin typeface="Arial"/>
                <a:ea typeface="DejaVu Sans"/>
              </a:rPr>
              <a:t>причиною </a:t>
            </a:r>
            <a:r>
              <a:rPr b="0" lang="ru-RU" sz="2800" spc="-12" strike="noStrike">
                <a:solidFill>
                  <a:srgbClr val="1d2e5f"/>
                </a:solidFill>
                <a:latin typeface="Arial"/>
                <a:ea typeface="DejaVu Sans"/>
              </a:rPr>
              <a:t>поліклонального </a:t>
            </a:r>
            <a:r>
              <a:rPr b="0" lang="ru-RU" sz="2800" spc="-7" strike="noStrike">
                <a:solidFill>
                  <a:srgbClr val="1d2e5f"/>
                </a:solidFill>
                <a:latin typeface="Arial"/>
                <a:ea typeface="DejaVu Sans"/>
              </a:rPr>
              <a:t>збільшення Ig G є синдром </a:t>
            </a:r>
            <a:r>
              <a:rPr b="0" lang="ru-RU" sz="2800" spc="-26" strike="noStrike">
                <a:solidFill>
                  <a:srgbClr val="1d2e5f"/>
                </a:solidFill>
                <a:latin typeface="Arial"/>
                <a:ea typeface="DejaVu Sans"/>
              </a:rPr>
              <a:t>набутого  </a:t>
            </a:r>
            <a:r>
              <a:rPr b="0" lang="ru-RU" sz="2800" spc="-21" strike="noStrike">
                <a:solidFill>
                  <a:srgbClr val="1d2e5f"/>
                </a:solidFill>
                <a:latin typeface="Arial"/>
                <a:ea typeface="DejaVu Sans"/>
              </a:rPr>
              <a:t>імунодефіциту. </a:t>
            </a:r>
            <a:r>
              <a:rPr b="0" lang="ru-RU" sz="2800" spc="-7" strike="noStrike">
                <a:solidFill>
                  <a:srgbClr val="1d2e5f"/>
                </a:solidFill>
                <a:latin typeface="Arial"/>
                <a:ea typeface="DejaVu Sans"/>
              </a:rPr>
              <a:t>Поліклональні </a:t>
            </a:r>
            <a:r>
              <a:rPr b="0" lang="ru-RU" sz="2800" spc="-12" strike="noStrike">
                <a:solidFill>
                  <a:srgbClr val="1d2e5f"/>
                </a:solidFill>
                <a:latin typeface="Arial"/>
                <a:ea typeface="DejaVu Sans"/>
              </a:rPr>
              <a:t>збільшення </a:t>
            </a:r>
            <a:r>
              <a:rPr b="0" lang="ru-RU" sz="2800" spc="-7" strike="noStrike">
                <a:solidFill>
                  <a:srgbClr val="1d2e5f"/>
                </a:solidFill>
                <a:latin typeface="Arial"/>
                <a:ea typeface="DejaVu Sans"/>
              </a:rPr>
              <a:t>Ig G </a:t>
            </a:r>
            <a:r>
              <a:rPr b="0" lang="ru-RU" sz="2800" spc="-15" strike="noStrike">
                <a:solidFill>
                  <a:srgbClr val="1d2e5f"/>
                </a:solidFill>
                <a:latin typeface="Arial"/>
                <a:ea typeface="DejaVu Sans"/>
              </a:rPr>
              <a:t>також </a:t>
            </a:r>
            <a:r>
              <a:rPr b="0" lang="ru-RU" sz="2800" spc="-21" strike="noStrike">
                <a:solidFill>
                  <a:srgbClr val="1d2e5f"/>
                </a:solidFill>
                <a:latin typeface="Arial"/>
                <a:ea typeface="DejaVu Sans"/>
              </a:rPr>
              <a:t>враховуються </a:t>
            </a:r>
            <a:r>
              <a:rPr b="0" lang="ru-RU" sz="2800" spc="-1" strike="noStrike">
                <a:solidFill>
                  <a:srgbClr val="1d2e5f"/>
                </a:solidFill>
                <a:latin typeface="Arial"/>
                <a:ea typeface="DejaVu Sans"/>
              </a:rPr>
              <a:t>при  </a:t>
            </a:r>
            <a:r>
              <a:rPr b="0" lang="ru-RU" sz="2800" spc="-7" strike="noStrike">
                <a:solidFill>
                  <a:srgbClr val="1d2e5f"/>
                </a:solidFill>
                <a:latin typeface="Arial"/>
                <a:ea typeface="DejaVu Sans"/>
              </a:rPr>
              <a:t>розсіяному склерозі і </a:t>
            </a:r>
            <a:r>
              <a:rPr b="0" lang="ru-RU" sz="2800" spc="-12" strike="noStrike">
                <a:solidFill>
                  <a:srgbClr val="1d2e5f"/>
                </a:solidFill>
                <a:latin typeface="Arial"/>
                <a:ea typeface="DejaVu Sans"/>
              </a:rPr>
              <a:t>деяких </a:t>
            </a:r>
            <a:r>
              <a:rPr b="0" lang="ru-RU" sz="2800" spc="-7" strike="noStrike">
                <a:solidFill>
                  <a:srgbClr val="1d2e5f"/>
                </a:solidFill>
                <a:latin typeface="Arial"/>
                <a:ea typeface="DejaVu Sans"/>
              </a:rPr>
              <a:t>хронічних </a:t>
            </a:r>
            <a:r>
              <a:rPr b="0" lang="ru-RU" sz="2800" spc="-21" strike="noStrike">
                <a:solidFill>
                  <a:srgbClr val="1d2e5f"/>
                </a:solidFill>
                <a:latin typeface="Arial"/>
                <a:ea typeface="DejaVu Sans"/>
              </a:rPr>
              <a:t>гепатитах. </a:t>
            </a:r>
            <a:r>
              <a:rPr b="0" lang="ru-RU" sz="2800" spc="-1" strike="noStrike">
                <a:solidFill>
                  <a:srgbClr val="1d2e5f"/>
                </a:solidFill>
                <a:latin typeface="Arial"/>
                <a:ea typeface="DejaVu Sans"/>
              </a:rPr>
              <a:t>Моноклональне  </a:t>
            </a:r>
            <a:r>
              <a:rPr b="0" lang="ru-RU" sz="2800" spc="-7" strike="noStrike">
                <a:solidFill>
                  <a:srgbClr val="1d2e5f"/>
                </a:solidFill>
                <a:latin typeface="Arial"/>
                <a:ea typeface="DejaVu Sans"/>
              </a:rPr>
              <a:t>зростання Ig G </a:t>
            </a:r>
            <a:r>
              <a:rPr b="0" lang="ru-RU" sz="2800" spc="-12" strike="noStrike">
                <a:solidFill>
                  <a:srgbClr val="1d2e5f"/>
                </a:solidFill>
                <a:latin typeface="Arial"/>
                <a:ea typeface="DejaVu Sans"/>
              </a:rPr>
              <a:t>проявляється, </a:t>
            </a:r>
            <a:r>
              <a:rPr b="0" lang="ru-RU" sz="2800" spc="-7" strike="noStrike">
                <a:solidFill>
                  <a:srgbClr val="1d2e5f"/>
                </a:solidFill>
                <a:latin typeface="Arial"/>
                <a:ea typeface="DejaVu Sans"/>
              </a:rPr>
              <a:t>в більшості </a:t>
            </a:r>
            <a:r>
              <a:rPr b="0" lang="ru-RU" sz="2800" spc="-12" strike="noStrike">
                <a:solidFill>
                  <a:srgbClr val="1d2e5f"/>
                </a:solidFill>
                <a:latin typeface="Arial"/>
                <a:ea typeface="DejaVu Sans"/>
              </a:rPr>
              <a:t>випадків, </a:t>
            </a:r>
            <a:r>
              <a:rPr b="0" lang="ru-RU" sz="2800" spc="-7" strike="noStrike">
                <a:solidFill>
                  <a:srgbClr val="1d2e5f"/>
                </a:solidFill>
                <a:latin typeface="Arial"/>
                <a:ea typeface="DejaVu Sans"/>
              </a:rPr>
              <a:t>множинною </a:t>
            </a:r>
            <a:r>
              <a:rPr b="0" lang="ru-RU" sz="2800" spc="-1" strike="noStrike">
                <a:solidFill>
                  <a:srgbClr val="1d2e5f"/>
                </a:solidFill>
                <a:latin typeface="Arial"/>
                <a:ea typeface="DejaVu Sans"/>
              </a:rPr>
              <a:t>мієломою,  </a:t>
            </a:r>
            <a:r>
              <a:rPr b="0" lang="ru-RU" sz="2800" spc="-12" strike="noStrike">
                <a:solidFill>
                  <a:srgbClr val="1d2e5f"/>
                </a:solidFill>
                <a:latin typeface="Arial"/>
                <a:ea typeface="DejaVu Sans"/>
              </a:rPr>
              <a:t>рівень </a:t>
            </a:r>
            <a:r>
              <a:rPr b="0" lang="ru-RU" sz="2800" spc="-7" strike="noStrike">
                <a:solidFill>
                  <a:srgbClr val="1d2e5f"/>
                </a:solidFill>
                <a:latin typeface="Arial"/>
                <a:ea typeface="DejaVu Sans"/>
              </a:rPr>
              <a:t>Ig G &gt; 3 г/дл є основним діагностичним</a:t>
            </a:r>
            <a:r>
              <a:rPr b="0" lang="ru-RU" sz="2800" spc="111" strike="noStrike">
                <a:solidFill>
                  <a:srgbClr val="1d2e5f"/>
                </a:solidFill>
                <a:latin typeface="Arial"/>
                <a:ea typeface="DejaVu Sans"/>
              </a:rPr>
              <a:t> </a:t>
            </a:r>
            <a:r>
              <a:rPr b="0" lang="ru-RU" sz="2800" spc="-12" strike="noStrike">
                <a:solidFill>
                  <a:srgbClr val="1d2e5f"/>
                </a:solidFill>
                <a:latin typeface="Arial"/>
                <a:ea typeface="DejaVu Sans"/>
              </a:rPr>
              <a:t>критерієм.</a:t>
            </a:r>
            <a:endParaRPr b="0" lang="ru-RU" sz="2800" spc="-1" strike="noStrike">
              <a:latin typeface="Arial"/>
            </a:endParaRPr>
          </a:p>
          <a:p>
            <a:pPr marL="12600" algn="just">
              <a:lnSpc>
                <a:spcPct val="100000"/>
              </a:lnSpc>
            </a:pPr>
            <a:r>
              <a:rPr b="1" lang="ru-RU" sz="2800" spc="-7" strike="noStrike">
                <a:solidFill>
                  <a:srgbClr val="c00000"/>
                </a:solidFill>
                <a:latin typeface="Arial"/>
                <a:ea typeface="DejaVu Sans"/>
              </a:rPr>
              <a:t>Показання для </a:t>
            </a:r>
            <a:r>
              <a:rPr b="1" lang="ru-RU" sz="2800" spc="-12" strike="noStrike">
                <a:solidFill>
                  <a:srgbClr val="c00000"/>
                </a:solidFill>
                <a:latin typeface="Arial"/>
                <a:ea typeface="DejaVu Sans"/>
              </a:rPr>
              <a:t>визначення </a:t>
            </a:r>
            <a:r>
              <a:rPr b="1" lang="ru-RU" sz="2800" spc="-7" strike="noStrike">
                <a:solidFill>
                  <a:srgbClr val="c00000"/>
                </a:solidFill>
                <a:latin typeface="Arial"/>
                <a:ea typeface="DejaVu Sans"/>
              </a:rPr>
              <a:t>Ig G: </a:t>
            </a:r>
            <a:r>
              <a:rPr b="0" lang="ru-RU" sz="2800" spc="-15" strike="noStrike">
                <a:solidFill>
                  <a:srgbClr val="1d2e5f"/>
                </a:solidFill>
                <a:latin typeface="Arial"/>
                <a:ea typeface="DejaVu Sans"/>
              </a:rPr>
              <a:t>рецидивуючі </a:t>
            </a:r>
            <a:r>
              <a:rPr b="0" lang="ru-RU" sz="2800" spc="-12" strike="noStrike">
                <a:solidFill>
                  <a:srgbClr val="1d2e5f"/>
                </a:solidFill>
                <a:latin typeface="Arial"/>
                <a:ea typeface="DejaVu Sans"/>
              </a:rPr>
              <a:t>бактеріальні </a:t>
            </a:r>
            <a:r>
              <a:rPr b="0" lang="ru-RU" sz="2800" spc="-7" strike="noStrike">
                <a:solidFill>
                  <a:srgbClr val="1d2e5f"/>
                </a:solidFill>
                <a:latin typeface="Arial"/>
                <a:ea typeface="DejaVu Sans"/>
              </a:rPr>
              <a:t>інфекції;  </a:t>
            </a:r>
            <a:r>
              <a:rPr b="0" lang="ru-RU" sz="2800" spc="-12" strike="noStrike">
                <a:solidFill>
                  <a:srgbClr val="1d2e5f"/>
                </a:solidFill>
                <a:latin typeface="Arial"/>
                <a:ea typeface="DejaVu Sans"/>
              </a:rPr>
              <a:t>захворювання </a:t>
            </a:r>
            <a:r>
              <a:rPr b="0" lang="ru-RU" sz="2800" spc="-15" strike="noStrike">
                <a:solidFill>
                  <a:srgbClr val="1d2e5f"/>
                </a:solidFill>
                <a:latin typeface="Arial"/>
                <a:ea typeface="DejaVu Sans"/>
              </a:rPr>
              <a:t>печінки </a:t>
            </a:r>
            <a:r>
              <a:rPr b="0" lang="ru-RU" sz="2800" spc="-7" strike="noStrike">
                <a:solidFill>
                  <a:srgbClr val="1d2e5f"/>
                </a:solidFill>
                <a:latin typeface="Arial"/>
                <a:ea typeface="DejaVu Sans"/>
              </a:rPr>
              <a:t>(хронічний </a:t>
            </a:r>
            <a:r>
              <a:rPr b="0" lang="ru-RU" sz="2800" spc="-15" strike="noStrike">
                <a:solidFill>
                  <a:srgbClr val="1d2e5f"/>
                </a:solidFill>
                <a:latin typeface="Arial"/>
                <a:ea typeface="DejaVu Sans"/>
              </a:rPr>
              <a:t>вірусний </a:t>
            </a:r>
            <a:r>
              <a:rPr b="0" lang="ru-RU" sz="2800" spc="-7" strike="noStrike">
                <a:solidFill>
                  <a:srgbClr val="1d2e5f"/>
                </a:solidFill>
                <a:latin typeface="Arial"/>
                <a:ea typeface="DejaVu Sans"/>
              </a:rPr>
              <a:t>і аутоімунний </a:t>
            </a:r>
            <a:r>
              <a:rPr b="0" lang="ru-RU" sz="2800" spc="-15" strike="noStrike">
                <a:solidFill>
                  <a:srgbClr val="1d2e5f"/>
                </a:solidFill>
                <a:latin typeface="Arial"/>
                <a:ea typeface="DejaVu Sans"/>
              </a:rPr>
              <a:t>гепатити, </a:t>
            </a:r>
            <a:r>
              <a:rPr b="0" lang="ru-RU" sz="2800" spc="-12" strike="noStrike">
                <a:solidFill>
                  <a:srgbClr val="1d2e5f"/>
                </a:solidFill>
                <a:latin typeface="Arial"/>
                <a:ea typeface="DejaVu Sans"/>
              </a:rPr>
              <a:t>цироз  </a:t>
            </a:r>
            <a:r>
              <a:rPr b="0" lang="ru-RU" sz="2800" spc="-15" strike="noStrike">
                <a:solidFill>
                  <a:srgbClr val="1d2e5f"/>
                </a:solidFill>
                <a:latin typeface="Arial"/>
                <a:ea typeface="DejaVu Sans"/>
              </a:rPr>
              <a:t>печінки); </a:t>
            </a:r>
            <a:r>
              <a:rPr b="0" lang="ru-RU" sz="2800" spc="-12" strike="noStrike">
                <a:solidFill>
                  <a:srgbClr val="1d2e5f"/>
                </a:solidFill>
                <a:latin typeface="Arial"/>
                <a:ea typeface="DejaVu Sans"/>
              </a:rPr>
              <a:t>дифузні захворювання сполучної </a:t>
            </a:r>
            <a:r>
              <a:rPr b="0" lang="ru-RU" sz="2800" spc="-1" strike="noStrike">
                <a:solidFill>
                  <a:srgbClr val="1d2e5f"/>
                </a:solidFill>
                <a:latin typeface="Arial"/>
                <a:ea typeface="DejaVu Sans"/>
              </a:rPr>
              <a:t>тканини </a:t>
            </a:r>
            <a:r>
              <a:rPr b="0" lang="ru-RU" sz="2800" spc="-12" strike="noStrike">
                <a:solidFill>
                  <a:srgbClr val="1d2e5f"/>
                </a:solidFill>
                <a:latin typeface="Arial"/>
                <a:ea typeface="DejaVu Sans"/>
              </a:rPr>
              <a:t>(ревматоїдний </a:t>
            </a:r>
            <a:r>
              <a:rPr b="0" lang="ru-RU" sz="2800" spc="-55" strike="noStrike">
                <a:solidFill>
                  <a:srgbClr val="1d2e5f"/>
                </a:solidFill>
                <a:latin typeface="Arial"/>
                <a:ea typeface="DejaVu Sans"/>
              </a:rPr>
              <a:t>артрит,  </a:t>
            </a:r>
            <a:r>
              <a:rPr b="0" lang="ru-RU" sz="2800" spc="-12" strike="noStrike">
                <a:solidFill>
                  <a:srgbClr val="1d2e5f"/>
                </a:solidFill>
                <a:latin typeface="Arial"/>
                <a:ea typeface="DejaVu Sans"/>
              </a:rPr>
              <a:t>системний червоний </a:t>
            </a:r>
            <a:r>
              <a:rPr b="0" lang="ru-RU" sz="2800" spc="-26" strike="noStrike">
                <a:solidFill>
                  <a:srgbClr val="1d2e5f"/>
                </a:solidFill>
                <a:latin typeface="Arial"/>
                <a:ea typeface="DejaVu Sans"/>
              </a:rPr>
              <a:t>вовчак, </a:t>
            </a:r>
            <a:r>
              <a:rPr b="0" lang="ru-RU" sz="2800" spc="-12" strike="noStrike">
                <a:solidFill>
                  <a:srgbClr val="1d2e5f"/>
                </a:solidFill>
                <a:latin typeface="Arial"/>
                <a:ea typeface="DejaVu Sans"/>
              </a:rPr>
              <a:t>дерматоміозит); </a:t>
            </a:r>
            <a:r>
              <a:rPr b="0" lang="ru-RU" sz="2800" spc="-1" strike="noStrike">
                <a:solidFill>
                  <a:srgbClr val="1d2e5f"/>
                </a:solidFill>
                <a:latin typeface="Arial"/>
                <a:ea typeface="DejaVu Sans"/>
              </a:rPr>
              <a:t>мієломна </a:t>
            </a:r>
            <a:r>
              <a:rPr b="0" lang="ru-RU" sz="2800" spc="-15" strike="noStrike">
                <a:solidFill>
                  <a:srgbClr val="1d2e5f"/>
                </a:solidFill>
                <a:latin typeface="Arial"/>
                <a:ea typeface="DejaVu Sans"/>
              </a:rPr>
              <a:t>хвороба;  </a:t>
            </a:r>
            <a:r>
              <a:rPr b="0" lang="ru-RU" sz="2800" spc="-7" strike="noStrike">
                <a:solidFill>
                  <a:srgbClr val="1d2e5f"/>
                </a:solidFill>
                <a:latin typeface="Arial"/>
                <a:ea typeface="DejaVu Sans"/>
              </a:rPr>
              <a:t>ВІЛ-  </a:t>
            </a:r>
            <a:r>
              <a:rPr b="0" lang="ru-RU" sz="2800" spc="-12" strike="noStrike">
                <a:solidFill>
                  <a:srgbClr val="1d2e5f"/>
                </a:solidFill>
                <a:latin typeface="Arial"/>
                <a:ea typeface="DejaVu Sans"/>
              </a:rPr>
              <a:t>інфекція, </a:t>
            </a:r>
            <a:r>
              <a:rPr b="0" lang="ru-RU" sz="2800" spc="-7" strike="noStrike">
                <a:solidFill>
                  <a:srgbClr val="1d2e5f"/>
                </a:solidFill>
                <a:latin typeface="Arial"/>
                <a:ea typeface="DejaVu Sans"/>
              </a:rPr>
              <a:t>СНІД; </a:t>
            </a:r>
            <a:r>
              <a:rPr b="0" lang="ru-RU" sz="2800" spc="-12" strike="noStrike">
                <a:solidFill>
                  <a:srgbClr val="1d2e5f"/>
                </a:solidFill>
                <a:latin typeface="Arial"/>
                <a:ea typeface="DejaVu Sans"/>
              </a:rPr>
              <a:t>онкопатологія; контроль </a:t>
            </a:r>
            <a:r>
              <a:rPr b="0" lang="ru-RU" sz="2800" spc="-7" strike="noStrike">
                <a:solidFill>
                  <a:srgbClr val="1d2e5f"/>
                </a:solidFill>
                <a:latin typeface="Arial"/>
                <a:ea typeface="DejaVu Sans"/>
              </a:rPr>
              <a:t>замісної </a:t>
            </a:r>
            <a:r>
              <a:rPr b="0" lang="ru-RU" sz="2800" spc="-12" strike="noStrike">
                <a:solidFill>
                  <a:srgbClr val="1d2e5f"/>
                </a:solidFill>
                <a:latin typeface="Arial"/>
                <a:ea typeface="DejaVu Sans"/>
              </a:rPr>
              <a:t>терапії</a:t>
            </a:r>
            <a:r>
              <a:rPr b="0" lang="ru-RU" sz="2800" spc="143" strike="noStrike">
                <a:solidFill>
                  <a:srgbClr val="1d2e5f"/>
                </a:solidFill>
                <a:latin typeface="Arial"/>
                <a:ea typeface="DejaVu Sans"/>
              </a:rPr>
              <a:t> </a:t>
            </a:r>
            <a:r>
              <a:rPr b="0" lang="ru-RU" sz="2800" spc="-7" strike="noStrike">
                <a:solidFill>
                  <a:srgbClr val="1d2e5f"/>
                </a:solidFill>
                <a:latin typeface="Arial"/>
                <a:ea typeface="DejaVu Sans"/>
              </a:rPr>
              <a:t>імунодефіцитів.</a:t>
            </a:r>
            <a:endParaRPr b="0" lang="ru-RU" sz="2800" spc="-1" strike="noStrike">
              <a:latin typeface="Arial"/>
            </a:endParaRPr>
          </a:p>
        </p:txBody>
      </p:sp>
    </p:spTree>
  </p:cSld>
  <mc:AlternateContent>
    <mc:Choice Requires="p14">
      <p:transition spd="slow" p14:dur="2000"/>
    </mc:Choice>
    <mc:Fallback>
      <p:transition spd="slow"/>
    </mc:Fallback>
  </mc:AlternateContent>
</p:sld>
</file>

<file path=ppt/slides/slide7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9" name="CustomShape 1"/>
          <p:cNvSpPr/>
          <p:nvPr/>
        </p:nvSpPr>
        <p:spPr>
          <a:xfrm>
            <a:off x="1089000" y="174960"/>
            <a:ext cx="10043280" cy="8971920"/>
          </a:xfrm>
          <a:prstGeom prst="rect">
            <a:avLst/>
          </a:prstGeom>
          <a:noFill/>
          <a:ln>
            <a:noFill/>
          </a:ln>
        </p:spPr>
        <p:style>
          <a:lnRef idx="0"/>
          <a:fillRef idx="0"/>
          <a:effectRef idx="0"/>
          <a:fontRef idx="minor"/>
        </p:style>
        <p:txBody>
          <a:bodyPr lIns="0" rIns="0" tIns="12240" bIns="0">
            <a:spAutoFit/>
          </a:bodyPr>
          <a:p>
            <a:pPr marL="2699280">
              <a:lnSpc>
                <a:spcPct val="100000"/>
              </a:lnSpc>
              <a:spcBef>
                <a:spcPts val="96"/>
              </a:spcBef>
            </a:pPr>
            <a:r>
              <a:rPr b="1" lang="ru-RU" sz="2800" spc="-7" strike="noStrike">
                <a:solidFill>
                  <a:srgbClr val="c00000"/>
                </a:solidFill>
                <a:latin typeface="Arial"/>
                <a:ea typeface="DejaVu Sans"/>
              </a:rPr>
              <a:t>Підвищення в </a:t>
            </a:r>
            <a:r>
              <a:rPr b="1" lang="ru-RU" sz="2800" spc="-12" strike="noStrike">
                <a:solidFill>
                  <a:srgbClr val="c00000"/>
                </a:solidFill>
                <a:latin typeface="Arial"/>
                <a:ea typeface="DejaVu Sans"/>
              </a:rPr>
              <a:t>крові </a:t>
            </a:r>
            <a:r>
              <a:rPr b="1" lang="ru-RU" sz="2800" spc="-7" strike="noStrike">
                <a:solidFill>
                  <a:srgbClr val="c00000"/>
                </a:solidFill>
                <a:latin typeface="Arial"/>
                <a:ea typeface="DejaVu Sans"/>
              </a:rPr>
              <a:t>вмісту Ig</a:t>
            </a:r>
            <a:r>
              <a:rPr b="1" lang="ru-RU" sz="2800" spc="111" strike="noStrike">
                <a:solidFill>
                  <a:srgbClr val="c00000"/>
                </a:solidFill>
                <a:latin typeface="Arial"/>
                <a:ea typeface="DejaVu Sans"/>
              </a:rPr>
              <a:t> </a:t>
            </a:r>
            <a:r>
              <a:rPr b="1" lang="ru-RU" sz="2800" spc="-7" strike="noStrike">
                <a:solidFill>
                  <a:srgbClr val="c00000"/>
                </a:solidFill>
                <a:latin typeface="Arial"/>
                <a:ea typeface="DejaVu Sans"/>
              </a:rPr>
              <a:t>G</a:t>
            </a:r>
            <a:r>
              <a:rPr b="0" lang="ru-RU" sz="2800" spc="-7" strike="noStrike">
                <a:solidFill>
                  <a:srgbClr val="c00000"/>
                </a:solidFill>
                <a:latin typeface="Arial"/>
                <a:ea typeface="DejaVu Sans"/>
              </a:rPr>
              <a:t>:</a:t>
            </a:r>
            <a:endParaRPr b="0" lang="ru-RU" sz="2800" spc="-1" strike="noStrike">
              <a:latin typeface="Arial"/>
            </a:endParaRPr>
          </a:p>
          <a:p>
            <a:pPr marL="469800" indent="-456120">
              <a:lnSpc>
                <a:spcPct val="100000"/>
              </a:lnSpc>
              <a:buClr>
                <a:srgbClr val="1d2e5f"/>
              </a:buClr>
              <a:buFont typeface="Symbol"/>
              <a:buChar char=""/>
            </a:pPr>
            <a:r>
              <a:rPr b="0" lang="ru-RU" sz="2800" spc="-12" strike="noStrike">
                <a:solidFill>
                  <a:srgbClr val="1d2e5f"/>
                </a:solidFill>
                <a:latin typeface="Arial"/>
                <a:ea typeface="DejaVu Sans"/>
              </a:rPr>
              <a:t>бактеріальні </a:t>
            </a:r>
            <a:r>
              <a:rPr b="0" lang="ru-RU" sz="2800" spc="-15" strike="noStrike">
                <a:solidFill>
                  <a:srgbClr val="1d2e5f"/>
                </a:solidFill>
                <a:latin typeface="Arial"/>
                <a:ea typeface="DejaVu Sans"/>
              </a:rPr>
              <a:t>гострі </a:t>
            </a:r>
            <a:r>
              <a:rPr b="0" lang="ru-RU" sz="2800" spc="-7" strike="noStrike">
                <a:solidFill>
                  <a:srgbClr val="1d2e5f"/>
                </a:solidFill>
                <a:latin typeface="Arial"/>
                <a:ea typeface="DejaVu Sans"/>
              </a:rPr>
              <a:t>інфекції (сепсис, </a:t>
            </a:r>
            <a:r>
              <a:rPr b="0" lang="ru-RU" sz="2800" spc="-21" strike="noStrike">
                <a:solidFill>
                  <a:srgbClr val="1d2e5f"/>
                </a:solidFill>
                <a:latin typeface="Arial"/>
                <a:ea typeface="DejaVu Sans"/>
              </a:rPr>
              <a:t>бешиха, </a:t>
            </a:r>
            <a:r>
              <a:rPr b="0" lang="ru-RU" sz="2800" spc="-12" strike="noStrike">
                <a:solidFill>
                  <a:srgbClr val="1d2e5f"/>
                </a:solidFill>
                <a:latin typeface="Arial"/>
                <a:ea typeface="DejaVu Sans"/>
              </a:rPr>
              <a:t>скарлатина,  </a:t>
            </a:r>
            <a:r>
              <a:rPr b="0" lang="ru-RU" sz="2800" spc="-7" strike="noStrike">
                <a:solidFill>
                  <a:srgbClr val="1d2e5f"/>
                </a:solidFill>
                <a:latin typeface="Arial"/>
                <a:ea typeface="DejaVu Sans"/>
              </a:rPr>
              <a:t>ангіна, </a:t>
            </a:r>
            <a:r>
              <a:rPr b="0" lang="ru-RU" sz="2800" spc="-12" strike="noStrike">
                <a:solidFill>
                  <a:srgbClr val="1d2e5f"/>
                </a:solidFill>
                <a:latin typeface="Arial"/>
                <a:ea typeface="DejaVu Sans"/>
              </a:rPr>
              <a:t>піодермія, інфекційний </a:t>
            </a:r>
            <a:r>
              <a:rPr b="0" lang="ru-RU" sz="2800" spc="-7" strike="noStrike">
                <a:solidFill>
                  <a:srgbClr val="1d2e5f"/>
                </a:solidFill>
                <a:latin typeface="Arial"/>
                <a:ea typeface="DejaVu Sans"/>
              </a:rPr>
              <a:t>мононуклеоз, краснуха) і  хронічні інфекції </a:t>
            </a:r>
            <a:r>
              <a:rPr b="0" lang="ru-RU" sz="2800" spc="-26" strike="noStrike">
                <a:solidFill>
                  <a:srgbClr val="1d2e5f"/>
                </a:solidFill>
                <a:latin typeface="Arial"/>
                <a:ea typeface="DejaVu Sans"/>
              </a:rPr>
              <a:t>(бруцельоз </a:t>
            </a:r>
            <a:r>
              <a:rPr b="0" lang="ru-RU" sz="2800" spc="-21" strike="noStrike">
                <a:solidFill>
                  <a:srgbClr val="1d2e5f"/>
                </a:solidFill>
                <a:latin typeface="Arial"/>
                <a:ea typeface="DejaVu Sans"/>
              </a:rPr>
              <a:t>та</a:t>
            </a:r>
            <a:r>
              <a:rPr b="0" lang="ru-RU" sz="2800" spc="66" strike="noStrike">
                <a:solidFill>
                  <a:srgbClr val="1d2e5f"/>
                </a:solidFill>
                <a:latin typeface="Arial"/>
                <a:ea typeface="DejaVu Sans"/>
              </a:rPr>
              <a:t> </a:t>
            </a:r>
            <a:r>
              <a:rPr b="0" lang="ru-RU" sz="2800" spc="-7" strike="noStrike">
                <a:solidFill>
                  <a:srgbClr val="1d2e5f"/>
                </a:solidFill>
                <a:latin typeface="Arial"/>
                <a:ea typeface="DejaVu Sans"/>
              </a:rPr>
              <a:t>інші);</a:t>
            </a:r>
            <a:endParaRPr b="0" lang="ru-RU" sz="2800" spc="-1" strike="noStrike">
              <a:latin typeface="Arial"/>
            </a:endParaRPr>
          </a:p>
          <a:p>
            <a:pPr marL="469800" indent="-456120">
              <a:lnSpc>
                <a:spcPct val="100000"/>
              </a:lnSpc>
              <a:buClr>
                <a:srgbClr val="1d2e5f"/>
              </a:buClr>
              <a:buFont typeface="Symbol"/>
              <a:buChar char=""/>
            </a:pPr>
            <a:r>
              <a:rPr b="0" lang="ru-RU" sz="2800" spc="-12" strike="noStrike">
                <a:solidFill>
                  <a:srgbClr val="1d2e5f"/>
                </a:solidFill>
                <a:latin typeface="Arial"/>
                <a:ea typeface="DejaVu Sans"/>
              </a:rPr>
              <a:t>паразитарні захворювання </a:t>
            </a:r>
            <a:r>
              <a:rPr b="0" lang="ru-RU" sz="2800" spc="-7" strike="noStrike">
                <a:solidFill>
                  <a:srgbClr val="1d2e5f"/>
                </a:solidFill>
                <a:latin typeface="Arial"/>
                <a:ea typeface="DejaVu Sans"/>
              </a:rPr>
              <a:t>(малярія,</a:t>
            </a:r>
            <a:r>
              <a:rPr b="0" lang="ru-RU" sz="2800" spc="72" strike="noStrike">
                <a:solidFill>
                  <a:srgbClr val="1d2e5f"/>
                </a:solidFill>
                <a:latin typeface="Arial"/>
                <a:ea typeface="DejaVu Sans"/>
              </a:rPr>
              <a:t> </a:t>
            </a:r>
            <a:r>
              <a:rPr b="0" lang="ru-RU" sz="2800" spc="-12" strike="noStrike">
                <a:solidFill>
                  <a:srgbClr val="1d2e5f"/>
                </a:solidFill>
                <a:latin typeface="Arial"/>
                <a:ea typeface="DejaVu Sans"/>
              </a:rPr>
              <a:t>ехінококоз);</a:t>
            </a:r>
            <a:endParaRPr b="0" lang="ru-RU" sz="2800" spc="-1" strike="noStrike">
              <a:latin typeface="Arial"/>
            </a:endParaRPr>
          </a:p>
          <a:p>
            <a:pPr marL="469800" indent="-456120">
              <a:lnSpc>
                <a:spcPct val="100000"/>
              </a:lnSpc>
              <a:spcBef>
                <a:spcPts val="6"/>
              </a:spcBef>
              <a:buClr>
                <a:srgbClr val="1d2e5f"/>
              </a:buClr>
              <a:buFont typeface="Symbol"/>
              <a:buChar char=""/>
            </a:pPr>
            <a:r>
              <a:rPr b="0" lang="ru-RU" sz="2800" spc="-12" strike="noStrike">
                <a:solidFill>
                  <a:srgbClr val="1d2e5f"/>
                </a:solidFill>
                <a:latin typeface="Arial"/>
                <a:ea typeface="DejaVu Sans"/>
              </a:rPr>
              <a:t>аутоімунні захворювання </a:t>
            </a:r>
            <a:r>
              <a:rPr b="0" lang="ru-RU" sz="2800" spc="-15" strike="noStrike">
                <a:solidFill>
                  <a:srgbClr val="1d2e5f"/>
                </a:solidFill>
                <a:latin typeface="Arial"/>
                <a:ea typeface="DejaVu Sans"/>
              </a:rPr>
              <a:t>(ревматоїдний </a:t>
            </a:r>
            <a:r>
              <a:rPr b="0" lang="ru-RU" sz="2800" spc="-55" strike="noStrike">
                <a:solidFill>
                  <a:srgbClr val="1d2e5f"/>
                </a:solidFill>
                <a:latin typeface="Arial"/>
                <a:ea typeface="DejaVu Sans"/>
              </a:rPr>
              <a:t>артрит,</a:t>
            </a:r>
            <a:r>
              <a:rPr b="0" lang="ru-RU" sz="2800" spc="123" strike="noStrike">
                <a:solidFill>
                  <a:srgbClr val="1d2e5f"/>
                </a:solidFill>
                <a:latin typeface="Arial"/>
                <a:ea typeface="DejaVu Sans"/>
              </a:rPr>
              <a:t> </a:t>
            </a:r>
            <a:r>
              <a:rPr b="0" lang="ru-RU" sz="2800" spc="-7" strike="noStrike">
                <a:solidFill>
                  <a:srgbClr val="1d2e5f"/>
                </a:solidFill>
                <a:latin typeface="Arial"/>
                <a:ea typeface="DejaVu Sans"/>
              </a:rPr>
              <a:t>ВКВ);</a:t>
            </a:r>
            <a:endParaRPr b="0" lang="ru-RU" sz="2800" spc="-1" strike="noStrike">
              <a:latin typeface="Arial"/>
            </a:endParaRPr>
          </a:p>
          <a:p>
            <a:pPr marL="469800" indent="-456120">
              <a:lnSpc>
                <a:spcPct val="100000"/>
              </a:lnSpc>
              <a:buClr>
                <a:srgbClr val="1d2e5f"/>
              </a:buClr>
              <a:buFont typeface="Symbol"/>
              <a:buChar char=""/>
            </a:pPr>
            <a:r>
              <a:rPr b="0" lang="ru-RU" sz="2800" spc="-7" strike="noStrike">
                <a:solidFill>
                  <a:srgbClr val="1d2e5f"/>
                </a:solidFill>
                <a:latin typeface="Arial"/>
                <a:ea typeface="DejaVu Sans"/>
              </a:rPr>
              <a:t>хронічні </a:t>
            </a:r>
            <a:r>
              <a:rPr b="0" lang="ru-RU" sz="2800" spc="-12" strike="noStrike">
                <a:solidFill>
                  <a:srgbClr val="1d2e5f"/>
                </a:solidFill>
                <a:latin typeface="Arial"/>
                <a:ea typeface="DejaVu Sans"/>
              </a:rPr>
              <a:t>захворювання </a:t>
            </a:r>
            <a:r>
              <a:rPr b="0" lang="ru-RU" sz="2800" spc="-21" strike="noStrike">
                <a:solidFill>
                  <a:srgbClr val="1d2e5f"/>
                </a:solidFill>
                <a:latin typeface="Arial"/>
                <a:ea typeface="DejaVu Sans"/>
              </a:rPr>
              <a:t>печінки </a:t>
            </a:r>
            <a:r>
              <a:rPr b="0" lang="ru-RU" sz="2800" spc="-7" strike="noStrike">
                <a:solidFill>
                  <a:srgbClr val="1d2e5f"/>
                </a:solidFill>
                <a:latin typeface="Arial"/>
                <a:ea typeface="DejaVu Sans"/>
              </a:rPr>
              <a:t>(хронічний </a:t>
            </a:r>
            <a:r>
              <a:rPr b="0" lang="ru-RU" sz="2800" spc="-60" strike="noStrike">
                <a:solidFill>
                  <a:srgbClr val="1d2e5f"/>
                </a:solidFill>
                <a:latin typeface="Arial"/>
                <a:ea typeface="DejaVu Sans"/>
              </a:rPr>
              <a:t>гепатит,</a:t>
            </a:r>
            <a:r>
              <a:rPr b="0" lang="ru-RU" sz="2800" spc="111" strike="noStrike">
                <a:solidFill>
                  <a:srgbClr val="1d2e5f"/>
                </a:solidFill>
                <a:latin typeface="Arial"/>
                <a:ea typeface="DejaVu Sans"/>
              </a:rPr>
              <a:t> </a:t>
            </a:r>
            <a:r>
              <a:rPr b="0" lang="ru-RU" sz="2800" spc="-12" strike="noStrike">
                <a:solidFill>
                  <a:srgbClr val="1d2e5f"/>
                </a:solidFill>
                <a:latin typeface="Arial"/>
                <a:ea typeface="DejaVu Sans"/>
              </a:rPr>
              <a:t>цироз);</a:t>
            </a:r>
            <a:endParaRPr b="0" lang="ru-RU" sz="2800" spc="-1" strike="noStrike">
              <a:latin typeface="Arial"/>
            </a:endParaRPr>
          </a:p>
          <a:p>
            <a:pPr marL="469800" indent="-456120">
              <a:lnSpc>
                <a:spcPct val="100000"/>
              </a:lnSpc>
              <a:buClr>
                <a:srgbClr val="1d2e5f"/>
              </a:buClr>
              <a:buFont typeface="Symbol"/>
              <a:buChar char=""/>
            </a:pPr>
            <a:r>
              <a:rPr b="0" lang="ru-RU" sz="2800" spc="-7" strike="noStrike">
                <a:solidFill>
                  <a:srgbClr val="1d2e5f"/>
                </a:solidFill>
                <a:latin typeface="Arial"/>
                <a:ea typeface="DejaVu Sans"/>
              </a:rPr>
              <a:t>саркоїдоз;</a:t>
            </a:r>
            <a:endParaRPr b="0" lang="ru-RU" sz="2800" spc="-1" strike="noStrike">
              <a:latin typeface="Arial"/>
            </a:endParaRPr>
          </a:p>
          <a:p>
            <a:pPr marL="469800" indent="-456120">
              <a:lnSpc>
                <a:spcPct val="100000"/>
              </a:lnSpc>
              <a:buClr>
                <a:srgbClr val="1d2e5f"/>
              </a:buClr>
              <a:buFont typeface="Symbol"/>
              <a:buChar char=""/>
            </a:pPr>
            <a:r>
              <a:rPr b="0" lang="ru-RU" sz="2800" spc="-1" strike="noStrike">
                <a:solidFill>
                  <a:srgbClr val="1d2e5f"/>
                </a:solidFill>
                <a:latin typeface="Arial"/>
                <a:ea typeface="DejaVu Sans"/>
              </a:rPr>
              <a:t>гіперімунізації;</a:t>
            </a:r>
            <a:endParaRPr b="0" lang="ru-RU" sz="2800" spc="-1" strike="noStrike">
              <a:latin typeface="Arial"/>
            </a:endParaRPr>
          </a:p>
          <a:p>
            <a:pPr marL="469800" indent="-456120">
              <a:lnSpc>
                <a:spcPct val="100000"/>
              </a:lnSpc>
              <a:buClr>
                <a:srgbClr val="1d2e5f"/>
              </a:buClr>
              <a:buFont typeface="Symbol"/>
              <a:buChar char=""/>
            </a:pPr>
            <a:r>
              <a:rPr b="0" lang="ru-RU" sz="2800" spc="-1" strike="noStrike">
                <a:solidFill>
                  <a:srgbClr val="1d2e5f"/>
                </a:solidFill>
                <a:latin typeface="Arial"/>
                <a:ea typeface="DejaVu Sans"/>
              </a:rPr>
              <a:t>важка</a:t>
            </a:r>
            <a:r>
              <a:rPr b="0" lang="ru-RU" sz="2800" spc="12" strike="noStrike">
                <a:solidFill>
                  <a:srgbClr val="1d2e5f"/>
                </a:solidFill>
                <a:latin typeface="Arial"/>
                <a:ea typeface="DejaVu Sans"/>
              </a:rPr>
              <a:t> </a:t>
            </a:r>
            <a:r>
              <a:rPr b="0" lang="ru-RU" sz="2800" spc="-7" strike="noStrike">
                <a:solidFill>
                  <a:srgbClr val="1d2e5f"/>
                </a:solidFill>
                <a:latin typeface="Arial"/>
                <a:ea typeface="DejaVu Sans"/>
              </a:rPr>
              <a:t>мальабсорбція;</a:t>
            </a:r>
            <a:endParaRPr b="0" lang="ru-RU" sz="2800" spc="-1" strike="noStrike">
              <a:latin typeface="Arial"/>
            </a:endParaRPr>
          </a:p>
          <a:p>
            <a:pPr marL="469800" indent="-456120">
              <a:lnSpc>
                <a:spcPct val="100000"/>
              </a:lnSpc>
              <a:buClr>
                <a:srgbClr val="1d2e5f"/>
              </a:buClr>
              <a:buFont typeface="Symbol"/>
              <a:buChar char=""/>
            </a:pPr>
            <a:r>
              <a:rPr b="0" lang="ru-RU" sz="2800" spc="-12" strike="noStrike">
                <a:solidFill>
                  <a:srgbClr val="1d2e5f"/>
                </a:solidFill>
                <a:latin typeface="Arial"/>
                <a:ea typeface="DejaVu Sans"/>
              </a:rPr>
              <a:t>диспротеїнемія;</a:t>
            </a:r>
            <a:endParaRPr b="0" lang="ru-RU" sz="2800" spc="-1" strike="noStrike">
              <a:latin typeface="Arial"/>
            </a:endParaRPr>
          </a:p>
          <a:p>
            <a:pPr marL="469800" indent="-456120">
              <a:lnSpc>
                <a:spcPct val="100000"/>
              </a:lnSpc>
              <a:buClr>
                <a:srgbClr val="1d2e5f"/>
              </a:buClr>
              <a:buFont typeface="Symbol"/>
              <a:buChar char=""/>
            </a:pPr>
            <a:r>
              <a:rPr b="0" lang="ru-RU" sz="2800" spc="-1" strike="noStrike">
                <a:solidFill>
                  <a:srgbClr val="1d2e5f"/>
                </a:solidFill>
                <a:latin typeface="Arial"/>
                <a:ea typeface="DejaVu Sans"/>
              </a:rPr>
              <a:t>мієлома </a:t>
            </a:r>
            <a:r>
              <a:rPr b="0" lang="ru-RU" sz="2800" spc="-7" strike="noStrike">
                <a:solidFill>
                  <a:srgbClr val="1d2e5f"/>
                </a:solidFill>
                <a:latin typeface="Arial"/>
                <a:ea typeface="DejaVu Sans"/>
              </a:rPr>
              <a:t>Ig</a:t>
            </a:r>
            <a:r>
              <a:rPr b="0" lang="ru-RU" sz="2800" spc="-1" strike="noStrike">
                <a:solidFill>
                  <a:srgbClr val="1d2e5f"/>
                </a:solidFill>
                <a:latin typeface="Arial"/>
                <a:ea typeface="DejaVu Sans"/>
              </a:rPr>
              <a:t> </a:t>
            </a:r>
            <a:r>
              <a:rPr b="0" lang="ru-RU" sz="2800" spc="-7" strike="noStrike">
                <a:solidFill>
                  <a:srgbClr val="1d2e5f"/>
                </a:solidFill>
                <a:latin typeface="Arial"/>
                <a:ea typeface="DejaVu Sans"/>
              </a:rPr>
              <a:t>G</a:t>
            </a:r>
            <a:r>
              <a:rPr b="1" lang="ru-RU" sz="2800" spc="-7" strike="noStrike">
                <a:solidFill>
                  <a:srgbClr val="1d2e5f"/>
                </a:solidFill>
                <a:latin typeface="Arial"/>
                <a:ea typeface="DejaVu Sans"/>
              </a:rPr>
              <a:t>.</a:t>
            </a:r>
            <a:endParaRPr b="0" lang="ru-RU" sz="2800" spc="-1" strike="noStrike">
              <a:latin typeface="Arial"/>
            </a:endParaRPr>
          </a:p>
          <a:p>
            <a:pPr marL="2907000">
              <a:lnSpc>
                <a:spcPct val="100000"/>
              </a:lnSpc>
            </a:pPr>
            <a:r>
              <a:rPr b="1" lang="ru-RU" sz="2800" spc="-12" strike="noStrike">
                <a:solidFill>
                  <a:srgbClr val="c00000"/>
                </a:solidFill>
                <a:latin typeface="Arial"/>
                <a:ea typeface="DejaVu Sans"/>
              </a:rPr>
              <a:t>Зниження </a:t>
            </a:r>
            <a:r>
              <a:rPr b="1" lang="ru-RU" sz="2800" spc="-7" strike="noStrike">
                <a:solidFill>
                  <a:srgbClr val="c00000"/>
                </a:solidFill>
                <a:latin typeface="Arial"/>
                <a:ea typeface="DejaVu Sans"/>
              </a:rPr>
              <a:t>в </a:t>
            </a:r>
            <a:r>
              <a:rPr b="1" lang="ru-RU" sz="2800" spc="-12" strike="noStrike">
                <a:solidFill>
                  <a:srgbClr val="c00000"/>
                </a:solidFill>
                <a:latin typeface="Arial"/>
                <a:ea typeface="DejaVu Sans"/>
              </a:rPr>
              <a:t>крові </a:t>
            </a:r>
            <a:r>
              <a:rPr b="1" lang="ru-RU" sz="2800" spc="-7" strike="noStrike">
                <a:solidFill>
                  <a:srgbClr val="c00000"/>
                </a:solidFill>
                <a:latin typeface="Arial"/>
                <a:ea typeface="DejaVu Sans"/>
              </a:rPr>
              <a:t>вмісту Ig</a:t>
            </a:r>
            <a:r>
              <a:rPr b="1" lang="ru-RU" sz="2800" spc="63" strike="noStrike">
                <a:solidFill>
                  <a:srgbClr val="c00000"/>
                </a:solidFill>
                <a:latin typeface="Arial"/>
                <a:ea typeface="DejaVu Sans"/>
              </a:rPr>
              <a:t> </a:t>
            </a:r>
            <a:r>
              <a:rPr b="1" lang="ru-RU" sz="2800" spc="-7" strike="noStrike">
                <a:solidFill>
                  <a:srgbClr val="c00000"/>
                </a:solidFill>
                <a:latin typeface="Arial"/>
                <a:ea typeface="DejaVu Sans"/>
              </a:rPr>
              <a:t>G</a:t>
            </a:r>
            <a:r>
              <a:rPr b="0" lang="ru-RU" sz="2800" spc="-7" strike="noStrike">
                <a:solidFill>
                  <a:srgbClr val="c00000"/>
                </a:solidFill>
                <a:latin typeface="Arial"/>
                <a:ea typeface="DejaVu Sans"/>
              </a:rPr>
              <a:t>:</a:t>
            </a:r>
            <a:endParaRPr b="0" lang="ru-RU" sz="2800" spc="-1" strike="noStrike">
              <a:latin typeface="Arial"/>
            </a:endParaRPr>
          </a:p>
          <a:p>
            <a:pPr marL="469800" indent="-456120">
              <a:lnSpc>
                <a:spcPct val="100000"/>
              </a:lnSpc>
              <a:spcBef>
                <a:spcPts val="6"/>
              </a:spcBef>
              <a:buClr>
                <a:srgbClr val="1d2e5f"/>
              </a:buClr>
              <a:buFont typeface="Symbol"/>
              <a:buChar char=""/>
            </a:pPr>
            <a:r>
              <a:rPr b="0" lang="ru-RU" sz="2800" spc="-7" strike="noStrike">
                <a:solidFill>
                  <a:srgbClr val="1d2e5f"/>
                </a:solidFill>
                <a:latin typeface="Arial"/>
                <a:ea typeface="DejaVu Sans"/>
              </a:rPr>
              <a:t>синдром </a:t>
            </a:r>
            <a:r>
              <a:rPr b="0" lang="ru-RU" sz="2800" spc="-26" strike="noStrike">
                <a:solidFill>
                  <a:srgbClr val="1d2e5f"/>
                </a:solidFill>
                <a:latin typeface="Arial"/>
                <a:ea typeface="DejaVu Sans"/>
              </a:rPr>
              <a:t>втрати </a:t>
            </a:r>
            <a:r>
              <a:rPr b="0" lang="ru-RU" sz="2800" spc="-1" strike="noStrike">
                <a:solidFill>
                  <a:srgbClr val="1d2e5f"/>
                </a:solidFill>
                <a:latin typeface="Arial"/>
                <a:ea typeface="DejaVu Sans"/>
              </a:rPr>
              <a:t>білка </a:t>
            </a:r>
            <a:r>
              <a:rPr b="0" lang="ru-RU" sz="2800" spc="-26" strike="noStrike">
                <a:solidFill>
                  <a:srgbClr val="1d2e5f"/>
                </a:solidFill>
                <a:latin typeface="Arial"/>
                <a:ea typeface="DejaVu Sans"/>
              </a:rPr>
              <a:t>(великі </a:t>
            </a:r>
            <a:r>
              <a:rPr b="0" lang="ru-RU" sz="2800" spc="-12" strike="noStrike">
                <a:solidFill>
                  <a:srgbClr val="1d2e5f"/>
                </a:solidFill>
                <a:latin typeface="Arial"/>
                <a:ea typeface="DejaVu Sans"/>
              </a:rPr>
              <a:t>опіки, захворювання </a:t>
            </a:r>
            <a:r>
              <a:rPr b="0" lang="ru-RU" sz="2800" spc="-7" strike="noStrike">
                <a:solidFill>
                  <a:srgbClr val="1d2e5f"/>
                </a:solidFill>
                <a:latin typeface="Arial"/>
                <a:ea typeface="DejaVu Sans"/>
              </a:rPr>
              <a:t>нирок,  </a:t>
            </a:r>
            <a:r>
              <a:rPr b="0" lang="ru-RU" sz="2800" spc="-12" strike="noStrike">
                <a:solidFill>
                  <a:srgbClr val="1d2e5f"/>
                </a:solidFill>
                <a:latin typeface="Arial"/>
                <a:ea typeface="DejaVu Sans"/>
              </a:rPr>
              <a:t>ексфоліативний </a:t>
            </a:r>
            <a:r>
              <a:rPr b="0" lang="ru-RU" sz="2800" spc="-46" strike="noStrike">
                <a:solidFill>
                  <a:srgbClr val="1d2e5f"/>
                </a:solidFill>
                <a:latin typeface="Arial"/>
                <a:ea typeface="DejaVu Sans"/>
              </a:rPr>
              <a:t>дерматит,</a:t>
            </a:r>
            <a:r>
              <a:rPr b="0" lang="ru-RU" sz="2800" spc="43" strike="noStrike">
                <a:solidFill>
                  <a:srgbClr val="1d2e5f"/>
                </a:solidFill>
                <a:latin typeface="Arial"/>
                <a:ea typeface="DejaVu Sans"/>
              </a:rPr>
              <a:t> </a:t>
            </a:r>
            <a:r>
              <a:rPr b="0" lang="ru-RU" sz="2800" spc="-12" strike="noStrike">
                <a:solidFill>
                  <a:srgbClr val="1d2e5f"/>
                </a:solidFill>
                <a:latin typeface="Arial"/>
                <a:ea typeface="DejaVu Sans"/>
              </a:rPr>
              <a:t>ентеропатії);</a:t>
            </a:r>
            <a:endParaRPr b="0" lang="ru-RU" sz="2800" spc="-1" strike="noStrike">
              <a:latin typeface="Arial"/>
            </a:endParaRPr>
          </a:p>
          <a:p>
            <a:pPr marL="469800" indent="-456120">
              <a:lnSpc>
                <a:spcPct val="100000"/>
              </a:lnSpc>
              <a:buClr>
                <a:srgbClr val="1d2e5f"/>
              </a:buClr>
              <a:buFont typeface="Symbol"/>
              <a:buChar char=""/>
            </a:pPr>
            <a:r>
              <a:rPr b="0" lang="ru-RU" sz="2800" spc="-7" strike="noStrike">
                <a:solidFill>
                  <a:srgbClr val="1d2e5f"/>
                </a:solidFill>
                <a:latin typeface="Arial"/>
                <a:ea typeface="DejaVu Sans"/>
              </a:rPr>
              <a:t>лімфоїдна </a:t>
            </a:r>
            <a:r>
              <a:rPr b="0" lang="ru-RU" sz="2800" spc="-12" strike="noStrike">
                <a:solidFill>
                  <a:srgbClr val="1d2e5f"/>
                </a:solidFill>
                <a:latin typeface="Arial"/>
                <a:ea typeface="DejaVu Sans"/>
              </a:rPr>
              <a:t>аплазія, </a:t>
            </a:r>
            <a:r>
              <a:rPr b="0" lang="ru-RU" sz="2800" spc="-7" strike="noStrike">
                <a:solidFill>
                  <a:srgbClr val="1d2e5f"/>
                </a:solidFill>
                <a:latin typeface="Arial"/>
                <a:ea typeface="DejaVu Sans"/>
              </a:rPr>
              <a:t>хронічна </a:t>
            </a:r>
            <a:r>
              <a:rPr b="0" lang="ru-RU" sz="2800" spc="-12" strike="noStrike">
                <a:solidFill>
                  <a:srgbClr val="1d2e5f"/>
                </a:solidFill>
                <a:latin typeface="Arial"/>
                <a:ea typeface="DejaVu Sans"/>
              </a:rPr>
              <a:t>лімфатична</a:t>
            </a:r>
            <a:r>
              <a:rPr b="0" lang="ru-RU" sz="2800" spc="83" strike="noStrike">
                <a:solidFill>
                  <a:srgbClr val="1d2e5f"/>
                </a:solidFill>
                <a:latin typeface="Arial"/>
                <a:ea typeface="DejaVu Sans"/>
              </a:rPr>
              <a:t> </a:t>
            </a:r>
            <a:r>
              <a:rPr b="0" lang="ru-RU" sz="2800" spc="-7" strike="noStrike">
                <a:solidFill>
                  <a:srgbClr val="1d2e5f"/>
                </a:solidFill>
                <a:latin typeface="Arial"/>
                <a:ea typeface="DejaVu Sans"/>
              </a:rPr>
              <a:t>лейкемія;</a:t>
            </a:r>
            <a:endParaRPr b="0" lang="ru-RU" sz="2800" spc="-1" strike="noStrike">
              <a:latin typeface="Arial"/>
            </a:endParaRPr>
          </a:p>
          <a:p>
            <a:pPr marL="469800" indent="-456120">
              <a:lnSpc>
                <a:spcPct val="100000"/>
              </a:lnSpc>
              <a:buClr>
                <a:srgbClr val="1d2e5f"/>
              </a:buClr>
              <a:buFont typeface="Symbol"/>
              <a:buChar char=""/>
            </a:pPr>
            <a:r>
              <a:rPr b="0" lang="ru-RU" sz="2800" spc="-12" strike="noStrike">
                <a:solidFill>
                  <a:srgbClr val="1d2e5f"/>
                </a:solidFill>
                <a:latin typeface="Arial"/>
                <a:ea typeface="DejaVu Sans"/>
              </a:rPr>
              <a:t>селективний </a:t>
            </a:r>
            <a:r>
              <a:rPr b="0" lang="ru-RU" sz="2800" spc="-7" strike="noStrike">
                <a:solidFill>
                  <a:srgbClr val="1d2e5f"/>
                </a:solidFill>
                <a:latin typeface="Arial"/>
                <a:ea typeface="DejaVu Sans"/>
              </a:rPr>
              <a:t>дефіцит Ig</a:t>
            </a:r>
            <a:r>
              <a:rPr b="0" lang="ru-RU" sz="2800" spc="12" strike="noStrike">
                <a:solidFill>
                  <a:srgbClr val="1d2e5f"/>
                </a:solidFill>
                <a:latin typeface="Arial"/>
                <a:ea typeface="DejaVu Sans"/>
              </a:rPr>
              <a:t> </a:t>
            </a:r>
            <a:r>
              <a:rPr b="0" lang="ru-RU" sz="2800" spc="-7" strike="noStrike">
                <a:solidFill>
                  <a:srgbClr val="1d2e5f"/>
                </a:solidFill>
                <a:latin typeface="Arial"/>
                <a:ea typeface="DejaVu Sans"/>
              </a:rPr>
              <a:t>G;</a:t>
            </a:r>
            <a:endParaRPr b="0" lang="ru-RU" sz="2800" spc="-1" strike="noStrike">
              <a:latin typeface="Arial"/>
            </a:endParaRPr>
          </a:p>
          <a:p>
            <a:pPr marL="469800" indent="-456120">
              <a:lnSpc>
                <a:spcPct val="100000"/>
              </a:lnSpc>
              <a:buClr>
                <a:srgbClr val="1d2e5f"/>
              </a:buClr>
              <a:buFont typeface="Symbol"/>
              <a:buChar char=""/>
            </a:pPr>
            <a:r>
              <a:rPr b="0" lang="ru-RU" sz="2800" spc="-15" strike="noStrike">
                <a:solidFill>
                  <a:srgbClr val="1d2e5f"/>
                </a:solidFill>
                <a:latin typeface="Arial"/>
                <a:ea typeface="DejaVu Sans"/>
              </a:rPr>
              <a:t>вроджена недостатність (агаммаглобулинемия, </a:t>
            </a:r>
            <a:r>
              <a:rPr b="0" lang="ru-RU" sz="2800" spc="-7" strike="noStrike">
                <a:solidFill>
                  <a:srgbClr val="1d2e5f"/>
                </a:solidFill>
                <a:latin typeface="Arial"/>
                <a:ea typeface="DejaVu Sans"/>
              </a:rPr>
              <a:t>синдром  </a:t>
            </a:r>
            <a:r>
              <a:rPr b="0" lang="ru-RU" sz="2800" spc="-12" strike="noStrike">
                <a:solidFill>
                  <a:srgbClr val="1d2e5f"/>
                </a:solidFill>
                <a:latin typeface="Arial"/>
                <a:ea typeface="DejaVu Sans"/>
              </a:rPr>
              <a:t>Віскотта-Олдріча);</a:t>
            </a:r>
            <a:endParaRPr b="0" lang="ru-RU" sz="2800" spc="-1" strike="noStrike">
              <a:latin typeface="Arial"/>
            </a:endParaRPr>
          </a:p>
          <a:p>
            <a:pPr marL="469800" indent="-456120">
              <a:lnSpc>
                <a:spcPct val="100000"/>
              </a:lnSpc>
              <a:buClr>
                <a:srgbClr val="1d2e5f"/>
              </a:buClr>
              <a:buFont typeface="Symbol"/>
              <a:buChar char=""/>
            </a:pPr>
            <a:r>
              <a:rPr b="0" lang="ru-RU" sz="2800" spc="-15" strike="noStrike">
                <a:solidFill>
                  <a:srgbClr val="1d2e5f"/>
                </a:solidFill>
                <a:latin typeface="Arial"/>
                <a:ea typeface="DejaVu Sans"/>
              </a:rPr>
              <a:t>іонізуюча</a:t>
            </a:r>
            <a:r>
              <a:rPr b="0" lang="ru-RU" sz="2800" spc="-1" strike="noStrike">
                <a:solidFill>
                  <a:srgbClr val="1d2e5f"/>
                </a:solidFill>
                <a:latin typeface="Arial"/>
                <a:ea typeface="DejaVu Sans"/>
              </a:rPr>
              <a:t> </a:t>
            </a:r>
            <a:r>
              <a:rPr b="0" lang="ru-RU" sz="2800" spc="-7" strike="noStrike">
                <a:solidFill>
                  <a:srgbClr val="1d2e5f"/>
                </a:solidFill>
                <a:latin typeface="Arial"/>
                <a:ea typeface="DejaVu Sans"/>
              </a:rPr>
              <a:t>радіація;</a:t>
            </a:r>
            <a:endParaRPr b="0" lang="ru-RU" sz="2800" spc="-1" strike="noStrike">
              <a:latin typeface="Arial"/>
            </a:endParaRPr>
          </a:p>
          <a:p>
            <a:pPr marL="469800" indent="-456120">
              <a:lnSpc>
                <a:spcPct val="100000"/>
              </a:lnSpc>
              <a:buClr>
                <a:srgbClr val="1d2e5f"/>
              </a:buClr>
              <a:buFont typeface="Symbol"/>
              <a:buChar char=""/>
            </a:pPr>
            <a:r>
              <a:rPr b="0" lang="ru-RU" sz="2800" spc="-12" strike="noStrike">
                <a:solidFill>
                  <a:srgbClr val="1d2e5f"/>
                </a:solidFill>
                <a:latin typeface="Arial"/>
                <a:ea typeface="DejaVu Sans"/>
              </a:rPr>
              <a:t>вагітність.</a:t>
            </a:r>
            <a:endParaRPr b="0" lang="ru-RU" sz="2800" spc="-1" strike="noStrike">
              <a:latin typeface="Arial"/>
            </a:endParaRPr>
          </a:p>
        </p:txBody>
      </p:sp>
    </p:spTree>
  </p:cSld>
  <mc:AlternateContent>
    <mc:Choice Requires="p14">
      <p:transition spd="slow" p14:dur="2000"/>
    </mc:Choice>
    <mc:Fallback>
      <p:transition spd="slow"/>
    </mc:Fallback>
  </mc:AlternateContent>
</p:sld>
</file>

<file path=ppt/slides/slide7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0" name="CustomShape 1"/>
          <p:cNvSpPr/>
          <p:nvPr/>
        </p:nvSpPr>
        <p:spPr>
          <a:xfrm>
            <a:off x="624600" y="603720"/>
            <a:ext cx="11629440" cy="8800560"/>
          </a:xfrm>
          <a:prstGeom prst="rect">
            <a:avLst/>
          </a:prstGeom>
          <a:noFill/>
          <a:ln>
            <a:noFill/>
          </a:ln>
        </p:spPr>
        <p:style>
          <a:lnRef idx="0"/>
          <a:fillRef idx="0"/>
          <a:effectRef idx="0"/>
          <a:fontRef idx="minor"/>
        </p:style>
        <p:txBody>
          <a:bodyPr lIns="0" rIns="0" tIns="12600" bIns="0">
            <a:spAutoFit/>
          </a:bodyPr>
          <a:p>
            <a:pPr marL="6840" algn="ctr">
              <a:lnSpc>
                <a:spcPct val="100000"/>
              </a:lnSpc>
              <a:spcBef>
                <a:spcPts val="99"/>
              </a:spcBef>
            </a:pPr>
            <a:r>
              <a:rPr b="1" lang="ru-RU" sz="3600" spc="-7" strike="noStrike">
                <a:solidFill>
                  <a:srgbClr val="c00000"/>
                </a:solidFill>
                <a:latin typeface="Arial"/>
                <a:ea typeface="DejaVu Sans"/>
              </a:rPr>
              <a:t>Оцінка фагоцитарної</a:t>
            </a:r>
            <a:r>
              <a:rPr b="1" lang="ru-RU" sz="3600" spc="-1" strike="noStrike">
                <a:solidFill>
                  <a:srgbClr val="c00000"/>
                </a:solidFill>
                <a:latin typeface="Arial"/>
                <a:ea typeface="DejaVu Sans"/>
              </a:rPr>
              <a:t> </a:t>
            </a:r>
            <a:r>
              <a:rPr b="1" lang="ru-RU" sz="3600" spc="-12" strike="noStrike">
                <a:solidFill>
                  <a:srgbClr val="c00000"/>
                </a:solidFill>
                <a:latin typeface="Arial"/>
                <a:ea typeface="DejaVu Sans"/>
              </a:rPr>
              <a:t>активності:</a:t>
            </a:r>
            <a:endParaRPr b="0" lang="ru-RU" sz="3600" spc="-1" strike="noStrike">
              <a:latin typeface="Arial"/>
            </a:endParaRPr>
          </a:p>
          <a:p>
            <a:pPr marL="6840">
              <a:lnSpc>
                <a:spcPct val="100000"/>
              </a:lnSpc>
              <a:spcBef>
                <a:spcPts val="34"/>
              </a:spcBef>
            </a:pPr>
            <a:endParaRPr b="0" lang="ru-RU" sz="3600" spc="-1" strike="noStrike">
              <a:latin typeface="Arial"/>
            </a:endParaRPr>
          </a:p>
          <a:p>
            <a:pPr marL="12240" indent="3240" algn="ctr">
              <a:lnSpc>
                <a:spcPct val="100000"/>
              </a:lnSpc>
            </a:pPr>
            <a:r>
              <a:rPr b="0" lang="ru-RU" sz="3600" spc="-1" strike="noStrike">
                <a:solidFill>
                  <a:srgbClr val="1d2e5f"/>
                </a:solidFill>
                <a:latin typeface="Arial"/>
                <a:ea typeface="DejaVu Sans"/>
              </a:rPr>
              <a:t>кількість </a:t>
            </a:r>
            <a:r>
              <a:rPr b="0" lang="ru-RU" sz="3600" spc="-15" strike="noStrike">
                <a:solidFill>
                  <a:srgbClr val="1d2e5f"/>
                </a:solidFill>
                <a:latin typeface="Arial"/>
                <a:ea typeface="DejaVu Sans"/>
              </a:rPr>
              <a:t>фагоцитуючих </a:t>
            </a:r>
            <a:r>
              <a:rPr b="0" lang="ru-RU" sz="3600" spc="-1" strike="noStrike">
                <a:solidFill>
                  <a:srgbClr val="1d2e5f"/>
                </a:solidFill>
                <a:latin typeface="Arial"/>
                <a:ea typeface="DejaVu Sans"/>
              </a:rPr>
              <a:t>клітин, </a:t>
            </a:r>
            <a:r>
              <a:rPr b="0" lang="ru-RU" sz="3600" spc="-7" strike="noStrike">
                <a:solidFill>
                  <a:srgbClr val="1d2e5f"/>
                </a:solidFill>
                <a:latin typeface="Arial"/>
                <a:ea typeface="DejaVu Sans"/>
              </a:rPr>
              <a:t>активність </a:t>
            </a:r>
            <a:r>
              <a:rPr b="0" lang="ru-RU" sz="3600" spc="-55" strike="noStrike">
                <a:solidFill>
                  <a:srgbClr val="1d2e5f"/>
                </a:solidFill>
                <a:latin typeface="Arial"/>
                <a:ea typeface="DejaVu Sans"/>
              </a:rPr>
              <a:t>фагоцитозу,  </a:t>
            </a:r>
            <a:r>
              <a:rPr b="0" lang="ru-RU" sz="3600" spc="-12" strike="noStrike">
                <a:solidFill>
                  <a:srgbClr val="1d2e5f"/>
                </a:solidFill>
                <a:latin typeface="Arial"/>
                <a:ea typeface="DejaVu Sans"/>
              </a:rPr>
              <a:t>кисневозалежний </a:t>
            </a:r>
            <a:r>
              <a:rPr b="0" lang="ru-RU" sz="3600" spc="-46" strike="noStrike">
                <a:solidFill>
                  <a:srgbClr val="1d2e5f"/>
                </a:solidFill>
                <a:latin typeface="Arial"/>
                <a:ea typeface="DejaVu Sans"/>
              </a:rPr>
              <a:t>метаболізм-НСТ-тест. </a:t>
            </a:r>
            <a:r>
              <a:rPr b="0" lang="ru-RU" sz="3600" spc="-1" strike="noStrike">
                <a:solidFill>
                  <a:srgbClr val="1d2e5f"/>
                </a:solidFill>
                <a:latin typeface="Arial"/>
                <a:ea typeface="DejaVu Sans"/>
              </a:rPr>
              <a:t>Про </a:t>
            </a:r>
            <a:r>
              <a:rPr b="1" lang="ru-RU" sz="3600" spc="-7" strike="noStrike">
                <a:solidFill>
                  <a:srgbClr val="1d2e5f"/>
                </a:solidFill>
                <a:latin typeface="Arial"/>
                <a:ea typeface="DejaVu Sans"/>
              </a:rPr>
              <a:t>якість  </a:t>
            </a:r>
            <a:r>
              <a:rPr b="1" lang="ru-RU" sz="3600" spc="-26" strike="noStrike">
                <a:solidFill>
                  <a:srgbClr val="1d2e5f"/>
                </a:solidFill>
                <a:latin typeface="Arial"/>
                <a:ea typeface="DejaVu Sans"/>
              </a:rPr>
              <a:t>фагоцитозу </a:t>
            </a:r>
            <a:r>
              <a:rPr b="0" lang="ru-RU" sz="3600" spc="-12" strike="noStrike">
                <a:solidFill>
                  <a:srgbClr val="1d2e5f"/>
                </a:solidFill>
                <a:latin typeface="Arial"/>
                <a:ea typeface="DejaVu Sans"/>
              </a:rPr>
              <a:t>можна </a:t>
            </a:r>
            <a:r>
              <a:rPr b="0" lang="ru-RU" sz="3600" spc="-26" strike="noStrike">
                <a:solidFill>
                  <a:srgbClr val="1d2e5f"/>
                </a:solidFill>
                <a:latin typeface="Arial"/>
                <a:ea typeface="DejaVu Sans"/>
              </a:rPr>
              <a:t>судити </a:t>
            </a:r>
            <a:r>
              <a:rPr b="0" lang="ru-RU" sz="3600" spc="-1" strike="noStrike">
                <a:solidFill>
                  <a:srgbClr val="1d2e5f"/>
                </a:solidFill>
                <a:latin typeface="Arial"/>
                <a:ea typeface="DejaVu Sans"/>
              </a:rPr>
              <a:t>при </a:t>
            </a:r>
            <a:r>
              <a:rPr b="0" lang="ru-RU" sz="3600" spc="-12" strike="noStrike">
                <a:solidFill>
                  <a:srgbClr val="1d2e5f"/>
                </a:solidFill>
                <a:latin typeface="Arial"/>
                <a:ea typeface="DejaVu Sans"/>
              </a:rPr>
              <a:t>визначенні  </a:t>
            </a:r>
            <a:r>
              <a:rPr b="0" lang="ru-RU" sz="3600" spc="-7" strike="noStrike">
                <a:solidFill>
                  <a:srgbClr val="1d2e5f"/>
                </a:solidFill>
                <a:latin typeface="Arial"/>
                <a:ea typeface="DejaVu Sans"/>
              </a:rPr>
              <a:t>функціональної </a:t>
            </a:r>
            <a:r>
              <a:rPr b="0" lang="ru-RU" sz="3600" spc="-1" strike="noStrike">
                <a:solidFill>
                  <a:srgbClr val="1d2e5f"/>
                </a:solidFill>
                <a:latin typeface="Arial"/>
                <a:ea typeface="DejaVu Sans"/>
              </a:rPr>
              <a:t>активності імунних </a:t>
            </a:r>
            <a:r>
              <a:rPr b="0" lang="ru-RU" sz="3600" spc="-7" strike="noStrike">
                <a:solidFill>
                  <a:srgbClr val="1d2e5f"/>
                </a:solidFill>
                <a:latin typeface="Arial"/>
                <a:ea typeface="DejaVu Sans"/>
              </a:rPr>
              <a:t>клітин. Дане  дослідження </a:t>
            </a:r>
            <a:r>
              <a:rPr b="0" lang="ru-RU" sz="3600" spc="-15" strike="noStrike">
                <a:solidFill>
                  <a:srgbClr val="1d2e5f"/>
                </a:solidFill>
                <a:latin typeface="Arial"/>
                <a:ea typeface="DejaVu Sans"/>
              </a:rPr>
              <a:t>проводиться </a:t>
            </a:r>
            <a:r>
              <a:rPr b="0" lang="ru-RU" sz="3600" spc="-1" strike="noStrike">
                <a:solidFill>
                  <a:srgbClr val="1d2e5f"/>
                </a:solidFill>
                <a:latin typeface="Arial"/>
                <a:ea typeface="DejaVu Sans"/>
              </a:rPr>
              <a:t>в </a:t>
            </a:r>
            <a:r>
              <a:rPr b="0" lang="ru-RU" sz="3600" spc="-21" strike="noStrike">
                <a:solidFill>
                  <a:srgbClr val="1d2e5f"/>
                </a:solidFill>
                <a:latin typeface="Arial"/>
                <a:ea typeface="DejaVu Sans"/>
              </a:rPr>
              <a:t>двох </a:t>
            </a:r>
            <a:r>
              <a:rPr b="0" lang="ru-RU" sz="3600" spc="-15" strike="noStrike">
                <a:solidFill>
                  <a:srgbClr val="1d2e5f"/>
                </a:solidFill>
                <a:latin typeface="Arial"/>
                <a:ea typeface="DejaVu Sans"/>
              </a:rPr>
              <a:t>варіантах: </a:t>
            </a:r>
            <a:r>
              <a:rPr b="0" lang="ru-RU" sz="3600" spc="-7" strike="noStrike">
                <a:solidFill>
                  <a:srgbClr val="1d2e5f"/>
                </a:solidFill>
                <a:latin typeface="Arial"/>
                <a:ea typeface="DejaVu Sans"/>
              </a:rPr>
              <a:t>спонтанна  </a:t>
            </a:r>
            <a:r>
              <a:rPr b="0" lang="ru-RU" sz="3600" spc="-1" strike="noStrike">
                <a:solidFill>
                  <a:srgbClr val="1d2e5f"/>
                </a:solidFill>
                <a:latin typeface="Arial"/>
                <a:ea typeface="DejaVu Sans"/>
              </a:rPr>
              <a:t>і</a:t>
            </a:r>
            <a:r>
              <a:rPr b="0" lang="ru-RU" sz="3600" spc="-12" strike="noStrike">
                <a:solidFill>
                  <a:srgbClr val="1d2e5f"/>
                </a:solidFill>
                <a:latin typeface="Arial"/>
                <a:ea typeface="DejaVu Sans"/>
              </a:rPr>
              <a:t> </a:t>
            </a:r>
            <a:r>
              <a:rPr b="0" lang="ru-RU" sz="3600" spc="-7" strike="noStrike">
                <a:solidFill>
                  <a:srgbClr val="1d2e5f"/>
                </a:solidFill>
                <a:latin typeface="Arial"/>
                <a:ea typeface="DejaVu Sans"/>
              </a:rPr>
              <a:t>індукована.</a:t>
            </a:r>
            <a:endParaRPr b="0" lang="ru-RU" sz="3600" spc="-1" strike="noStrike">
              <a:latin typeface="Arial"/>
            </a:endParaRPr>
          </a:p>
          <a:p>
            <a:pPr marL="12240" indent="3240">
              <a:lnSpc>
                <a:spcPct val="100000"/>
              </a:lnSpc>
              <a:spcBef>
                <a:spcPts val="40"/>
              </a:spcBef>
            </a:pPr>
            <a:endParaRPr b="0" lang="ru-RU" sz="3600" spc="-1" strike="noStrike">
              <a:latin typeface="Arial"/>
            </a:endParaRPr>
          </a:p>
          <a:p>
            <a:pPr marL="417960" indent="3240" algn="ctr">
              <a:lnSpc>
                <a:spcPct val="100000"/>
              </a:lnSpc>
            </a:pPr>
            <a:r>
              <a:rPr b="1" i="1" lang="ru-RU" sz="3600" spc="-7" strike="noStrike">
                <a:solidFill>
                  <a:srgbClr val="c00000"/>
                </a:solidFill>
                <a:latin typeface="Arial"/>
                <a:ea typeface="DejaVu Sans"/>
              </a:rPr>
              <a:t>Спонтанна </a:t>
            </a:r>
            <a:r>
              <a:rPr b="0" lang="ru-RU" sz="3600" spc="-1" strike="noStrike">
                <a:solidFill>
                  <a:srgbClr val="1d2e5f"/>
                </a:solidFill>
                <a:latin typeface="Arial"/>
                <a:ea typeface="DejaVu Sans"/>
              </a:rPr>
              <a:t>– </a:t>
            </a:r>
            <a:r>
              <a:rPr b="0" lang="ru-RU" sz="3600" spc="-7" strike="noStrike">
                <a:solidFill>
                  <a:srgbClr val="1d2e5f"/>
                </a:solidFill>
                <a:latin typeface="Arial"/>
                <a:ea typeface="DejaVu Sans"/>
              </a:rPr>
              <a:t>відображає </a:t>
            </a:r>
            <a:r>
              <a:rPr b="0" lang="ru-RU" sz="3600" spc="-26" strike="noStrike">
                <a:solidFill>
                  <a:srgbClr val="1d2e5f"/>
                </a:solidFill>
                <a:latin typeface="Arial"/>
                <a:ea typeface="DejaVu Sans"/>
              </a:rPr>
              <a:t>метаболічний </a:t>
            </a:r>
            <a:r>
              <a:rPr b="0" lang="ru-RU" sz="3600" spc="-21" strike="noStrike">
                <a:solidFill>
                  <a:srgbClr val="1d2e5f"/>
                </a:solidFill>
                <a:latin typeface="Arial"/>
                <a:ea typeface="DejaVu Sans"/>
              </a:rPr>
              <a:t>потенціал  </a:t>
            </a:r>
            <a:r>
              <a:rPr b="0" lang="ru-RU" sz="3600" spc="-15" strike="noStrike">
                <a:solidFill>
                  <a:srgbClr val="1d2e5f"/>
                </a:solidFill>
                <a:latin typeface="Arial"/>
                <a:ea typeface="DejaVu Sans"/>
              </a:rPr>
              <a:t>фагоцитуючих </a:t>
            </a:r>
            <a:r>
              <a:rPr b="0" lang="ru-RU" sz="3600" spc="-1" strike="noStrike">
                <a:solidFill>
                  <a:srgbClr val="1d2e5f"/>
                </a:solidFill>
                <a:latin typeface="Arial"/>
                <a:ea typeface="DejaVu Sans"/>
              </a:rPr>
              <a:t>клітин крові, </a:t>
            </a:r>
            <a:r>
              <a:rPr b="1" i="1" lang="ru-RU" sz="3600" spc="-12" strike="noStrike">
                <a:solidFill>
                  <a:srgbClr val="c00000"/>
                </a:solidFill>
                <a:latin typeface="Arial"/>
                <a:ea typeface="DejaVu Sans"/>
              </a:rPr>
              <a:t>індукована  </a:t>
            </a:r>
            <a:r>
              <a:rPr b="1" i="1" lang="ru-RU" sz="3600" spc="-7" strike="noStrike">
                <a:solidFill>
                  <a:srgbClr val="c00000"/>
                </a:solidFill>
                <a:latin typeface="Arial"/>
                <a:ea typeface="DejaVu Sans"/>
              </a:rPr>
              <a:t>(стимульована) </a:t>
            </a:r>
            <a:r>
              <a:rPr b="0" lang="ru-RU" sz="3600" spc="-1" strike="noStrike">
                <a:solidFill>
                  <a:srgbClr val="1d2e5f"/>
                </a:solidFill>
                <a:latin typeface="Arial"/>
                <a:ea typeface="DejaVu Sans"/>
              </a:rPr>
              <a:t>– при </a:t>
            </a:r>
            <a:r>
              <a:rPr b="0" lang="ru-RU" sz="3600" spc="-7" strike="noStrike">
                <a:solidFill>
                  <a:srgbClr val="1d2e5f"/>
                </a:solidFill>
                <a:latin typeface="Arial"/>
                <a:ea typeface="DejaVu Sans"/>
              </a:rPr>
              <a:t>використанні </a:t>
            </a:r>
            <a:r>
              <a:rPr b="0" lang="ru-RU" sz="3600" spc="-1" strike="noStrike">
                <a:solidFill>
                  <a:srgbClr val="1d2e5f"/>
                </a:solidFill>
                <a:latin typeface="Arial"/>
                <a:ea typeface="DejaVu Sans"/>
              </a:rPr>
              <a:t>спеціальних  </a:t>
            </a:r>
            <a:r>
              <a:rPr b="0" lang="ru-RU" sz="3600" spc="-7" strike="noStrike">
                <a:solidFill>
                  <a:srgbClr val="1d2e5f"/>
                </a:solidFill>
                <a:latin typeface="Arial"/>
                <a:ea typeface="DejaVu Sans"/>
              </a:rPr>
              <a:t>індукторів </a:t>
            </a:r>
            <a:r>
              <a:rPr b="0" lang="ru-RU" sz="3600" spc="-12" strike="noStrike">
                <a:solidFill>
                  <a:srgbClr val="1d2e5f"/>
                </a:solidFill>
                <a:latin typeface="Arial"/>
                <a:ea typeface="DejaVu Sans"/>
              </a:rPr>
              <a:t>характеризує</a:t>
            </a:r>
            <a:r>
              <a:rPr b="0" lang="ru-RU" sz="3600" spc="-41" strike="noStrike">
                <a:solidFill>
                  <a:srgbClr val="1d2e5f"/>
                </a:solidFill>
                <a:latin typeface="Arial"/>
                <a:ea typeface="DejaVu Sans"/>
              </a:rPr>
              <a:t> </a:t>
            </a:r>
            <a:r>
              <a:rPr b="0" lang="ru-RU" sz="3600" spc="-7" strike="noStrike">
                <a:solidFill>
                  <a:srgbClr val="1d2e5f"/>
                </a:solidFill>
                <a:latin typeface="Arial"/>
                <a:ea typeface="DejaVu Sans"/>
              </a:rPr>
              <a:t>активність</a:t>
            </a:r>
            <a:endParaRPr b="0" lang="ru-RU" sz="3600" spc="-1" strike="noStrike">
              <a:latin typeface="Arial"/>
            </a:endParaRPr>
          </a:p>
          <a:p>
            <a:pPr marL="45720" indent="3240" algn="ctr">
              <a:lnSpc>
                <a:spcPct val="100000"/>
              </a:lnSpc>
              <a:spcBef>
                <a:spcPts val="6"/>
              </a:spcBef>
            </a:pPr>
            <a:r>
              <a:rPr b="0" lang="ru-RU" sz="3600" spc="-1" strike="noStrike">
                <a:solidFill>
                  <a:srgbClr val="1d2e5f"/>
                </a:solidFill>
                <a:latin typeface="Arial"/>
                <a:ea typeface="DejaVu Sans"/>
              </a:rPr>
              <a:t>внутрішньоклітинних ферментів </a:t>
            </a:r>
            <a:r>
              <a:rPr b="0" lang="ru-RU" sz="3600" spc="-15" strike="noStrike">
                <a:solidFill>
                  <a:srgbClr val="1d2e5f"/>
                </a:solidFill>
                <a:latin typeface="Arial"/>
                <a:ea typeface="DejaVu Sans"/>
              </a:rPr>
              <a:t>фагоцитуючих</a:t>
            </a:r>
            <a:r>
              <a:rPr b="0" lang="ru-RU" sz="3600" spc="-97" strike="noStrike">
                <a:solidFill>
                  <a:srgbClr val="1d2e5f"/>
                </a:solidFill>
                <a:latin typeface="Arial"/>
                <a:ea typeface="DejaVu Sans"/>
              </a:rPr>
              <a:t> </a:t>
            </a:r>
            <a:r>
              <a:rPr b="0" lang="ru-RU" sz="3600" spc="-1" strike="noStrike">
                <a:solidFill>
                  <a:srgbClr val="1d2e5f"/>
                </a:solidFill>
                <a:latin typeface="Arial"/>
                <a:ea typeface="DejaVu Sans"/>
              </a:rPr>
              <a:t>клітин,  наприклад</a:t>
            </a:r>
            <a:r>
              <a:rPr b="1" i="1" lang="ru-RU" sz="3600" spc="-1" strike="noStrike" u="heavy">
                <a:solidFill>
                  <a:srgbClr val="1d2e5f"/>
                </a:solidFill>
                <a:uFill>
                  <a:solidFill>
                    <a:srgbClr val="1d2e5f"/>
                  </a:solidFill>
                </a:uFill>
                <a:latin typeface="Arial"/>
                <a:ea typeface="DejaVu Sans"/>
              </a:rPr>
              <a:t>,</a:t>
            </a:r>
            <a:r>
              <a:rPr b="1" i="1" lang="ru-RU" sz="3600" spc="-1" strike="noStrike">
                <a:solidFill>
                  <a:srgbClr val="1d2e5f"/>
                </a:solidFill>
                <a:latin typeface="Arial"/>
                <a:ea typeface="DejaVu Sans"/>
              </a:rPr>
              <a:t> </a:t>
            </a:r>
            <a:r>
              <a:rPr b="1" lang="ru-RU" sz="3600" spc="-15" strike="noStrike">
                <a:solidFill>
                  <a:srgbClr val="1d2e5f"/>
                </a:solidFill>
                <a:latin typeface="Arial"/>
                <a:ea typeface="DejaVu Sans"/>
              </a:rPr>
              <a:t>тест поглинання нітросинього  </a:t>
            </a:r>
            <a:r>
              <a:rPr b="1" lang="ru-RU" sz="3600" spc="-21" strike="noStrike">
                <a:solidFill>
                  <a:srgbClr val="1d2e5f"/>
                </a:solidFill>
                <a:latin typeface="Arial"/>
                <a:ea typeface="DejaVu Sans"/>
              </a:rPr>
              <a:t>тетразолію </a:t>
            </a:r>
            <a:r>
              <a:rPr b="1" lang="ru-RU" sz="3600" spc="-15" strike="noStrike">
                <a:solidFill>
                  <a:srgbClr val="1d2e5f"/>
                </a:solidFill>
                <a:latin typeface="Arial"/>
                <a:ea typeface="DejaVu Sans"/>
              </a:rPr>
              <a:t>(НСТ-тест)</a:t>
            </a:r>
            <a:r>
              <a:rPr b="1" i="1" lang="ru-RU" sz="3600" spc="-15" strike="noStrike">
                <a:solidFill>
                  <a:srgbClr val="1d2e5f"/>
                </a:solidFill>
                <a:latin typeface="Arial"/>
                <a:ea typeface="DejaVu Sans"/>
              </a:rPr>
              <a:t>, </a:t>
            </a:r>
            <a:r>
              <a:rPr b="0" i="1" lang="ru-RU" sz="3600" spc="-1" strike="noStrike">
                <a:solidFill>
                  <a:srgbClr val="1d2e5f"/>
                </a:solidFill>
                <a:latin typeface="Arial"/>
                <a:ea typeface="DejaVu Sans"/>
              </a:rPr>
              <a:t>E.</a:t>
            </a:r>
            <a:r>
              <a:rPr b="0" i="1" lang="ru-RU" sz="3600" spc="-7" strike="noStrike">
                <a:solidFill>
                  <a:srgbClr val="1d2e5f"/>
                </a:solidFill>
                <a:latin typeface="Arial"/>
                <a:ea typeface="DejaVu Sans"/>
              </a:rPr>
              <a:t> </a:t>
            </a:r>
            <a:r>
              <a:rPr b="0" i="1" lang="ru-RU" sz="3600" spc="-1" strike="noStrike">
                <a:solidFill>
                  <a:srgbClr val="1d2e5f"/>
                </a:solidFill>
                <a:latin typeface="Arial"/>
                <a:ea typeface="DejaVu Sans"/>
              </a:rPr>
              <a:t>Coli.</a:t>
            </a:r>
            <a:endParaRPr b="0" lang="ru-RU" sz="36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CustomShape 1"/>
          <p:cNvSpPr/>
          <p:nvPr/>
        </p:nvSpPr>
        <p:spPr>
          <a:xfrm>
            <a:off x="360000" y="446760"/>
            <a:ext cx="12095280" cy="92286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600" spc="-1" strike="noStrike">
                <a:solidFill>
                  <a:srgbClr val="000000"/>
                </a:solidFill>
                <a:latin typeface="Arial"/>
                <a:ea typeface="DejaVu Sans"/>
              </a:rPr>
              <a:t>Поява </a:t>
            </a:r>
            <a:r>
              <a:rPr b="1" i="1" lang="ru-RU" sz="2800" spc="-1" strike="noStrike">
                <a:solidFill>
                  <a:srgbClr val="ff0000"/>
                </a:solidFill>
                <a:latin typeface="Arial"/>
                <a:ea typeface="DejaVu Sans"/>
              </a:rPr>
              <a:t>концепції «мобілів»</a:t>
            </a:r>
            <a:r>
              <a:rPr b="1" lang="ru-RU" sz="2600" spc="-1" strike="noStrike">
                <a:solidFill>
                  <a:srgbClr val="ff0000"/>
                </a:solidFill>
                <a:latin typeface="Arial"/>
                <a:ea typeface="DejaVu Sans"/>
              </a:rPr>
              <a:t> </a:t>
            </a:r>
            <a:r>
              <a:rPr b="1" lang="ru-RU" sz="2600" spc="-1" strike="noStrike">
                <a:solidFill>
                  <a:srgbClr val="000000"/>
                </a:solidFill>
                <a:latin typeface="Arial"/>
                <a:ea typeface="DejaVu Sans"/>
              </a:rPr>
              <a:t>стала поштовхом до розвитку в імунології нового підходу до оцінки імунного статусу, який отримав назву</a:t>
            </a:r>
            <a:r>
              <a:rPr b="1" lang="ru-RU" sz="2600" spc="-1" strike="noStrike">
                <a:solidFill>
                  <a:srgbClr val="ff0000"/>
                </a:solidFill>
                <a:latin typeface="Arial"/>
                <a:ea typeface="DejaVu Sans"/>
              </a:rPr>
              <a:t> </a:t>
            </a:r>
            <a:r>
              <a:rPr b="1" lang="ru-RU" sz="2600" spc="-1" strike="noStrike">
                <a:solidFill>
                  <a:srgbClr val="800080"/>
                </a:solidFill>
                <a:latin typeface="Arial"/>
                <a:ea typeface="DejaVu Sans"/>
              </a:rPr>
              <a:t>функціонального. </a:t>
            </a:r>
            <a:r>
              <a:rPr b="1" lang="ru-RU" sz="2600" spc="-1" strike="noStrike">
                <a:solidFill>
                  <a:srgbClr val="000000"/>
                </a:solidFill>
                <a:latin typeface="Arial"/>
                <a:ea typeface="DejaVu Sans"/>
              </a:rPr>
              <a:t>Такий підхід до оцінки імунного статусу </a:t>
            </a:r>
            <a:r>
              <a:rPr b="1" lang="ru-RU" sz="2600" spc="-1" strike="noStrike" u="sng">
                <a:solidFill>
                  <a:srgbClr val="000000"/>
                </a:solidFill>
                <a:uFillTx/>
                <a:latin typeface="Arial"/>
                <a:ea typeface="DejaVu Sans"/>
              </a:rPr>
              <a:t>передбачав засоби оцінки фізіологічної активності ІКК.</a:t>
            </a:r>
            <a:r>
              <a:rPr b="1" lang="ru-RU" sz="2600" spc="-1" strike="noStrike">
                <a:solidFill>
                  <a:srgbClr val="000000"/>
                </a:solidFill>
                <a:latin typeface="Arial"/>
                <a:ea typeface="DejaVu Sans"/>
              </a:rPr>
              <a:t> </a:t>
            </a:r>
            <a:endParaRPr b="0" lang="ru-RU" sz="2600" spc="-1" strike="noStrike">
              <a:latin typeface="Arial"/>
            </a:endParaRPr>
          </a:p>
          <a:p>
            <a:pPr algn="just">
              <a:lnSpc>
                <a:spcPct val="100000"/>
              </a:lnSpc>
            </a:pPr>
            <a:r>
              <a:rPr b="1" lang="ru-RU" sz="2600" spc="-1" strike="noStrike">
                <a:solidFill>
                  <a:srgbClr val="000000"/>
                </a:solidFill>
                <a:latin typeface="Arial"/>
                <a:ea typeface="DejaVu Sans"/>
              </a:rPr>
              <a:t>Одним з таких способів стало вивчення кінетики імунологічних реакцій, але найбільшого поширення набули способи тестування ІКК після застосування до них різних впливів, тобто використання навантажувальних тестів. По суті, вони широко увійшли в клінічну практику і ефективно використовуються </a:t>
            </a:r>
            <a:r>
              <a:rPr b="1" lang="ru-RU" sz="2600" spc="-1" strike="noStrike" u="sng">
                <a:solidFill>
                  <a:srgbClr val="000000"/>
                </a:solidFill>
                <a:uFillTx/>
                <a:latin typeface="Arial"/>
                <a:ea typeface="DejaVu Sans"/>
              </a:rPr>
              <a:t>для оцінки функціонального стану інших органів і систем організму.</a:t>
            </a:r>
            <a:r>
              <a:rPr b="1" lang="ru-RU" sz="2600" spc="-1" strike="noStrike">
                <a:solidFill>
                  <a:srgbClr val="000000"/>
                </a:solidFill>
                <a:latin typeface="Arial"/>
                <a:ea typeface="DejaVu Sans"/>
              </a:rPr>
              <a:t> Однак у клінічній імунології цей підхід не знайшов широкого розповсюдження.</a:t>
            </a:r>
            <a:endParaRPr b="0" lang="ru-RU" sz="2600" spc="-1" strike="noStrike">
              <a:latin typeface="Arial"/>
            </a:endParaRPr>
          </a:p>
          <a:p>
            <a:pPr algn="just">
              <a:lnSpc>
                <a:spcPct val="100000"/>
              </a:lnSpc>
            </a:pPr>
            <a:r>
              <a:rPr b="1" lang="ru-RU" sz="2600" spc="-1" strike="noStrike">
                <a:solidFill>
                  <a:srgbClr val="000000"/>
                </a:solidFill>
                <a:latin typeface="Arial"/>
                <a:ea typeface="DejaVu Sans"/>
              </a:rPr>
              <a:t>Одним із перших, хто застосував спонтанний та стимульований НСТ-тест для вирішення питання про прогноз перебігу захворювання був А.Д. Майанський. Потім з'явилися роботи Н.В. Васильєва, Т.І. Коляди, які для оцінки функціонування імунної системи спортсменів застосовували фізичні навантаження - барокамеру, велоергометр з визначенням імунологічних показників до та після застосування навантажувальних тестів.</a:t>
            </a:r>
            <a:endParaRPr b="0" lang="ru-RU" sz="2600" spc="-1" strike="noStrike">
              <a:latin typeface="Arial"/>
            </a:endParaRPr>
          </a:p>
          <a:p>
            <a:pPr algn="just">
              <a:lnSpc>
                <a:spcPct val="100000"/>
              </a:lnSpc>
            </a:pPr>
            <a:r>
              <a:rPr b="1" lang="ru-RU" sz="2600" spc="-1" strike="noStrike">
                <a:solidFill>
                  <a:srgbClr val="000000"/>
                </a:solidFill>
                <a:latin typeface="Arial"/>
                <a:ea typeface="DejaVu Sans"/>
              </a:rPr>
              <a:t>Однак використання фізичного навантаження у клінічній практиці не завжди можливе. Тому в цих ситуаціях більш доступною і зручною є </a:t>
            </a:r>
            <a:r>
              <a:rPr b="1" lang="ru-RU" sz="2600" spc="-1" strike="noStrike" u="sng">
                <a:solidFill>
                  <a:srgbClr val="000000"/>
                </a:solidFill>
                <a:uFillTx/>
                <a:latin typeface="Arial"/>
                <a:ea typeface="DejaVu Sans"/>
              </a:rPr>
              <a:t>реалізація тестів навантаження безпосередньо на виділені клітини перед їх тестуванням, яке може здійснюватися в різних імунологічних реакціях </a:t>
            </a:r>
            <a:r>
              <a:rPr b="1" i="1" lang="ru-RU" sz="2600" spc="-1" strike="noStrike">
                <a:solidFill>
                  <a:srgbClr val="000000"/>
                </a:solidFill>
                <a:latin typeface="Arial"/>
                <a:ea typeface="DejaVu Sans"/>
              </a:rPr>
              <a:t>in vitro.</a:t>
            </a:r>
            <a:endParaRPr b="0" lang="ru-RU" sz="2600" spc="-1" strike="noStrike">
              <a:latin typeface="Arial"/>
            </a:endParaRPr>
          </a:p>
        </p:txBody>
      </p:sp>
    </p:spTree>
  </p:cSld>
  <mc:AlternateContent>
    <mc:Choice Requires="p14">
      <p:transition spd="slow" p14:dur="2000"/>
    </mc:Choice>
    <mc:Fallback>
      <p:transition spd="slow"/>
    </mc:Fallback>
  </mc:AlternateContent>
</p:sld>
</file>

<file path=ppt/slides/slide8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1" name="CustomShape 1"/>
          <p:cNvSpPr/>
          <p:nvPr/>
        </p:nvSpPr>
        <p:spPr>
          <a:xfrm>
            <a:off x="441360" y="533520"/>
            <a:ext cx="12265920" cy="3430080"/>
          </a:xfrm>
          <a:prstGeom prst="rect">
            <a:avLst/>
          </a:prstGeom>
          <a:noFill/>
          <a:ln>
            <a:noFill/>
          </a:ln>
        </p:spPr>
        <p:style>
          <a:lnRef idx="0"/>
          <a:fillRef idx="0"/>
          <a:effectRef idx="0"/>
          <a:fontRef idx="minor"/>
        </p:style>
        <p:txBody>
          <a:bodyPr lIns="0" rIns="0" tIns="12240" bIns="0">
            <a:spAutoFit/>
          </a:bodyPr>
          <a:p>
            <a:pPr marL="12600" algn="just">
              <a:lnSpc>
                <a:spcPct val="100000"/>
              </a:lnSpc>
              <a:spcBef>
                <a:spcPts val="96"/>
              </a:spcBef>
            </a:pPr>
            <a:r>
              <a:rPr b="1" lang="ru-RU" sz="2800" spc="-7" strike="noStrike">
                <a:solidFill>
                  <a:srgbClr val="c00000"/>
                </a:solidFill>
                <a:latin typeface="Arial"/>
                <a:ea typeface="DejaVu Sans"/>
              </a:rPr>
              <a:t>Фагоцитарна активність нейтрофілів зазвичай </a:t>
            </a:r>
            <a:r>
              <a:rPr b="1" lang="ru-RU" sz="2800" spc="-1" strike="noStrike">
                <a:solidFill>
                  <a:srgbClr val="c00000"/>
                </a:solidFill>
                <a:latin typeface="Arial"/>
                <a:ea typeface="DejaVu Sans"/>
              </a:rPr>
              <a:t>підвищується </a:t>
            </a:r>
            <a:r>
              <a:rPr b="0" lang="ru-RU" sz="2800" spc="-7" strike="noStrike">
                <a:solidFill>
                  <a:srgbClr val="1d2e5f"/>
                </a:solidFill>
                <a:latin typeface="Arial"/>
                <a:ea typeface="DejaVu Sans"/>
              </a:rPr>
              <a:t>на  </a:t>
            </a:r>
            <a:r>
              <a:rPr b="0" lang="ru-RU" sz="2800" spc="-15" strike="noStrike">
                <a:solidFill>
                  <a:srgbClr val="1d2e5f"/>
                </a:solidFill>
                <a:latin typeface="Arial"/>
                <a:ea typeface="DejaVu Sans"/>
              </a:rPr>
              <a:t>початку </a:t>
            </a:r>
            <a:r>
              <a:rPr b="0" lang="ru-RU" sz="2800" spc="-7" strike="noStrike">
                <a:solidFill>
                  <a:srgbClr val="1d2e5f"/>
                </a:solidFill>
                <a:latin typeface="Arial"/>
                <a:ea typeface="DejaVu Sans"/>
              </a:rPr>
              <a:t>розвитку </a:t>
            </a:r>
            <a:r>
              <a:rPr b="0" lang="ru-RU" sz="2800" spc="-12" strike="noStrike">
                <a:solidFill>
                  <a:srgbClr val="1d2e5f"/>
                </a:solidFill>
                <a:latin typeface="Arial"/>
                <a:ea typeface="DejaVu Sans"/>
              </a:rPr>
              <a:t>запального </a:t>
            </a:r>
            <a:r>
              <a:rPr b="0" lang="ru-RU" sz="2800" spc="-41" strike="noStrike">
                <a:solidFill>
                  <a:srgbClr val="1d2e5f"/>
                </a:solidFill>
                <a:latin typeface="Arial"/>
                <a:ea typeface="DejaVu Sans"/>
              </a:rPr>
              <a:t>процесу, </a:t>
            </a:r>
            <a:r>
              <a:rPr b="0" lang="ru-RU" sz="2800" spc="-12" strike="noStrike">
                <a:solidFill>
                  <a:srgbClr val="1d2e5f"/>
                </a:solidFill>
                <a:latin typeface="Arial"/>
                <a:ea typeface="DejaVu Sans"/>
              </a:rPr>
              <a:t>її </a:t>
            </a:r>
            <a:r>
              <a:rPr b="0" lang="ru-RU" sz="2800" spc="-7" strike="noStrike">
                <a:solidFill>
                  <a:srgbClr val="1d2e5f"/>
                </a:solidFill>
                <a:latin typeface="Arial"/>
                <a:ea typeface="DejaVu Sans"/>
              </a:rPr>
              <a:t>зниження </a:t>
            </a:r>
            <a:r>
              <a:rPr b="0" lang="ru-RU" sz="2800" spc="-32" strike="noStrike">
                <a:solidFill>
                  <a:srgbClr val="1d2e5f"/>
                </a:solidFill>
                <a:latin typeface="Arial"/>
                <a:ea typeface="DejaVu Sans"/>
              </a:rPr>
              <a:t>веде </a:t>
            </a:r>
            <a:r>
              <a:rPr b="0" lang="ru-RU" sz="2800" spc="-7" strike="noStrike">
                <a:solidFill>
                  <a:srgbClr val="1d2e5f"/>
                </a:solidFill>
                <a:latin typeface="Arial"/>
                <a:ea typeface="DejaVu Sans"/>
              </a:rPr>
              <a:t>до хронізації  </a:t>
            </a:r>
            <a:r>
              <a:rPr b="0" lang="ru-RU" sz="2800" spc="-12" strike="noStrike">
                <a:solidFill>
                  <a:srgbClr val="1d2e5f"/>
                </a:solidFill>
                <a:latin typeface="Arial"/>
                <a:ea typeface="DejaVu Sans"/>
              </a:rPr>
              <a:t>запального </a:t>
            </a:r>
            <a:r>
              <a:rPr b="0" lang="ru-RU" sz="2800" spc="-7" strike="noStrike">
                <a:solidFill>
                  <a:srgbClr val="1d2e5f"/>
                </a:solidFill>
                <a:latin typeface="Arial"/>
                <a:ea typeface="DejaVu Sans"/>
              </a:rPr>
              <a:t>процесу </a:t>
            </a:r>
            <a:r>
              <a:rPr b="0" lang="ru-RU" sz="2800" spc="-21" strike="noStrike">
                <a:solidFill>
                  <a:srgbClr val="1d2e5f"/>
                </a:solidFill>
                <a:latin typeface="Arial"/>
                <a:ea typeface="DejaVu Sans"/>
              </a:rPr>
              <a:t>та </a:t>
            </a:r>
            <a:r>
              <a:rPr b="0" lang="ru-RU" sz="2800" spc="-7" strike="noStrike">
                <a:solidFill>
                  <a:srgbClr val="1d2e5f"/>
                </a:solidFill>
                <a:latin typeface="Arial"/>
                <a:ea typeface="DejaVu Sans"/>
              </a:rPr>
              <a:t>підтримці </a:t>
            </a:r>
            <a:r>
              <a:rPr b="0" lang="ru-RU" sz="2800" spc="-12" strike="noStrike">
                <a:solidFill>
                  <a:srgbClr val="1d2e5f"/>
                </a:solidFill>
                <a:latin typeface="Arial"/>
                <a:ea typeface="DejaVu Sans"/>
              </a:rPr>
              <a:t>аутоімунного </a:t>
            </a:r>
            <a:r>
              <a:rPr b="0" lang="ru-RU" sz="2800" spc="-41" strike="noStrike">
                <a:solidFill>
                  <a:srgbClr val="1d2e5f"/>
                </a:solidFill>
                <a:latin typeface="Arial"/>
                <a:ea typeface="DejaVu Sans"/>
              </a:rPr>
              <a:t>процесу, </a:t>
            </a:r>
            <a:r>
              <a:rPr b="0" lang="ru-RU" sz="2800" spc="-21" strike="noStrike">
                <a:solidFill>
                  <a:srgbClr val="1d2e5f"/>
                </a:solidFill>
                <a:latin typeface="Arial"/>
                <a:ea typeface="DejaVu Sans"/>
              </a:rPr>
              <a:t>так </a:t>
            </a:r>
            <a:r>
              <a:rPr b="0" lang="ru-RU" sz="2800" spc="-7" strike="noStrike">
                <a:solidFill>
                  <a:srgbClr val="1d2e5f"/>
                </a:solidFill>
                <a:latin typeface="Arial"/>
                <a:ea typeface="DejaVu Sans"/>
              </a:rPr>
              <a:t>як при </a:t>
            </a:r>
            <a:r>
              <a:rPr b="0" lang="ru-RU" sz="2800" spc="-1" strike="noStrike">
                <a:solidFill>
                  <a:srgbClr val="1d2e5f"/>
                </a:solidFill>
                <a:latin typeface="Arial"/>
                <a:ea typeface="DejaVu Sans"/>
              </a:rPr>
              <a:t>цьому  </a:t>
            </a:r>
            <a:r>
              <a:rPr b="0" lang="ru-RU" sz="2800" spc="-12" strike="noStrike">
                <a:solidFill>
                  <a:srgbClr val="1d2e5f"/>
                </a:solidFill>
                <a:latin typeface="Arial"/>
                <a:ea typeface="DejaVu Sans"/>
              </a:rPr>
              <a:t>порушується функція руйнування </a:t>
            </a:r>
            <a:r>
              <a:rPr b="0" lang="ru-RU" sz="2800" spc="-7" strike="noStrike">
                <a:solidFill>
                  <a:srgbClr val="1d2e5f"/>
                </a:solidFill>
                <a:latin typeface="Arial"/>
                <a:ea typeface="DejaVu Sans"/>
              </a:rPr>
              <a:t>і </a:t>
            </a:r>
            <a:r>
              <a:rPr b="0" lang="ru-RU" sz="2800" spc="-21" strike="noStrike">
                <a:solidFill>
                  <a:srgbClr val="1d2e5f"/>
                </a:solidFill>
                <a:latin typeface="Arial"/>
                <a:ea typeface="DejaVu Sans"/>
              </a:rPr>
              <a:t>виведення </a:t>
            </a:r>
            <a:r>
              <a:rPr b="0" lang="ru-RU" sz="2800" spc="-1" strike="noStrike">
                <a:solidFill>
                  <a:srgbClr val="1d2e5f"/>
                </a:solidFill>
                <a:latin typeface="Arial"/>
                <a:ea typeface="DejaVu Sans"/>
              </a:rPr>
              <a:t>імунних комплексів </a:t>
            </a:r>
            <a:r>
              <a:rPr b="0" lang="ru-RU" sz="2800" spc="-7" strike="noStrike">
                <a:solidFill>
                  <a:srgbClr val="1d2e5f"/>
                </a:solidFill>
                <a:latin typeface="Arial"/>
                <a:ea typeface="DejaVu Sans"/>
              </a:rPr>
              <a:t>з  </a:t>
            </a:r>
            <a:r>
              <a:rPr b="0" lang="ru-RU" sz="2800" spc="-35" strike="noStrike">
                <a:solidFill>
                  <a:srgbClr val="1d2e5f"/>
                </a:solidFill>
                <a:latin typeface="Arial"/>
                <a:ea typeface="DejaVu Sans"/>
              </a:rPr>
              <a:t>організму.</a:t>
            </a:r>
            <a:endParaRPr b="0" lang="ru-RU" sz="2800" spc="-1" strike="noStrike">
              <a:latin typeface="Arial"/>
            </a:endParaRPr>
          </a:p>
          <a:p>
            <a:pPr marL="12600">
              <a:lnSpc>
                <a:spcPct val="100000"/>
              </a:lnSpc>
              <a:spcBef>
                <a:spcPts val="40"/>
              </a:spcBef>
            </a:pPr>
            <a:endParaRPr b="0" lang="ru-RU" sz="2800" spc="-1" strike="noStrike">
              <a:latin typeface="Arial"/>
            </a:endParaRPr>
          </a:p>
          <a:p>
            <a:pPr marL="12600" algn="just">
              <a:lnSpc>
                <a:spcPct val="100000"/>
              </a:lnSpc>
            </a:pPr>
            <a:r>
              <a:rPr b="1" lang="ru-RU" sz="2800" spc="-12" strike="noStrike">
                <a:solidFill>
                  <a:srgbClr val="c00000"/>
                </a:solidFill>
                <a:latin typeface="Arial"/>
                <a:ea typeface="DejaVu Sans"/>
              </a:rPr>
              <a:t>Зниження   </a:t>
            </a:r>
            <a:r>
              <a:rPr b="1" lang="ru-RU" sz="2800" spc="-7" strike="noStrike">
                <a:solidFill>
                  <a:srgbClr val="c00000"/>
                </a:solidFill>
                <a:latin typeface="Arial"/>
                <a:ea typeface="DejaVu Sans"/>
              </a:rPr>
              <a:t>функціональної   </a:t>
            </a:r>
            <a:r>
              <a:rPr b="1" lang="ru-RU" sz="2800" spc="-12" strike="noStrike">
                <a:solidFill>
                  <a:srgbClr val="c00000"/>
                </a:solidFill>
                <a:latin typeface="Arial"/>
                <a:ea typeface="DejaVu Sans"/>
              </a:rPr>
              <a:t>активності   фагоцитуючих</a:t>
            </a:r>
            <a:r>
              <a:rPr b="1" lang="ru-RU" sz="2800" spc="-160" strike="noStrike">
                <a:solidFill>
                  <a:srgbClr val="c00000"/>
                </a:solidFill>
                <a:latin typeface="Arial"/>
                <a:ea typeface="DejaVu Sans"/>
              </a:rPr>
              <a:t> </a:t>
            </a:r>
            <a:r>
              <a:rPr b="1" lang="ru-RU" sz="2800" spc="-1" strike="noStrike">
                <a:solidFill>
                  <a:srgbClr val="c00000"/>
                </a:solidFill>
                <a:latin typeface="Arial"/>
                <a:ea typeface="DejaVu Sans"/>
              </a:rPr>
              <a:t>клітин  </a:t>
            </a:r>
            <a:r>
              <a:rPr b="1" lang="ru-RU" sz="2800" spc="-7" strike="noStrike">
                <a:solidFill>
                  <a:srgbClr val="c00000"/>
                </a:solidFill>
                <a:latin typeface="Arial"/>
                <a:ea typeface="DejaVu Sans"/>
              </a:rPr>
              <a:t>крові</a:t>
            </a:r>
            <a:endParaRPr b="0" lang="ru-RU" sz="2800" spc="-1" strike="noStrike">
              <a:latin typeface="Arial"/>
            </a:endParaRPr>
          </a:p>
          <a:p>
            <a:pPr marL="12600" algn="just">
              <a:lnSpc>
                <a:spcPct val="100000"/>
              </a:lnSpc>
            </a:pPr>
            <a:r>
              <a:rPr b="0" lang="ru-RU" sz="2800" spc="-15" strike="noStrike">
                <a:solidFill>
                  <a:srgbClr val="1d2e5f"/>
                </a:solidFill>
                <a:latin typeface="Arial"/>
                <a:ea typeface="DejaVu Sans"/>
              </a:rPr>
              <a:t>спостерігаються </a:t>
            </a:r>
            <a:r>
              <a:rPr b="0" lang="ru-RU" sz="2800" spc="738" strike="noStrike">
                <a:solidFill>
                  <a:srgbClr val="1d2e5f"/>
                </a:solidFill>
                <a:latin typeface="Arial"/>
                <a:ea typeface="DejaVu Sans"/>
              </a:rPr>
              <a:t> </a:t>
            </a:r>
            <a:r>
              <a:rPr b="0" lang="ru-RU" sz="2800" spc="-7" strike="noStrike">
                <a:solidFill>
                  <a:srgbClr val="1d2e5f"/>
                </a:solidFill>
                <a:latin typeface="Arial"/>
                <a:ea typeface="DejaVu Sans"/>
              </a:rPr>
              <a:t>при   хронічних,   </a:t>
            </a:r>
            <a:r>
              <a:rPr b="0" lang="ru-RU" sz="2800" spc="-12" strike="noStrike">
                <a:solidFill>
                  <a:srgbClr val="1d2e5f"/>
                </a:solidFill>
                <a:latin typeface="Arial"/>
                <a:ea typeface="DejaVu Sans"/>
              </a:rPr>
              <a:t>часто   </a:t>
            </a:r>
            <a:r>
              <a:rPr b="0" lang="ru-RU" sz="2800" spc="-15" strike="noStrike">
                <a:solidFill>
                  <a:srgbClr val="1d2e5f"/>
                </a:solidFill>
                <a:latin typeface="Arial"/>
                <a:ea typeface="DejaVu Sans"/>
              </a:rPr>
              <a:t>рецидивуючих </a:t>
            </a:r>
            <a:r>
              <a:rPr b="0" lang="ru-RU" sz="2800" spc="574" strike="noStrike">
                <a:solidFill>
                  <a:srgbClr val="1d2e5f"/>
                </a:solidFill>
                <a:latin typeface="Arial"/>
                <a:ea typeface="DejaVu Sans"/>
              </a:rPr>
              <a:t> </a:t>
            </a:r>
            <a:r>
              <a:rPr b="0" lang="ru-RU" sz="2800" spc="-12" strike="noStrike">
                <a:solidFill>
                  <a:srgbClr val="1d2e5f"/>
                </a:solidFill>
                <a:latin typeface="Arial"/>
                <a:ea typeface="DejaVu Sans"/>
              </a:rPr>
              <a:t>захворюваннях</a:t>
            </a:r>
            <a:endParaRPr b="0" lang="ru-RU" sz="2800" spc="-1" strike="noStrike">
              <a:latin typeface="Arial"/>
            </a:endParaRPr>
          </a:p>
        </p:txBody>
      </p:sp>
      <p:sp>
        <p:nvSpPr>
          <p:cNvPr id="272" name="CustomShape 2"/>
          <p:cNvSpPr/>
          <p:nvPr/>
        </p:nvSpPr>
        <p:spPr>
          <a:xfrm>
            <a:off x="441360" y="3978720"/>
            <a:ext cx="2687040" cy="1291680"/>
          </a:xfrm>
          <a:prstGeom prst="rect">
            <a:avLst/>
          </a:prstGeom>
          <a:noFill/>
          <a:ln>
            <a:noFill/>
          </a:ln>
        </p:spPr>
        <p:style>
          <a:lnRef idx="0"/>
          <a:fillRef idx="0"/>
          <a:effectRef idx="0"/>
          <a:fontRef idx="minor"/>
        </p:style>
        <p:txBody>
          <a:bodyPr lIns="0" rIns="0" tIns="12240" bIns="0">
            <a:spAutoFit/>
          </a:bodyPr>
          <a:p>
            <a:pPr marL="12600">
              <a:lnSpc>
                <a:spcPct val="100000"/>
              </a:lnSpc>
              <a:spcBef>
                <a:spcPts val="96"/>
              </a:spcBef>
            </a:pPr>
            <a:r>
              <a:rPr b="0" lang="ru-RU" sz="2800" spc="-75" strike="noStrike">
                <a:solidFill>
                  <a:srgbClr val="1d2e5f"/>
                </a:solidFill>
                <a:latin typeface="Arial"/>
                <a:ea typeface="DejaVu Sans"/>
              </a:rPr>
              <a:t>б</a:t>
            </a:r>
            <a:r>
              <a:rPr b="0" lang="ru-RU" sz="2800" spc="-12" strike="noStrike">
                <a:solidFill>
                  <a:srgbClr val="1d2e5f"/>
                </a:solidFill>
                <a:latin typeface="Arial"/>
                <a:ea typeface="DejaVu Sans"/>
              </a:rPr>
              <a:t>а</a:t>
            </a:r>
            <a:r>
              <a:rPr b="0" lang="ru-RU" sz="2800" spc="24" strike="noStrike">
                <a:solidFill>
                  <a:srgbClr val="1d2e5f"/>
                </a:solidFill>
                <a:latin typeface="Arial"/>
                <a:ea typeface="DejaVu Sans"/>
              </a:rPr>
              <a:t>к</a:t>
            </a:r>
            <a:r>
              <a:rPr b="0" lang="ru-RU" sz="2800" spc="-41" strike="noStrike">
                <a:solidFill>
                  <a:srgbClr val="1d2e5f"/>
                </a:solidFill>
                <a:latin typeface="Arial"/>
                <a:ea typeface="DejaVu Sans"/>
              </a:rPr>
              <a:t>т</a:t>
            </a:r>
            <a:r>
              <a:rPr b="0" lang="ru-RU" sz="2800" spc="-12" strike="noStrike">
                <a:solidFill>
                  <a:srgbClr val="1d2e5f"/>
                </a:solidFill>
                <a:latin typeface="Arial"/>
                <a:ea typeface="DejaVu Sans"/>
              </a:rPr>
              <a:t>е</a:t>
            </a:r>
            <a:r>
              <a:rPr b="0" lang="ru-RU" sz="2800" spc="-1" strike="noStrike">
                <a:solidFill>
                  <a:srgbClr val="1d2e5f"/>
                </a:solidFill>
                <a:latin typeface="Arial"/>
                <a:ea typeface="DejaVu Sans"/>
              </a:rPr>
              <a:t>р</a:t>
            </a:r>
            <a:r>
              <a:rPr b="0" lang="ru-RU" sz="2800" spc="-12" strike="noStrike">
                <a:solidFill>
                  <a:srgbClr val="1d2e5f"/>
                </a:solidFill>
                <a:latin typeface="Arial"/>
                <a:ea typeface="DejaVu Sans"/>
              </a:rPr>
              <a:t>і</a:t>
            </a:r>
            <a:r>
              <a:rPr b="0" lang="ru-RU" sz="2800" spc="4" strike="noStrike">
                <a:solidFill>
                  <a:srgbClr val="1d2e5f"/>
                </a:solidFill>
                <a:latin typeface="Arial"/>
                <a:ea typeface="DejaVu Sans"/>
              </a:rPr>
              <a:t>а</a:t>
            </a:r>
            <a:r>
              <a:rPr b="0" lang="ru-RU" sz="2800" spc="-12" strike="noStrike">
                <a:solidFill>
                  <a:srgbClr val="1d2e5f"/>
                </a:solidFill>
                <a:latin typeface="Arial"/>
                <a:ea typeface="DejaVu Sans"/>
              </a:rPr>
              <a:t>ль</a:t>
            </a:r>
            <a:r>
              <a:rPr b="0" lang="ru-RU" sz="2800" spc="-1" strike="noStrike">
                <a:solidFill>
                  <a:srgbClr val="1d2e5f"/>
                </a:solidFill>
                <a:latin typeface="Arial"/>
                <a:ea typeface="DejaVu Sans"/>
              </a:rPr>
              <a:t>н</a:t>
            </a:r>
            <a:r>
              <a:rPr b="0" lang="ru-RU" sz="2800" spc="-12" strike="noStrike">
                <a:solidFill>
                  <a:srgbClr val="1d2e5f"/>
                </a:solidFill>
                <a:latin typeface="Arial"/>
                <a:ea typeface="DejaVu Sans"/>
              </a:rPr>
              <a:t>о</a:t>
            </a:r>
            <a:r>
              <a:rPr b="0" lang="ru-RU" sz="2800" spc="-7" strike="noStrike">
                <a:solidFill>
                  <a:srgbClr val="1d2e5f"/>
                </a:solidFill>
                <a:latin typeface="Arial"/>
                <a:ea typeface="DejaVu Sans"/>
              </a:rPr>
              <a:t>ї</a:t>
            </a:r>
            <a:r>
              <a:rPr b="0" lang="ru-RU" sz="2800" spc="-1" strike="noStrike">
                <a:solidFill>
                  <a:srgbClr val="1d2e5f"/>
                </a:solidFill>
                <a:latin typeface="Arial"/>
                <a:ea typeface="DejaVu Sans"/>
              </a:rPr>
              <a:t>	</a:t>
            </a:r>
            <a:r>
              <a:rPr b="0" lang="ru-RU" sz="2800" spc="-7" strike="noStrike">
                <a:solidFill>
                  <a:srgbClr val="1d2e5f"/>
                </a:solidFill>
                <a:latin typeface="Arial"/>
                <a:ea typeface="DejaVu Sans"/>
              </a:rPr>
              <a:t>і  </a:t>
            </a:r>
            <a:r>
              <a:rPr b="0" lang="ru-RU" sz="2800" spc="-12" strike="noStrike">
                <a:solidFill>
                  <a:srgbClr val="1d2e5f"/>
                </a:solidFill>
                <a:latin typeface="Arial"/>
                <a:ea typeface="DejaVu Sans"/>
              </a:rPr>
              <a:t>туберкульозі,</a:t>
            </a:r>
            <a:endParaRPr b="0" lang="ru-RU" sz="2800" spc="-1" strike="noStrike">
              <a:latin typeface="Arial"/>
            </a:endParaRPr>
          </a:p>
        </p:txBody>
      </p:sp>
      <p:sp>
        <p:nvSpPr>
          <p:cNvPr id="273" name="CustomShape 3"/>
          <p:cNvSpPr/>
          <p:nvPr/>
        </p:nvSpPr>
        <p:spPr>
          <a:xfrm>
            <a:off x="3169800" y="3978720"/>
            <a:ext cx="9537120" cy="865080"/>
          </a:xfrm>
          <a:prstGeom prst="rect">
            <a:avLst/>
          </a:prstGeom>
          <a:noFill/>
          <a:ln>
            <a:noFill/>
          </a:ln>
        </p:spPr>
        <p:style>
          <a:lnRef idx="0"/>
          <a:fillRef idx="0"/>
          <a:effectRef idx="0"/>
          <a:fontRef idx="minor"/>
        </p:style>
        <p:txBody>
          <a:bodyPr lIns="0" rIns="0" tIns="12240" bIns="0">
            <a:spAutoFit/>
          </a:bodyPr>
          <a:p>
            <a:pPr marL="12600" indent="243720">
              <a:lnSpc>
                <a:spcPct val="100000"/>
              </a:lnSpc>
              <a:spcBef>
                <a:spcPts val="96"/>
              </a:spcBef>
            </a:pPr>
            <a:r>
              <a:rPr b="0" lang="ru-RU" sz="2800" spc="-7" strike="noStrike">
                <a:solidFill>
                  <a:srgbClr val="1d2e5f"/>
                </a:solidFill>
                <a:latin typeface="Arial"/>
                <a:ea typeface="DejaVu Sans"/>
              </a:rPr>
              <a:t>гриб</a:t>
            </a:r>
            <a:r>
              <a:rPr b="0" lang="ru-RU" sz="2800" spc="12" strike="noStrike">
                <a:solidFill>
                  <a:srgbClr val="1d2e5f"/>
                </a:solidFill>
                <a:latin typeface="Arial"/>
                <a:ea typeface="DejaVu Sans"/>
              </a:rPr>
              <a:t>к</a:t>
            </a:r>
            <a:r>
              <a:rPr b="0" lang="ru-RU" sz="2800" spc="-1" strike="noStrike">
                <a:solidFill>
                  <a:srgbClr val="1d2e5f"/>
                </a:solidFill>
                <a:latin typeface="Arial"/>
                <a:ea typeface="DejaVu Sans"/>
              </a:rPr>
              <a:t>о</a:t>
            </a:r>
            <a:r>
              <a:rPr b="0" lang="ru-RU" sz="2800" spc="-41" strike="noStrike">
                <a:solidFill>
                  <a:srgbClr val="1d2e5f"/>
                </a:solidFill>
                <a:latin typeface="Arial"/>
                <a:ea typeface="DejaVu Sans"/>
              </a:rPr>
              <a:t>в</a:t>
            </a:r>
            <a:r>
              <a:rPr b="0" lang="ru-RU" sz="2800" spc="-12" strike="noStrike">
                <a:solidFill>
                  <a:srgbClr val="1d2e5f"/>
                </a:solidFill>
                <a:latin typeface="Arial"/>
                <a:ea typeface="DejaVu Sans"/>
              </a:rPr>
              <a:t>о</a:t>
            </a:r>
            <a:r>
              <a:rPr b="0" lang="ru-RU" sz="2800" spc="-7" strike="noStrike">
                <a:solidFill>
                  <a:srgbClr val="1d2e5f"/>
                </a:solidFill>
                <a:latin typeface="Arial"/>
                <a:ea typeface="DejaVu Sans"/>
              </a:rPr>
              <a:t>ї</a:t>
            </a:r>
            <a:r>
              <a:rPr b="0" lang="ru-RU" sz="2800" spc="-1" strike="noStrike">
                <a:solidFill>
                  <a:srgbClr val="1d2e5f"/>
                </a:solidFill>
                <a:latin typeface="Arial"/>
                <a:ea typeface="DejaVu Sans"/>
              </a:rPr>
              <a:t>	</a:t>
            </a:r>
            <a:r>
              <a:rPr b="0" lang="ru-RU" sz="2800" spc="-97" strike="noStrike">
                <a:solidFill>
                  <a:srgbClr val="1d2e5f"/>
                </a:solidFill>
                <a:latin typeface="Arial"/>
                <a:ea typeface="DejaVu Sans"/>
              </a:rPr>
              <a:t>е</a:t>
            </a:r>
            <a:r>
              <a:rPr b="0" lang="ru-RU" sz="2800" spc="-7" strike="noStrike">
                <a:solidFill>
                  <a:srgbClr val="1d2e5f"/>
                </a:solidFill>
                <a:latin typeface="Arial"/>
                <a:ea typeface="DejaVu Sans"/>
              </a:rPr>
              <a:t>ті</a:t>
            </a:r>
            <a:r>
              <a:rPr b="0" lang="ru-RU" sz="2800" spc="-46" strike="noStrike">
                <a:solidFill>
                  <a:srgbClr val="1d2e5f"/>
                </a:solidFill>
                <a:latin typeface="Arial"/>
                <a:ea typeface="DejaVu Sans"/>
              </a:rPr>
              <a:t>о</a:t>
            </a:r>
            <a:r>
              <a:rPr b="0" lang="ru-RU" sz="2800" spc="24" strike="noStrike">
                <a:solidFill>
                  <a:srgbClr val="1d2e5f"/>
                </a:solidFill>
                <a:latin typeface="Arial"/>
                <a:ea typeface="DejaVu Sans"/>
              </a:rPr>
              <a:t>л</a:t>
            </a:r>
            <a:r>
              <a:rPr b="0" lang="ru-RU" sz="2800" spc="-12" strike="noStrike">
                <a:solidFill>
                  <a:srgbClr val="1d2e5f"/>
                </a:solidFill>
                <a:latin typeface="Arial"/>
                <a:ea typeface="DejaVu Sans"/>
              </a:rPr>
              <a:t>огі</a:t>
            </a:r>
            <a:r>
              <a:rPr b="0" lang="ru-RU" sz="2800" spc="-7" strike="noStrike">
                <a:solidFill>
                  <a:srgbClr val="1d2e5f"/>
                </a:solidFill>
                <a:latin typeface="Arial"/>
                <a:ea typeface="DejaVu Sans"/>
              </a:rPr>
              <a:t>ї</a:t>
            </a:r>
            <a:r>
              <a:rPr b="0" lang="ru-RU" sz="2800" spc="-1" strike="noStrike">
                <a:solidFill>
                  <a:srgbClr val="1d2e5f"/>
                </a:solidFill>
                <a:latin typeface="Arial"/>
                <a:ea typeface="DejaVu Sans"/>
              </a:rPr>
              <a:t>	</a:t>
            </a:r>
            <a:r>
              <a:rPr b="0" lang="ru-RU" sz="2800" spc="-12" strike="noStrike">
                <a:solidFill>
                  <a:srgbClr val="1d2e5f"/>
                </a:solidFill>
                <a:latin typeface="Arial"/>
                <a:ea typeface="DejaVu Sans"/>
              </a:rPr>
              <a:t>р</a:t>
            </a:r>
            <a:r>
              <a:rPr b="0" lang="ru-RU" sz="2800" spc="-1" strike="noStrike">
                <a:solidFill>
                  <a:srgbClr val="1d2e5f"/>
                </a:solidFill>
                <a:latin typeface="Arial"/>
                <a:ea typeface="DejaVu Sans"/>
              </a:rPr>
              <a:t>із</a:t>
            </a:r>
            <a:r>
              <a:rPr b="0" lang="ru-RU" sz="2800" spc="-12" strike="noStrike">
                <a:solidFill>
                  <a:srgbClr val="1d2e5f"/>
                </a:solidFill>
                <a:latin typeface="Arial"/>
                <a:ea typeface="DejaVu Sans"/>
              </a:rPr>
              <a:t>н</a:t>
            </a:r>
            <a:r>
              <a:rPr b="0" lang="ru-RU" sz="2800" spc="-1" strike="noStrike">
                <a:solidFill>
                  <a:srgbClr val="1d2e5f"/>
                </a:solidFill>
                <a:latin typeface="Arial"/>
                <a:ea typeface="DejaVu Sans"/>
              </a:rPr>
              <a:t>о</a:t>
            </a:r>
            <a:r>
              <a:rPr b="0" lang="ru-RU" sz="2800" spc="-7" strike="noStrike">
                <a:solidFill>
                  <a:srgbClr val="1d2e5f"/>
                </a:solidFill>
                <a:latin typeface="Arial"/>
                <a:ea typeface="DejaVu Sans"/>
              </a:rPr>
              <a:t>ї</a:t>
            </a:r>
            <a:r>
              <a:rPr b="0" lang="ru-RU" sz="2800" spc="-1" strike="noStrike">
                <a:solidFill>
                  <a:srgbClr val="1d2e5f"/>
                </a:solidFill>
                <a:latin typeface="Arial"/>
                <a:ea typeface="DejaVu Sans"/>
              </a:rPr>
              <a:t>	</a:t>
            </a:r>
            <a:r>
              <a:rPr b="0" lang="ru-RU" sz="2800" spc="24" strike="noStrike">
                <a:solidFill>
                  <a:srgbClr val="1d2e5f"/>
                </a:solidFill>
                <a:latin typeface="Arial"/>
                <a:ea typeface="DejaVu Sans"/>
              </a:rPr>
              <a:t>л</a:t>
            </a:r>
            <a:r>
              <a:rPr b="0" lang="ru-RU" sz="2800" spc="-12" strike="noStrike">
                <a:solidFill>
                  <a:srgbClr val="1d2e5f"/>
                </a:solidFill>
                <a:latin typeface="Arial"/>
                <a:ea typeface="DejaVu Sans"/>
              </a:rPr>
              <a:t>о</a:t>
            </a:r>
            <a:r>
              <a:rPr b="0" lang="ru-RU" sz="2800" spc="46" strike="noStrike">
                <a:solidFill>
                  <a:srgbClr val="1d2e5f"/>
                </a:solidFill>
                <a:latin typeface="Arial"/>
                <a:ea typeface="DejaVu Sans"/>
              </a:rPr>
              <a:t>к</a:t>
            </a:r>
            <a:r>
              <a:rPr b="0" lang="ru-RU" sz="2800" spc="-12" strike="noStrike">
                <a:solidFill>
                  <a:srgbClr val="1d2e5f"/>
                </a:solidFill>
                <a:latin typeface="Arial"/>
                <a:ea typeface="DejaVu Sans"/>
              </a:rPr>
              <a:t>ал</a:t>
            </a:r>
            <a:r>
              <a:rPr b="0" lang="ru-RU" sz="2800" spc="-1" strike="noStrike">
                <a:solidFill>
                  <a:srgbClr val="1d2e5f"/>
                </a:solidFill>
                <a:latin typeface="Arial"/>
                <a:ea typeface="DejaVu Sans"/>
              </a:rPr>
              <a:t>і</a:t>
            </a:r>
            <a:r>
              <a:rPr b="0" lang="ru-RU" sz="2800" spc="-12" strike="noStrike">
                <a:solidFill>
                  <a:srgbClr val="1d2e5f"/>
                </a:solidFill>
                <a:latin typeface="Arial"/>
                <a:ea typeface="DejaVu Sans"/>
              </a:rPr>
              <a:t>з</a:t>
            </a:r>
            <a:r>
              <a:rPr b="0" lang="ru-RU" sz="2800" spc="4" strike="noStrike">
                <a:solidFill>
                  <a:srgbClr val="1d2e5f"/>
                </a:solidFill>
                <a:latin typeface="Arial"/>
                <a:ea typeface="DejaVu Sans"/>
              </a:rPr>
              <a:t>а</a:t>
            </a:r>
            <a:r>
              <a:rPr b="0" lang="ru-RU" sz="2800" spc="-7" strike="noStrike">
                <a:solidFill>
                  <a:srgbClr val="1d2e5f"/>
                </a:solidFill>
                <a:latin typeface="Arial"/>
                <a:ea typeface="DejaVu Sans"/>
              </a:rPr>
              <a:t>ції,</a:t>
            </a:r>
            <a:r>
              <a:rPr b="0" lang="ru-RU" sz="2800" spc="-1" strike="noStrike">
                <a:solidFill>
                  <a:srgbClr val="1d2e5f"/>
                </a:solidFill>
                <a:latin typeface="Arial"/>
                <a:ea typeface="DejaVu Sans"/>
              </a:rPr>
              <a:t>	</a:t>
            </a:r>
            <a:r>
              <a:rPr b="0" lang="ru-RU" sz="2800" spc="-41" strike="noStrike">
                <a:solidFill>
                  <a:srgbClr val="1d2e5f"/>
                </a:solidFill>
                <a:latin typeface="Arial"/>
                <a:ea typeface="DejaVu Sans"/>
              </a:rPr>
              <a:t>фур</a:t>
            </a:r>
            <a:r>
              <a:rPr b="0" lang="ru-RU" sz="2800" spc="-7" strike="noStrike">
                <a:solidFill>
                  <a:srgbClr val="1d2e5f"/>
                </a:solidFill>
                <a:latin typeface="Arial"/>
                <a:ea typeface="DejaVu Sans"/>
              </a:rPr>
              <a:t>у</a:t>
            </a:r>
            <a:r>
              <a:rPr b="0" lang="ru-RU" sz="2800" spc="-1" strike="noStrike">
                <a:solidFill>
                  <a:srgbClr val="1d2e5f"/>
                </a:solidFill>
                <a:latin typeface="Arial"/>
                <a:ea typeface="DejaVu Sans"/>
              </a:rPr>
              <a:t>н</a:t>
            </a:r>
            <a:r>
              <a:rPr b="0" lang="ru-RU" sz="2800" spc="24" strike="noStrike">
                <a:solidFill>
                  <a:srgbClr val="1d2e5f"/>
                </a:solidFill>
                <a:latin typeface="Arial"/>
                <a:ea typeface="DejaVu Sans"/>
              </a:rPr>
              <a:t>к</a:t>
            </a:r>
            <a:r>
              <a:rPr b="0" lang="ru-RU" sz="2800" spc="-60" strike="noStrike">
                <a:solidFill>
                  <a:srgbClr val="1d2e5f"/>
                </a:solidFill>
                <a:latin typeface="Arial"/>
                <a:ea typeface="DejaVu Sans"/>
              </a:rPr>
              <a:t>у</a:t>
            </a:r>
            <a:r>
              <a:rPr b="0" lang="ru-RU" sz="2800" spc="-12" strike="noStrike">
                <a:solidFill>
                  <a:srgbClr val="1d2e5f"/>
                </a:solidFill>
                <a:latin typeface="Arial"/>
                <a:ea typeface="DejaVu Sans"/>
              </a:rPr>
              <a:t>ль</a:t>
            </a:r>
            <a:r>
              <a:rPr b="0" lang="ru-RU" sz="2800" spc="-32" strike="noStrike">
                <a:solidFill>
                  <a:srgbClr val="1d2e5f"/>
                </a:solidFill>
                <a:latin typeface="Arial"/>
                <a:ea typeface="DejaVu Sans"/>
              </a:rPr>
              <a:t>о</a:t>
            </a:r>
            <a:r>
              <a:rPr b="0" lang="ru-RU" sz="2800" spc="-12" strike="noStrike">
                <a:solidFill>
                  <a:srgbClr val="1d2e5f"/>
                </a:solidFill>
                <a:latin typeface="Arial"/>
                <a:ea typeface="DejaVu Sans"/>
              </a:rPr>
              <a:t>зі,  </a:t>
            </a:r>
            <a:r>
              <a:rPr b="0" lang="ru-RU" sz="2800" spc="-7" strike="noStrike">
                <a:solidFill>
                  <a:srgbClr val="1d2e5f"/>
                </a:solidFill>
                <a:latin typeface="Arial"/>
                <a:ea typeface="DejaVu Sans"/>
              </a:rPr>
              <a:t>хронічних</a:t>
            </a:r>
            <a:endParaRPr b="0" lang="ru-RU" sz="2800" spc="-1" strike="noStrike">
              <a:latin typeface="Arial"/>
            </a:endParaRPr>
          </a:p>
        </p:txBody>
      </p:sp>
      <p:sp>
        <p:nvSpPr>
          <p:cNvPr id="274" name="CustomShape 4"/>
          <p:cNvSpPr/>
          <p:nvPr/>
        </p:nvSpPr>
        <p:spPr>
          <a:xfrm>
            <a:off x="5305320" y="4405320"/>
            <a:ext cx="7401600" cy="438480"/>
          </a:xfrm>
          <a:prstGeom prst="rect">
            <a:avLst/>
          </a:prstGeom>
          <a:noFill/>
          <a:ln>
            <a:noFill/>
          </a:ln>
        </p:spPr>
        <p:style>
          <a:lnRef idx="0"/>
          <a:fillRef idx="0"/>
          <a:effectRef idx="0"/>
          <a:fontRef idx="minor"/>
        </p:style>
        <p:txBody>
          <a:bodyPr lIns="0" rIns="0" tIns="12240" bIns="0">
            <a:spAutoFit/>
          </a:bodyPr>
          <a:p>
            <a:pPr marL="12600">
              <a:lnSpc>
                <a:spcPct val="100000"/>
              </a:lnSpc>
              <a:spcBef>
                <a:spcPts val="96"/>
              </a:spcBef>
            </a:pPr>
            <a:r>
              <a:rPr b="0" lang="ru-RU" sz="2800" spc="-12" strike="noStrike">
                <a:solidFill>
                  <a:srgbClr val="1d2e5f"/>
                </a:solidFill>
                <a:latin typeface="Arial"/>
                <a:ea typeface="DejaVu Sans"/>
              </a:rPr>
              <a:t>з</a:t>
            </a:r>
            <a:r>
              <a:rPr b="0" lang="ru-RU" sz="2800" spc="-7" strike="noStrike">
                <a:solidFill>
                  <a:srgbClr val="1d2e5f"/>
                </a:solidFill>
                <a:latin typeface="Arial"/>
                <a:ea typeface="DejaVu Sans"/>
              </a:rPr>
              <a:t>ах</a:t>
            </a:r>
            <a:r>
              <a:rPr b="0" lang="ru-RU" sz="2800" spc="-35" strike="noStrike">
                <a:solidFill>
                  <a:srgbClr val="1d2e5f"/>
                </a:solidFill>
                <a:latin typeface="Arial"/>
                <a:ea typeface="DejaVu Sans"/>
              </a:rPr>
              <a:t>в</a:t>
            </a:r>
            <a:r>
              <a:rPr b="0" lang="ru-RU" sz="2800" spc="-12" strike="noStrike">
                <a:solidFill>
                  <a:srgbClr val="1d2e5f"/>
                </a:solidFill>
                <a:latin typeface="Arial"/>
                <a:ea typeface="DejaVu Sans"/>
              </a:rPr>
              <a:t>о</a:t>
            </a:r>
            <a:r>
              <a:rPr b="0" lang="ru-RU" sz="2800" spc="-1" strike="noStrike">
                <a:solidFill>
                  <a:srgbClr val="1d2e5f"/>
                </a:solidFill>
                <a:latin typeface="Arial"/>
                <a:ea typeface="DejaVu Sans"/>
              </a:rPr>
              <a:t>р</a:t>
            </a:r>
            <a:r>
              <a:rPr b="0" lang="ru-RU" sz="2800" spc="-7" strike="noStrike">
                <a:solidFill>
                  <a:srgbClr val="1d2e5f"/>
                </a:solidFill>
                <a:latin typeface="Arial"/>
                <a:ea typeface="DejaVu Sans"/>
              </a:rPr>
              <a:t>ю</a:t>
            </a:r>
            <a:r>
              <a:rPr b="0" lang="ru-RU" sz="2800" spc="-41" strike="noStrike">
                <a:solidFill>
                  <a:srgbClr val="1d2e5f"/>
                </a:solidFill>
                <a:latin typeface="Arial"/>
                <a:ea typeface="DejaVu Sans"/>
              </a:rPr>
              <a:t>в</a:t>
            </a:r>
            <a:r>
              <a:rPr b="0" lang="ru-RU" sz="2800" spc="-12" strike="noStrike">
                <a:solidFill>
                  <a:srgbClr val="1d2e5f"/>
                </a:solidFill>
                <a:latin typeface="Arial"/>
                <a:ea typeface="DejaVu Sans"/>
              </a:rPr>
              <a:t>а</a:t>
            </a:r>
            <a:r>
              <a:rPr b="0" lang="ru-RU" sz="2800" spc="-1" strike="noStrike">
                <a:solidFill>
                  <a:srgbClr val="1d2e5f"/>
                </a:solidFill>
                <a:latin typeface="Arial"/>
                <a:ea typeface="DejaVu Sans"/>
              </a:rPr>
              <a:t>н</a:t>
            </a:r>
            <a:r>
              <a:rPr b="0" lang="ru-RU" sz="2800" spc="-12" strike="noStrike">
                <a:solidFill>
                  <a:srgbClr val="1d2e5f"/>
                </a:solidFill>
                <a:latin typeface="Arial"/>
                <a:ea typeface="DejaVu Sans"/>
              </a:rPr>
              <a:t>н</a:t>
            </a:r>
            <a:r>
              <a:rPr b="0" lang="ru-RU" sz="2800" spc="-1" strike="noStrike">
                <a:solidFill>
                  <a:srgbClr val="1d2e5f"/>
                </a:solidFill>
                <a:latin typeface="Arial"/>
                <a:ea typeface="DejaVu Sans"/>
              </a:rPr>
              <a:t>я</a:t>
            </a:r>
            <a:r>
              <a:rPr b="0" lang="ru-RU" sz="2800" spc="-7" strike="noStrike">
                <a:solidFill>
                  <a:srgbClr val="1d2e5f"/>
                </a:solidFill>
                <a:latin typeface="Arial"/>
                <a:ea typeface="DejaVu Sans"/>
              </a:rPr>
              <a:t>х</a:t>
            </a:r>
            <a:r>
              <a:rPr b="0" lang="ru-RU" sz="2800" spc="-1" strike="noStrike">
                <a:solidFill>
                  <a:srgbClr val="1d2e5f"/>
                </a:solidFill>
                <a:latin typeface="Arial"/>
                <a:ea typeface="DejaVu Sans"/>
              </a:rPr>
              <a:t>	</a:t>
            </a:r>
            <a:r>
              <a:rPr b="0" lang="ru-RU" sz="2800" spc="-12" strike="noStrike">
                <a:solidFill>
                  <a:srgbClr val="1d2e5f"/>
                </a:solidFill>
                <a:latin typeface="Arial"/>
                <a:ea typeface="DejaVu Sans"/>
              </a:rPr>
              <a:t>лімф</a:t>
            </a:r>
            <a:r>
              <a:rPr b="0" lang="ru-RU" sz="2800" spc="-1" strike="noStrike">
                <a:solidFill>
                  <a:srgbClr val="1d2e5f"/>
                </a:solidFill>
                <a:latin typeface="Arial"/>
                <a:ea typeface="DejaVu Sans"/>
              </a:rPr>
              <a:t>о</a:t>
            </a:r>
            <a:r>
              <a:rPr b="0" lang="ru-RU" sz="2800" spc="-72" strike="noStrike">
                <a:solidFill>
                  <a:srgbClr val="1d2e5f"/>
                </a:solidFill>
                <a:latin typeface="Arial"/>
                <a:ea typeface="DejaVu Sans"/>
              </a:rPr>
              <a:t>г</a:t>
            </a:r>
            <a:r>
              <a:rPr b="0" lang="ru-RU" sz="2800" spc="24" strike="noStrike">
                <a:solidFill>
                  <a:srgbClr val="1d2e5f"/>
                </a:solidFill>
                <a:latin typeface="Arial"/>
                <a:ea typeface="DejaVu Sans"/>
              </a:rPr>
              <a:t>л</a:t>
            </a:r>
            <a:r>
              <a:rPr b="0" lang="ru-RU" sz="2800" spc="-66" strike="noStrike">
                <a:solidFill>
                  <a:srgbClr val="1d2e5f"/>
                </a:solidFill>
                <a:latin typeface="Arial"/>
                <a:ea typeface="DejaVu Sans"/>
              </a:rPr>
              <a:t>о</a:t>
            </a:r>
            <a:r>
              <a:rPr b="0" lang="ru-RU" sz="2800" spc="-7" strike="noStrike">
                <a:solidFill>
                  <a:srgbClr val="1d2e5f"/>
                </a:solidFill>
                <a:latin typeface="Arial"/>
                <a:ea typeface="DejaVu Sans"/>
              </a:rPr>
              <a:t>т</a:t>
            </a:r>
            <a:r>
              <a:rPr b="0" lang="ru-RU" sz="2800" spc="24" strike="noStrike">
                <a:solidFill>
                  <a:srgbClr val="1d2e5f"/>
                </a:solidFill>
                <a:latin typeface="Arial"/>
                <a:ea typeface="DejaVu Sans"/>
              </a:rPr>
              <a:t>к</a:t>
            </a:r>
            <a:r>
              <a:rPr b="0" lang="ru-RU" sz="2800" spc="-12" strike="noStrike">
                <a:solidFill>
                  <a:srgbClr val="1d2e5f"/>
                </a:solidFill>
                <a:latin typeface="Arial"/>
                <a:ea typeface="DejaVu Sans"/>
              </a:rPr>
              <a:t>о</a:t>
            </a:r>
            <a:r>
              <a:rPr b="0" lang="ru-RU" sz="2800" spc="-21" strike="noStrike">
                <a:solidFill>
                  <a:srgbClr val="1d2e5f"/>
                </a:solidFill>
                <a:latin typeface="Arial"/>
                <a:ea typeface="DejaVu Sans"/>
              </a:rPr>
              <a:t>в</a:t>
            </a:r>
            <a:r>
              <a:rPr b="0" lang="ru-RU" sz="2800" spc="-12" strike="noStrike">
                <a:solidFill>
                  <a:srgbClr val="1d2e5f"/>
                </a:solidFill>
                <a:latin typeface="Arial"/>
                <a:ea typeface="DejaVu Sans"/>
              </a:rPr>
              <a:t>о</a:t>
            </a:r>
            <a:r>
              <a:rPr b="0" lang="ru-RU" sz="2800" spc="-66" strike="noStrike">
                <a:solidFill>
                  <a:srgbClr val="1d2e5f"/>
                </a:solidFill>
                <a:latin typeface="Arial"/>
                <a:ea typeface="DejaVu Sans"/>
              </a:rPr>
              <a:t>г</a:t>
            </a:r>
            <a:r>
              <a:rPr b="0" lang="ru-RU" sz="2800" spc="-7" strike="noStrike">
                <a:solidFill>
                  <a:srgbClr val="1d2e5f"/>
                </a:solidFill>
                <a:latin typeface="Arial"/>
                <a:ea typeface="DejaVu Sans"/>
              </a:rPr>
              <a:t>о</a:t>
            </a:r>
            <a:r>
              <a:rPr b="0" lang="ru-RU" sz="2800" spc="-1" strike="noStrike">
                <a:solidFill>
                  <a:srgbClr val="1d2e5f"/>
                </a:solidFill>
                <a:latin typeface="Arial"/>
                <a:ea typeface="DejaVu Sans"/>
              </a:rPr>
              <a:t>	</a:t>
            </a:r>
            <a:r>
              <a:rPr b="0" lang="ru-RU" sz="2800" spc="-7" strike="noStrike">
                <a:solidFill>
                  <a:srgbClr val="1d2e5f"/>
                </a:solidFill>
                <a:latin typeface="Arial"/>
                <a:ea typeface="DejaVu Sans"/>
              </a:rPr>
              <a:t>кі</a:t>
            </a:r>
            <a:r>
              <a:rPr b="0" lang="ru-RU" sz="2800" spc="4" strike="noStrike">
                <a:solidFill>
                  <a:srgbClr val="1d2e5f"/>
                </a:solidFill>
                <a:latin typeface="Arial"/>
                <a:ea typeface="DejaVu Sans"/>
              </a:rPr>
              <a:t>л</a:t>
            </a:r>
            <a:r>
              <a:rPr b="0" lang="ru-RU" sz="2800" spc="-7" strike="noStrike">
                <a:solidFill>
                  <a:srgbClr val="1d2e5f"/>
                </a:solidFill>
                <a:latin typeface="Arial"/>
                <a:ea typeface="DejaVu Sans"/>
              </a:rPr>
              <a:t>ь</a:t>
            </a:r>
            <a:r>
              <a:rPr b="0" lang="ru-RU" sz="2800" spc="-21" strike="noStrike">
                <a:solidFill>
                  <a:srgbClr val="1d2e5f"/>
                </a:solidFill>
                <a:latin typeface="Arial"/>
                <a:ea typeface="DejaVu Sans"/>
              </a:rPr>
              <a:t>ц</a:t>
            </a:r>
            <a:r>
              <a:rPr b="0" lang="ru-RU" sz="2800" spc="-7" strike="noStrike">
                <a:solidFill>
                  <a:srgbClr val="1d2e5f"/>
                </a:solidFill>
                <a:latin typeface="Arial"/>
                <a:ea typeface="DejaVu Sans"/>
              </a:rPr>
              <a:t>я</a:t>
            </a:r>
            <a:endParaRPr b="0" lang="ru-RU" sz="2800" spc="-1" strike="noStrike">
              <a:latin typeface="Arial"/>
            </a:endParaRPr>
          </a:p>
        </p:txBody>
      </p:sp>
      <p:sp>
        <p:nvSpPr>
          <p:cNvPr id="275" name="CustomShape 5"/>
          <p:cNvSpPr/>
          <p:nvPr/>
        </p:nvSpPr>
        <p:spPr>
          <a:xfrm>
            <a:off x="441360" y="4832280"/>
            <a:ext cx="3593520" cy="438480"/>
          </a:xfrm>
          <a:prstGeom prst="rect">
            <a:avLst/>
          </a:prstGeom>
          <a:noFill/>
          <a:ln>
            <a:noFill/>
          </a:ln>
        </p:spPr>
        <p:style>
          <a:lnRef idx="0"/>
          <a:fillRef idx="0"/>
          <a:effectRef idx="0"/>
          <a:fontRef idx="minor"/>
        </p:style>
        <p:txBody>
          <a:bodyPr lIns="0" rIns="0" tIns="12240" bIns="0">
            <a:spAutoFit/>
          </a:bodyPr>
          <a:p>
            <a:pPr marL="12600">
              <a:lnSpc>
                <a:spcPct val="100000"/>
              </a:lnSpc>
              <a:spcBef>
                <a:spcPts val="96"/>
              </a:spcBef>
            </a:pPr>
            <a:r>
              <a:rPr b="0" lang="ru-RU" sz="2800" spc="-7" strike="noStrike">
                <a:solidFill>
                  <a:srgbClr val="1d2e5f"/>
                </a:solidFill>
                <a:latin typeface="Arial"/>
                <a:ea typeface="DejaVu Sans"/>
              </a:rPr>
              <a:t>і</a:t>
            </a:r>
            <a:r>
              <a:rPr b="0" lang="ru-RU" sz="2800" spc="-7" strike="noStrike">
                <a:solidFill>
                  <a:srgbClr val="1d2e5f"/>
                </a:solidFill>
                <a:latin typeface="Arial"/>
                <a:ea typeface="DejaVu Sans"/>
              </a:rPr>
              <a:t>	</a:t>
            </a:r>
            <a:r>
              <a:rPr b="0" lang="ru-RU" sz="2800" spc="-12" strike="noStrike">
                <a:solidFill>
                  <a:srgbClr val="1d2e5f"/>
                </a:solidFill>
                <a:latin typeface="Arial"/>
                <a:ea typeface="DejaVu Sans"/>
              </a:rPr>
              <a:t>ди</a:t>
            </a:r>
            <a:r>
              <a:rPr b="0" lang="ru-RU" sz="2800" spc="-41" strike="noStrike">
                <a:solidFill>
                  <a:srgbClr val="1d2e5f"/>
                </a:solidFill>
                <a:latin typeface="Arial"/>
                <a:ea typeface="DejaVu Sans"/>
              </a:rPr>
              <a:t>х</a:t>
            </a:r>
            <a:r>
              <a:rPr b="0" lang="ru-RU" sz="2800" spc="-12" strike="noStrike">
                <a:solidFill>
                  <a:srgbClr val="1d2e5f"/>
                </a:solidFill>
                <a:latin typeface="Arial"/>
                <a:ea typeface="DejaVu Sans"/>
              </a:rPr>
              <a:t>а</a:t>
            </a:r>
            <a:r>
              <a:rPr b="0" lang="ru-RU" sz="2800" spc="4" strike="noStrike">
                <a:solidFill>
                  <a:srgbClr val="1d2e5f"/>
                </a:solidFill>
                <a:latin typeface="Arial"/>
                <a:ea typeface="DejaVu Sans"/>
              </a:rPr>
              <a:t>л</a:t>
            </a:r>
            <a:r>
              <a:rPr b="0" lang="ru-RU" sz="2800" spc="-7" strike="noStrike">
                <a:solidFill>
                  <a:srgbClr val="1d2e5f"/>
                </a:solidFill>
                <a:latin typeface="Arial"/>
                <a:ea typeface="DejaVu Sans"/>
              </a:rPr>
              <a:t>ь</a:t>
            </a:r>
            <a:r>
              <a:rPr b="0" lang="ru-RU" sz="2800" spc="-1" strike="noStrike">
                <a:solidFill>
                  <a:srgbClr val="1d2e5f"/>
                </a:solidFill>
                <a:latin typeface="Arial"/>
                <a:ea typeface="DejaVu Sans"/>
              </a:rPr>
              <a:t>н</a:t>
            </a:r>
            <a:r>
              <a:rPr b="0" lang="ru-RU" sz="2800" spc="-7" strike="noStrike">
                <a:solidFill>
                  <a:srgbClr val="1d2e5f"/>
                </a:solidFill>
                <a:latin typeface="Arial"/>
                <a:ea typeface="DejaVu Sans"/>
              </a:rPr>
              <a:t>их</a:t>
            </a:r>
            <a:r>
              <a:rPr b="0" lang="ru-RU" sz="2800" spc="-1" strike="noStrike">
                <a:solidFill>
                  <a:srgbClr val="1d2e5f"/>
                </a:solidFill>
                <a:latin typeface="Arial"/>
                <a:ea typeface="DejaVu Sans"/>
              </a:rPr>
              <a:t>	</a:t>
            </a:r>
            <a:r>
              <a:rPr b="0" lang="ru-RU" sz="2800" spc="-12" strike="noStrike">
                <a:solidFill>
                  <a:srgbClr val="1d2e5f"/>
                </a:solidFill>
                <a:latin typeface="Arial"/>
                <a:ea typeface="DejaVu Sans"/>
              </a:rPr>
              <a:t>шл</a:t>
            </a:r>
            <a:r>
              <a:rPr b="0" lang="ru-RU" sz="2800" spc="-1" strike="noStrike">
                <a:solidFill>
                  <a:srgbClr val="1d2e5f"/>
                </a:solidFill>
                <a:latin typeface="Arial"/>
                <a:ea typeface="DejaVu Sans"/>
              </a:rPr>
              <a:t>я</a:t>
            </a:r>
            <a:r>
              <a:rPr b="0" lang="ru-RU" sz="2800" spc="-7" strike="noStrike">
                <a:solidFill>
                  <a:srgbClr val="1d2e5f"/>
                </a:solidFill>
                <a:latin typeface="Arial"/>
                <a:ea typeface="DejaVu Sans"/>
              </a:rPr>
              <a:t>х</a:t>
            </a:r>
            <a:r>
              <a:rPr b="0" lang="ru-RU" sz="2800" spc="-1" strike="noStrike">
                <a:solidFill>
                  <a:srgbClr val="1d2e5f"/>
                </a:solidFill>
                <a:latin typeface="Arial"/>
                <a:ea typeface="DejaVu Sans"/>
              </a:rPr>
              <a:t>і</a:t>
            </a:r>
            <a:r>
              <a:rPr b="0" lang="ru-RU" sz="2800" spc="-12" strike="noStrike">
                <a:solidFill>
                  <a:srgbClr val="1d2e5f"/>
                </a:solidFill>
                <a:latin typeface="Arial"/>
                <a:ea typeface="DejaVu Sans"/>
              </a:rPr>
              <a:t>в,</a:t>
            </a:r>
            <a:endParaRPr b="0" lang="ru-RU" sz="2800" spc="-1" strike="noStrike">
              <a:latin typeface="Arial"/>
            </a:endParaRPr>
          </a:p>
        </p:txBody>
      </p:sp>
      <p:sp>
        <p:nvSpPr>
          <p:cNvPr id="276" name="CustomShape 6"/>
          <p:cNvSpPr/>
          <p:nvPr/>
        </p:nvSpPr>
        <p:spPr>
          <a:xfrm>
            <a:off x="4269960" y="4832280"/>
            <a:ext cx="2604960" cy="438480"/>
          </a:xfrm>
          <a:prstGeom prst="rect">
            <a:avLst/>
          </a:prstGeom>
          <a:noFill/>
          <a:ln>
            <a:noFill/>
          </a:ln>
        </p:spPr>
        <p:style>
          <a:lnRef idx="0"/>
          <a:fillRef idx="0"/>
          <a:effectRef idx="0"/>
          <a:fontRef idx="minor"/>
        </p:style>
        <p:txBody>
          <a:bodyPr lIns="0" rIns="0" tIns="12240" bIns="0">
            <a:spAutoFit/>
          </a:bodyPr>
          <a:p>
            <a:pPr marL="12600">
              <a:lnSpc>
                <a:spcPct val="100000"/>
              </a:lnSpc>
              <a:spcBef>
                <a:spcPts val="96"/>
              </a:spcBef>
            </a:pPr>
            <a:r>
              <a:rPr b="0" lang="ru-RU" sz="2800" spc="-7" strike="noStrike">
                <a:solidFill>
                  <a:srgbClr val="1d2e5f"/>
                </a:solidFill>
                <a:latin typeface="Arial"/>
                <a:ea typeface="DejaVu Sans"/>
              </a:rPr>
              <a:t>пієлонефритах,</a:t>
            </a:r>
            <a:endParaRPr b="0" lang="ru-RU" sz="2800" spc="-1" strike="noStrike">
              <a:latin typeface="Arial"/>
            </a:endParaRPr>
          </a:p>
        </p:txBody>
      </p:sp>
      <p:sp>
        <p:nvSpPr>
          <p:cNvPr id="277" name="CustomShape 7"/>
          <p:cNvSpPr/>
          <p:nvPr/>
        </p:nvSpPr>
        <p:spPr>
          <a:xfrm>
            <a:off x="7108200" y="4832280"/>
            <a:ext cx="1583280" cy="438480"/>
          </a:xfrm>
          <a:prstGeom prst="rect">
            <a:avLst/>
          </a:prstGeom>
          <a:noFill/>
          <a:ln>
            <a:noFill/>
          </a:ln>
        </p:spPr>
        <p:style>
          <a:lnRef idx="0"/>
          <a:fillRef idx="0"/>
          <a:effectRef idx="0"/>
          <a:fontRef idx="minor"/>
        </p:style>
        <p:txBody>
          <a:bodyPr lIns="0" rIns="0" tIns="12240" bIns="0">
            <a:spAutoFit/>
          </a:bodyPr>
          <a:p>
            <a:pPr marL="12600">
              <a:lnSpc>
                <a:spcPct val="100000"/>
              </a:lnSpc>
              <a:spcBef>
                <a:spcPts val="96"/>
              </a:spcBef>
            </a:pPr>
            <a:r>
              <a:rPr b="0" lang="ru-RU" sz="2800" spc="-7" strike="noStrike">
                <a:solidFill>
                  <a:srgbClr val="1d2e5f"/>
                </a:solidFill>
                <a:latin typeface="Arial"/>
                <a:ea typeface="DejaVu Sans"/>
              </a:rPr>
              <a:t>пі</a:t>
            </a:r>
            <a:r>
              <a:rPr b="0" lang="ru-RU" sz="2800" spc="-1" strike="noStrike">
                <a:solidFill>
                  <a:srgbClr val="1d2e5f"/>
                </a:solidFill>
                <a:latin typeface="Arial"/>
                <a:ea typeface="DejaVu Sans"/>
              </a:rPr>
              <a:t>о</a:t>
            </a:r>
            <a:r>
              <a:rPr b="0" lang="ru-RU" sz="2800" spc="-72" strike="noStrike">
                <a:solidFill>
                  <a:srgbClr val="1d2e5f"/>
                </a:solidFill>
                <a:latin typeface="Arial"/>
                <a:ea typeface="DejaVu Sans"/>
              </a:rPr>
              <a:t>г</a:t>
            </a:r>
            <a:r>
              <a:rPr b="0" lang="ru-RU" sz="2800" spc="-12" strike="noStrike">
                <a:solidFill>
                  <a:srgbClr val="1d2e5f"/>
                </a:solidFill>
                <a:latin typeface="Arial"/>
                <a:ea typeface="DejaVu Sans"/>
              </a:rPr>
              <a:t>е</a:t>
            </a:r>
            <a:r>
              <a:rPr b="0" lang="ru-RU" sz="2800" spc="-1" strike="noStrike">
                <a:solidFill>
                  <a:srgbClr val="1d2e5f"/>
                </a:solidFill>
                <a:latin typeface="Arial"/>
                <a:ea typeface="DejaVu Sans"/>
              </a:rPr>
              <a:t>н</a:t>
            </a:r>
            <a:r>
              <a:rPr b="0" lang="ru-RU" sz="2800" spc="-12" strike="noStrike">
                <a:solidFill>
                  <a:srgbClr val="1d2e5f"/>
                </a:solidFill>
                <a:latin typeface="Arial"/>
                <a:ea typeface="DejaVu Sans"/>
              </a:rPr>
              <a:t>них</a:t>
            </a:r>
            <a:endParaRPr b="0" lang="ru-RU" sz="2800" spc="-1" strike="noStrike">
              <a:latin typeface="Arial"/>
            </a:endParaRPr>
          </a:p>
        </p:txBody>
      </p:sp>
      <p:sp>
        <p:nvSpPr>
          <p:cNvPr id="278" name="CustomShape 8"/>
          <p:cNvSpPr/>
          <p:nvPr/>
        </p:nvSpPr>
        <p:spPr>
          <a:xfrm>
            <a:off x="8924760" y="4832280"/>
            <a:ext cx="1695600" cy="438480"/>
          </a:xfrm>
          <a:prstGeom prst="rect">
            <a:avLst/>
          </a:prstGeom>
          <a:noFill/>
          <a:ln>
            <a:noFill/>
          </a:ln>
        </p:spPr>
        <p:style>
          <a:lnRef idx="0"/>
          <a:fillRef idx="0"/>
          <a:effectRef idx="0"/>
          <a:fontRef idx="minor"/>
        </p:style>
        <p:txBody>
          <a:bodyPr lIns="0" rIns="0" tIns="12240" bIns="0">
            <a:spAutoFit/>
          </a:bodyPr>
          <a:p>
            <a:pPr marL="12600">
              <a:lnSpc>
                <a:spcPct val="100000"/>
              </a:lnSpc>
              <a:spcBef>
                <a:spcPts val="96"/>
              </a:spcBef>
            </a:pPr>
            <a:r>
              <a:rPr b="0" lang="ru-RU" sz="2800" spc="-12" strike="noStrike">
                <a:solidFill>
                  <a:srgbClr val="1d2e5f"/>
                </a:solidFill>
                <a:latin typeface="Arial"/>
                <a:ea typeface="DejaVu Sans"/>
              </a:rPr>
              <a:t>інфекціях,</a:t>
            </a:r>
            <a:endParaRPr b="0" lang="ru-RU" sz="2800" spc="-1" strike="noStrike">
              <a:latin typeface="Arial"/>
            </a:endParaRPr>
          </a:p>
        </p:txBody>
      </p:sp>
      <p:sp>
        <p:nvSpPr>
          <p:cNvPr id="279" name="CustomShape 9"/>
          <p:cNvSpPr/>
          <p:nvPr/>
        </p:nvSpPr>
        <p:spPr>
          <a:xfrm>
            <a:off x="10856160" y="4832280"/>
            <a:ext cx="1849320" cy="438480"/>
          </a:xfrm>
          <a:prstGeom prst="rect">
            <a:avLst/>
          </a:prstGeom>
          <a:noFill/>
          <a:ln>
            <a:noFill/>
          </a:ln>
        </p:spPr>
        <p:style>
          <a:lnRef idx="0"/>
          <a:fillRef idx="0"/>
          <a:effectRef idx="0"/>
          <a:fontRef idx="minor"/>
        </p:style>
        <p:txBody>
          <a:bodyPr lIns="0" rIns="0" tIns="12240" bIns="0">
            <a:spAutoFit/>
          </a:bodyPr>
          <a:p>
            <a:pPr marL="12600">
              <a:lnSpc>
                <a:spcPct val="100000"/>
              </a:lnSpc>
              <a:spcBef>
                <a:spcPts val="96"/>
              </a:spcBef>
            </a:pPr>
            <a:r>
              <a:rPr b="0" lang="ru-RU" sz="2800" spc="-12" strike="noStrike">
                <a:solidFill>
                  <a:srgbClr val="1d2e5f"/>
                </a:solidFill>
                <a:latin typeface="Arial"/>
                <a:ea typeface="DejaVu Sans"/>
              </a:rPr>
              <a:t>атопічному</a:t>
            </a:r>
            <a:endParaRPr b="0" lang="ru-RU" sz="2800" spc="-1" strike="noStrike">
              <a:latin typeface="Arial"/>
            </a:endParaRPr>
          </a:p>
        </p:txBody>
      </p:sp>
      <p:sp>
        <p:nvSpPr>
          <p:cNvPr id="280" name="CustomShape 10"/>
          <p:cNvSpPr/>
          <p:nvPr/>
        </p:nvSpPr>
        <p:spPr>
          <a:xfrm>
            <a:off x="441360" y="5259240"/>
            <a:ext cx="12265200" cy="3861000"/>
          </a:xfrm>
          <a:prstGeom prst="rect">
            <a:avLst/>
          </a:prstGeom>
          <a:noFill/>
          <a:ln>
            <a:noFill/>
          </a:ln>
        </p:spPr>
        <p:style>
          <a:lnRef idx="0"/>
          <a:fillRef idx="0"/>
          <a:effectRef idx="0"/>
          <a:fontRef idx="minor"/>
        </p:style>
        <p:txBody>
          <a:bodyPr lIns="0" rIns="0" tIns="12240" bIns="0">
            <a:spAutoFit/>
          </a:bodyPr>
          <a:p>
            <a:pPr marL="12600">
              <a:lnSpc>
                <a:spcPct val="100000"/>
              </a:lnSpc>
              <a:spcBef>
                <a:spcPts val="96"/>
              </a:spcBef>
            </a:pPr>
            <a:r>
              <a:rPr b="0" lang="ru-RU" sz="2800" spc="-12" strike="noStrike">
                <a:solidFill>
                  <a:srgbClr val="1d2e5f"/>
                </a:solidFill>
                <a:latin typeface="Arial"/>
                <a:ea typeface="DejaVu Sans"/>
              </a:rPr>
              <a:t>дерматиті,</a:t>
            </a:r>
            <a:r>
              <a:rPr b="0" lang="ru-RU" sz="2800" spc="-12" strike="noStrike">
                <a:solidFill>
                  <a:srgbClr val="1d2e5f"/>
                </a:solidFill>
                <a:latin typeface="Arial"/>
                <a:ea typeface="DejaVu Sans"/>
              </a:rPr>
              <a:t>	</a:t>
            </a:r>
            <a:r>
              <a:rPr b="0" lang="ru-RU" sz="2800" spc="-7" strike="noStrike">
                <a:solidFill>
                  <a:srgbClr val="1d2e5f"/>
                </a:solidFill>
                <a:latin typeface="Arial"/>
                <a:ea typeface="DejaVu Sans"/>
              </a:rPr>
              <a:t>бронхіальній</a:t>
            </a:r>
            <a:r>
              <a:rPr b="0" lang="ru-RU" sz="2800" spc="-7" strike="noStrike">
                <a:solidFill>
                  <a:srgbClr val="1d2e5f"/>
                </a:solidFill>
                <a:latin typeface="Arial"/>
                <a:ea typeface="DejaVu Sans"/>
              </a:rPr>
              <a:t>	</a:t>
            </a:r>
            <a:r>
              <a:rPr b="0" lang="ru-RU" sz="2800" spc="-7" strike="noStrike">
                <a:solidFill>
                  <a:srgbClr val="1d2e5f"/>
                </a:solidFill>
                <a:latin typeface="Arial"/>
                <a:ea typeface="DejaVu Sans"/>
              </a:rPr>
              <a:t>астмі,</a:t>
            </a:r>
            <a:r>
              <a:rPr b="0" lang="ru-RU" sz="2800" spc="-7" strike="noStrike">
                <a:solidFill>
                  <a:srgbClr val="1d2e5f"/>
                </a:solidFill>
                <a:latin typeface="Arial"/>
                <a:ea typeface="DejaVu Sans"/>
              </a:rPr>
              <a:t>	</a:t>
            </a:r>
            <a:r>
              <a:rPr b="0" lang="ru-RU" sz="2800" spc="-12" strike="noStrike">
                <a:solidFill>
                  <a:srgbClr val="1d2e5f"/>
                </a:solidFill>
                <a:latin typeface="Arial"/>
                <a:ea typeface="DejaVu Sans"/>
              </a:rPr>
              <a:t>ревматизмі,</a:t>
            </a:r>
            <a:r>
              <a:rPr b="0" lang="ru-RU" sz="2800" spc="-12" strike="noStrike">
                <a:solidFill>
                  <a:srgbClr val="1d2e5f"/>
                </a:solidFill>
                <a:latin typeface="Arial"/>
                <a:ea typeface="DejaVu Sans"/>
              </a:rPr>
              <a:t>	</a:t>
            </a:r>
            <a:r>
              <a:rPr b="0" lang="ru-RU" sz="2800" spc="-15" strike="noStrike">
                <a:solidFill>
                  <a:srgbClr val="1d2e5f"/>
                </a:solidFill>
                <a:latin typeface="Arial"/>
                <a:ea typeface="DejaVu Sans"/>
              </a:rPr>
              <a:t>ряді</a:t>
            </a:r>
            <a:r>
              <a:rPr b="0" lang="ru-RU" sz="2800" spc="-15" strike="noStrike">
                <a:solidFill>
                  <a:srgbClr val="1d2e5f"/>
                </a:solidFill>
                <a:latin typeface="Arial"/>
                <a:ea typeface="DejaVu Sans"/>
              </a:rPr>
              <a:t>	</a:t>
            </a:r>
            <a:r>
              <a:rPr b="0" lang="ru-RU" sz="2800" spc="-12" strike="noStrike">
                <a:solidFill>
                  <a:srgbClr val="1d2e5f"/>
                </a:solidFill>
                <a:latin typeface="Arial"/>
                <a:ea typeface="DejaVu Sans"/>
              </a:rPr>
              <a:t>онкопроліфератівних  захворювань.</a:t>
            </a:r>
            <a:endParaRPr b="0" lang="ru-RU" sz="2800" spc="-1" strike="noStrike">
              <a:latin typeface="Arial"/>
            </a:endParaRPr>
          </a:p>
          <a:p>
            <a:pPr marL="12600">
              <a:lnSpc>
                <a:spcPct val="100000"/>
              </a:lnSpc>
              <a:spcBef>
                <a:spcPts val="34"/>
              </a:spcBef>
            </a:pPr>
            <a:endParaRPr b="0" lang="ru-RU" sz="2800" spc="-1" strike="noStrike">
              <a:latin typeface="Arial"/>
            </a:endParaRPr>
          </a:p>
          <a:p>
            <a:pPr marL="64080" indent="-2160" algn="ctr">
              <a:lnSpc>
                <a:spcPct val="100000"/>
              </a:lnSpc>
            </a:pPr>
            <a:r>
              <a:rPr b="1" i="1" lang="ru-RU" sz="2800" spc="-15" strike="noStrike">
                <a:solidFill>
                  <a:srgbClr val="c00000"/>
                </a:solidFill>
                <a:latin typeface="Arial"/>
                <a:ea typeface="DejaVu Sans"/>
              </a:rPr>
              <a:t>Фагоцитарний </a:t>
            </a:r>
            <a:r>
              <a:rPr b="1" i="1" lang="ru-RU" sz="2800" spc="-7" strike="noStrike">
                <a:solidFill>
                  <a:srgbClr val="c00000"/>
                </a:solidFill>
                <a:latin typeface="Arial"/>
                <a:ea typeface="DejaVu Sans"/>
              </a:rPr>
              <a:t>індекс </a:t>
            </a:r>
            <a:r>
              <a:rPr b="1" lang="ru-RU" sz="2800" spc="-7" strike="noStrike">
                <a:solidFill>
                  <a:srgbClr val="1d2e5f"/>
                </a:solidFill>
                <a:latin typeface="Arial"/>
                <a:ea typeface="DejaVu Sans"/>
              </a:rPr>
              <a:t>– </a:t>
            </a:r>
            <a:r>
              <a:rPr b="1" lang="ru-RU" sz="2800" spc="-12" strike="noStrike">
                <a:solidFill>
                  <a:srgbClr val="1d2e5f"/>
                </a:solidFill>
                <a:latin typeface="Arial"/>
                <a:ea typeface="DejaVu Sans"/>
              </a:rPr>
              <a:t>кількість нейтрофілів, </a:t>
            </a:r>
            <a:r>
              <a:rPr b="1" lang="ru-RU" sz="2800" spc="-7" strike="noStrike">
                <a:solidFill>
                  <a:srgbClr val="1d2e5f"/>
                </a:solidFill>
                <a:latin typeface="Arial"/>
                <a:ea typeface="DejaVu Sans"/>
              </a:rPr>
              <a:t>яка </a:t>
            </a:r>
            <a:r>
              <a:rPr b="1" lang="ru-RU" sz="2800" spc="-12" strike="noStrike">
                <a:solidFill>
                  <a:srgbClr val="1d2e5f"/>
                </a:solidFill>
                <a:latin typeface="Arial"/>
                <a:ea typeface="DejaVu Sans"/>
              </a:rPr>
              <a:t>вступила </a:t>
            </a:r>
            <a:r>
              <a:rPr b="1" lang="ru-RU" sz="2800" spc="-7" strike="noStrike">
                <a:solidFill>
                  <a:srgbClr val="1d2e5f"/>
                </a:solidFill>
                <a:latin typeface="Arial"/>
                <a:ea typeface="DejaVu Sans"/>
              </a:rPr>
              <a:t>в  реакцію </a:t>
            </a:r>
            <a:r>
              <a:rPr b="1" lang="ru-RU" sz="2800" spc="-46" strike="noStrike">
                <a:solidFill>
                  <a:srgbClr val="1d2e5f"/>
                </a:solidFill>
                <a:latin typeface="Arial"/>
                <a:ea typeface="DejaVu Sans"/>
              </a:rPr>
              <a:t>фагоцитозу. </a:t>
            </a:r>
            <a:r>
              <a:rPr b="1" lang="ru-RU" sz="2800" spc="-7" strike="noStrike">
                <a:solidFill>
                  <a:srgbClr val="1d2e5f"/>
                </a:solidFill>
                <a:latin typeface="Arial"/>
                <a:ea typeface="DejaVu Sans"/>
              </a:rPr>
              <a:t>У </a:t>
            </a:r>
            <a:r>
              <a:rPr b="1" lang="ru-RU" sz="2800" spc="-15" strike="noStrike">
                <a:solidFill>
                  <a:srgbClr val="1d2e5f"/>
                </a:solidFill>
                <a:latin typeface="Arial"/>
                <a:ea typeface="DejaVu Sans"/>
              </a:rPr>
              <a:t>нормі </a:t>
            </a:r>
            <a:r>
              <a:rPr b="1" lang="ru-RU" sz="2800" spc="-7" strike="noStrike">
                <a:solidFill>
                  <a:srgbClr val="1d2e5f"/>
                </a:solidFill>
                <a:latin typeface="Arial"/>
                <a:ea typeface="DejaVu Sans"/>
              </a:rPr>
              <a:t>у </a:t>
            </a:r>
            <a:r>
              <a:rPr b="1" lang="ru-RU" sz="2800" spc="-12" strike="noStrike">
                <a:solidFill>
                  <a:srgbClr val="1d2e5f"/>
                </a:solidFill>
                <a:latin typeface="Arial"/>
                <a:ea typeface="DejaVu Sans"/>
              </a:rPr>
              <a:t>здорових </a:t>
            </a:r>
            <a:r>
              <a:rPr b="1" lang="ru-RU" sz="2800" spc="-15" strike="noStrike">
                <a:solidFill>
                  <a:srgbClr val="1d2e5f"/>
                </a:solidFill>
                <a:latin typeface="Arial"/>
                <a:ea typeface="DejaVu Sans"/>
              </a:rPr>
              <a:t>людей </a:t>
            </a:r>
            <a:r>
              <a:rPr b="1" lang="ru-RU" sz="2800" spc="-12" strike="noStrike">
                <a:solidFill>
                  <a:srgbClr val="1d2e5f"/>
                </a:solidFill>
                <a:latin typeface="Arial"/>
                <a:ea typeface="DejaVu Sans"/>
              </a:rPr>
              <a:t>становить </a:t>
            </a:r>
            <a:r>
              <a:rPr b="1" lang="ru-RU" sz="2800" spc="-7" strike="noStrike">
                <a:solidFill>
                  <a:srgbClr val="1d2e5f"/>
                </a:solidFill>
                <a:latin typeface="Arial"/>
                <a:ea typeface="DejaVu Sans"/>
              </a:rPr>
              <a:t>40 – 80</a:t>
            </a:r>
            <a:r>
              <a:rPr b="1" lang="ru-RU" sz="2800" spc="358" strike="noStrike">
                <a:solidFill>
                  <a:srgbClr val="1d2e5f"/>
                </a:solidFill>
                <a:latin typeface="Arial"/>
                <a:ea typeface="DejaVu Sans"/>
              </a:rPr>
              <a:t> </a:t>
            </a:r>
            <a:r>
              <a:rPr b="1" lang="ru-RU" sz="2800" spc="-41" strike="noStrike">
                <a:solidFill>
                  <a:srgbClr val="1d2e5f"/>
                </a:solidFill>
                <a:latin typeface="Arial"/>
                <a:ea typeface="DejaVu Sans"/>
              </a:rPr>
              <a:t>%.</a:t>
            </a:r>
            <a:endParaRPr b="0" lang="ru-RU" sz="2800" spc="-1" strike="noStrike">
              <a:latin typeface="Arial"/>
            </a:endParaRPr>
          </a:p>
          <a:p>
            <a:pPr marL="64080" indent="-2160">
              <a:lnSpc>
                <a:spcPct val="100000"/>
              </a:lnSpc>
              <a:spcBef>
                <a:spcPts val="34"/>
              </a:spcBef>
            </a:pPr>
            <a:endParaRPr b="0" lang="ru-RU" sz="2800" spc="-1" strike="noStrike">
              <a:latin typeface="Arial"/>
            </a:endParaRPr>
          </a:p>
          <a:p>
            <a:pPr marL="124920" indent="-2160" algn="ctr">
              <a:lnSpc>
                <a:spcPct val="100000"/>
              </a:lnSpc>
              <a:spcBef>
                <a:spcPts val="6"/>
              </a:spcBef>
            </a:pPr>
            <a:r>
              <a:rPr b="1" i="1" lang="ru-RU" sz="2800" spc="-12" strike="noStrike">
                <a:solidFill>
                  <a:srgbClr val="c00000"/>
                </a:solidFill>
                <a:latin typeface="Arial"/>
                <a:ea typeface="DejaVu Sans"/>
              </a:rPr>
              <a:t>Фагоцитарне число </a:t>
            </a:r>
            <a:r>
              <a:rPr b="1" i="1" lang="ru-RU" sz="2800" spc="7" strike="noStrike">
                <a:solidFill>
                  <a:srgbClr val="c00000"/>
                </a:solidFill>
                <a:latin typeface="Arial"/>
                <a:ea typeface="DejaVu Sans"/>
              </a:rPr>
              <a:t>(ФЧ) </a:t>
            </a:r>
            <a:r>
              <a:rPr b="1" lang="ru-RU" sz="2800" spc="-7" strike="noStrike">
                <a:solidFill>
                  <a:srgbClr val="1d2e5f"/>
                </a:solidFill>
                <a:latin typeface="Arial"/>
                <a:ea typeface="DejaVu Sans"/>
              </a:rPr>
              <a:t>– середня </a:t>
            </a:r>
            <a:r>
              <a:rPr b="1" lang="ru-RU" sz="2800" spc="-12" strike="noStrike">
                <a:solidFill>
                  <a:srgbClr val="1d2e5f"/>
                </a:solidFill>
                <a:latin typeface="Arial"/>
                <a:ea typeface="DejaVu Sans"/>
              </a:rPr>
              <a:t>кількість </a:t>
            </a:r>
            <a:r>
              <a:rPr b="1" lang="ru-RU" sz="2800" spc="-7" strike="noStrike">
                <a:solidFill>
                  <a:srgbClr val="1d2e5f"/>
                </a:solidFill>
                <a:latin typeface="Arial"/>
                <a:ea typeface="DejaVu Sans"/>
              </a:rPr>
              <a:t>мікробних </a:t>
            </a:r>
            <a:r>
              <a:rPr b="1" lang="ru-RU" sz="2800" spc="-12" strike="noStrike">
                <a:solidFill>
                  <a:srgbClr val="1d2e5f"/>
                </a:solidFill>
                <a:latin typeface="Arial"/>
                <a:ea typeface="DejaVu Sans"/>
              </a:rPr>
              <a:t>клітин,  </a:t>
            </a:r>
            <a:r>
              <a:rPr b="1" lang="ru-RU" sz="2800" spc="-15" strike="noStrike">
                <a:solidFill>
                  <a:srgbClr val="1d2e5f"/>
                </a:solidFill>
                <a:latin typeface="Arial"/>
                <a:ea typeface="DejaVu Sans"/>
              </a:rPr>
              <a:t>поглинених одним нейтрофілом. </a:t>
            </a:r>
            <a:r>
              <a:rPr b="1" lang="ru-RU" sz="2800" spc="-26" strike="noStrike">
                <a:solidFill>
                  <a:srgbClr val="1d2e5f"/>
                </a:solidFill>
                <a:latin typeface="Arial"/>
                <a:ea typeface="DejaVu Sans"/>
              </a:rPr>
              <a:t>ФЧ </a:t>
            </a:r>
            <a:r>
              <a:rPr b="1" lang="ru-RU" sz="2800" spc="-7" strike="noStrike">
                <a:solidFill>
                  <a:srgbClr val="1d2e5f"/>
                </a:solidFill>
                <a:latin typeface="Arial"/>
                <a:ea typeface="DejaVu Sans"/>
              </a:rPr>
              <a:t>= </a:t>
            </a:r>
            <a:r>
              <a:rPr b="1" lang="ru-RU" sz="2800" spc="-12" strike="noStrike">
                <a:solidFill>
                  <a:srgbClr val="1d2e5f"/>
                </a:solidFill>
                <a:latin typeface="Arial"/>
                <a:ea typeface="DejaVu Sans"/>
              </a:rPr>
              <a:t>загальне число </a:t>
            </a:r>
            <a:r>
              <a:rPr b="1" lang="ru-RU" sz="2800" spc="-15" strike="noStrike">
                <a:solidFill>
                  <a:srgbClr val="1d2e5f"/>
                </a:solidFill>
                <a:latin typeface="Arial"/>
                <a:ea typeface="DejaVu Sans"/>
              </a:rPr>
              <a:t>порахованих  </a:t>
            </a:r>
            <a:r>
              <a:rPr b="1" lang="ru-RU" sz="2800" spc="-7" strike="noStrike">
                <a:solidFill>
                  <a:srgbClr val="1d2e5f"/>
                </a:solidFill>
                <a:latin typeface="Arial"/>
                <a:ea typeface="DejaVu Sans"/>
              </a:rPr>
              <a:t>мікробів / % </a:t>
            </a:r>
            <a:r>
              <a:rPr b="1" lang="ru-RU" sz="2800" spc="-46" strike="noStrike">
                <a:solidFill>
                  <a:srgbClr val="1d2e5f"/>
                </a:solidFill>
                <a:latin typeface="Arial"/>
                <a:ea typeface="DejaVu Sans"/>
              </a:rPr>
              <a:t>фагоцитозу. </a:t>
            </a:r>
            <a:r>
              <a:rPr b="1" lang="ru-RU" sz="2800" spc="-7" strike="noStrike">
                <a:solidFill>
                  <a:srgbClr val="1d2e5f"/>
                </a:solidFill>
                <a:latin typeface="Arial"/>
                <a:ea typeface="DejaVu Sans"/>
              </a:rPr>
              <a:t>У </a:t>
            </a:r>
            <a:r>
              <a:rPr b="1" lang="ru-RU" sz="2800" spc="-12" strike="noStrike">
                <a:solidFill>
                  <a:srgbClr val="1d2e5f"/>
                </a:solidFill>
                <a:latin typeface="Arial"/>
                <a:ea typeface="DejaVu Sans"/>
              </a:rPr>
              <a:t>нормі </a:t>
            </a:r>
            <a:r>
              <a:rPr b="1" lang="ru-RU" sz="2800" spc="-7" strike="noStrike">
                <a:solidFill>
                  <a:srgbClr val="1d2e5f"/>
                </a:solidFill>
                <a:latin typeface="Arial"/>
                <a:ea typeface="DejaVu Sans"/>
              </a:rPr>
              <a:t>цей </a:t>
            </a:r>
            <a:r>
              <a:rPr b="1" lang="ru-RU" sz="2800" spc="-1" strike="noStrike">
                <a:solidFill>
                  <a:srgbClr val="1d2e5f"/>
                </a:solidFill>
                <a:latin typeface="Arial"/>
                <a:ea typeface="DejaVu Sans"/>
              </a:rPr>
              <a:t>показник складає </a:t>
            </a:r>
            <a:r>
              <a:rPr b="1" lang="ru-RU" sz="2800" spc="-7" strike="noStrike">
                <a:solidFill>
                  <a:srgbClr val="1d2e5f"/>
                </a:solidFill>
                <a:latin typeface="Arial"/>
                <a:ea typeface="DejaVu Sans"/>
              </a:rPr>
              <a:t>від 4 –</a:t>
            </a:r>
            <a:r>
              <a:rPr b="1" lang="ru-RU" sz="2800" spc="143" strike="noStrike">
                <a:solidFill>
                  <a:srgbClr val="1d2e5f"/>
                </a:solidFill>
                <a:latin typeface="Arial"/>
                <a:ea typeface="DejaVu Sans"/>
              </a:rPr>
              <a:t> </a:t>
            </a:r>
            <a:r>
              <a:rPr b="1" lang="ru-RU" sz="2800" spc="-7" strike="noStrike">
                <a:solidFill>
                  <a:srgbClr val="1d2e5f"/>
                </a:solidFill>
                <a:latin typeface="Arial"/>
                <a:ea typeface="DejaVu Sans"/>
              </a:rPr>
              <a:t>10.</a:t>
            </a:r>
            <a:endParaRPr b="0" lang="ru-RU" sz="2800" spc="-1" strike="noStrike">
              <a:latin typeface="Arial"/>
            </a:endParaRPr>
          </a:p>
        </p:txBody>
      </p:sp>
    </p:spTree>
  </p:cSld>
  <mc:AlternateContent>
    <mc:Choice Requires="p14">
      <p:transition spd="slow" p14:dur="2000"/>
    </mc:Choice>
    <mc:Fallback>
      <p:transition spd="slow"/>
    </mc:Fallback>
  </mc:AlternateContent>
</p:sld>
</file>

<file path=ppt/slides/slide8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1" name="CustomShape 1"/>
          <p:cNvSpPr/>
          <p:nvPr/>
        </p:nvSpPr>
        <p:spPr>
          <a:xfrm>
            <a:off x="736560" y="315000"/>
            <a:ext cx="11467800" cy="6354720"/>
          </a:xfrm>
          <a:prstGeom prst="rect">
            <a:avLst/>
          </a:prstGeom>
          <a:noFill/>
          <a:ln>
            <a:noFill/>
          </a:ln>
        </p:spPr>
        <p:style>
          <a:lnRef idx="0"/>
          <a:fillRef idx="0"/>
          <a:effectRef idx="0"/>
          <a:fontRef idx="minor"/>
        </p:style>
        <p:txBody>
          <a:bodyPr lIns="0" rIns="0" tIns="12600" bIns="0">
            <a:spAutoFit/>
          </a:bodyPr>
          <a:p>
            <a:pPr algn="ctr">
              <a:lnSpc>
                <a:spcPct val="100000"/>
              </a:lnSpc>
              <a:spcBef>
                <a:spcPts val="99"/>
              </a:spcBef>
            </a:pPr>
            <a:r>
              <a:rPr b="1" lang="ru-RU" sz="3200" spc="-15" strike="noStrike">
                <a:solidFill>
                  <a:srgbClr val="cc0000"/>
                </a:solidFill>
                <a:latin typeface="Arial"/>
                <a:ea typeface="DejaVu Sans"/>
              </a:rPr>
              <a:t>Система </a:t>
            </a:r>
            <a:r>
              <a:rPr b="1" lang="ru-RU" sz="3200" spc="-12" strike="noStrike">
                <a:solidFill>
                  <a:srgbClr val="cc0000"/>
                </a:solidFill>
                <a:latin typeface="Arial"/>
                <a:ea typeface="DejaVu Sans"/>
              </a:rPr>
              <a:t>комплементу </a:t>
            </a:r>
            <a:r>
              <a:rPr b="0" lang="ru-RU" sz="3200" spc="-92" strike="noStrike">
                <a:solidFill>
                  <a:srgbClr val="cc0000"/>
                </a:solidFill>
                <a:latin typeface="Arial"/>
                <a:ea typeface="DejaVu Sans"/>
              </a:rPr>
              <a:t>(лат. </a:t>
            </a:r>
            <a:r>
              <a:rPr b="0" i="1" lang="ru-RU" sz="3200" spc="-7" strike="noStrike">
                <a:solidFill>
                  <a:srgbClr val="cc0000"/>
                </a:solidFill>
                <a:latin typeface="Arial"/>
                <a:ea typeface="DejaVu Sans"/>
              </a:rPr>
              <a:t>Complementum </a:t>
            </a:r>
            <a:r>
              <a:rPr b="0" lang="ru-RU" sz="3200" spc="-1" strike="noStrike">
                <a:solidFill>
                  <a:srgbClr val="cc0000"/>
                </a:solidFill>
                <a:latin typeface="Arial"/>
                <a:ea typeface="DejaVu Sans"/>
              </a:rPr>
              <a:t>—</a:t>
            </a:r>
            <a:r>
              <a:rPr b="0" lang="ru-RU" sz="3200" spc="-7" strike="noStrike">
                <a:solidFill>
                  <a:srgbClr val="cc0000"/>
                </a:solidFill>
                <a:latin typeface="Arial"/>
                <a:ea typeface="DejaVu Sans"/>
              </a:rPr>
              <a:t> доповнення)</a:t>
            </a:r>
            <a:endParaRPr b="0" lang="ru-RU" sz="3200" spc="-1" strike="noStrike">
              <a:latin typeface="Arial"/>
            </a:endParaRPr>
          </a:p>
          <a:p>
            <a:pPr marL="12240" algn="ctr">
              <a:lnSpc>
                <a:spcPct val="100000"/>
              </a:lnSpc>
            </a:pPr>
            <a:r>
              <a:rPr b="0" lang="ru-RU" sz="3200" spc="-1" strike="noStrike">
                <a:solidFill>
                  <a:srgbClr val="cc0000"/>
                </a:solidFill>
                <a:latin typeface="Arial"/>
                <a:ea typeface="DejaVu Sans"/>
              </a:rPr>
              <a:t>— </a:t>
            </a:r>
            <a:r>
              <a:rPr b="0" lang="ru-RU" sz="3200" spc="-21" strike="noStrike">
                <a:solidFill>
                  <a:srgbClr val="cc0000"/>
                </a:solidFill>
                <a:latin typeface="Arial"/>
                <a:ea typeface="DejaVu Sans"/>
              </a:rPr>
              <a:t>це </a:t>
            </a:r>
            <a:r>
              <a:rPr b="0" lang="ru-RU" sz="3200" spc="-12" strike="noStrike">
                <a:solidFill>
                  <a:srgbClr val="cc0000"/>
                </a:solidFill>
                <a:latin typeface="Arial"/>
                <a:ea typeface="DejaVu Sans"/>
              </a:rPr>
              <a:t>група </a:t>
            </a:r>
            <a:r>
              <a:rPr b="0" lang="ru-RU" sz="3200" spc="-1" strike="noStrike">
                <a:solidFill>
                  <a:srgbClr val="cc0000"/>
                </a:solidFill>
                <a:latin typeface="Arial"/>
                <a:ea typeface="DejaVu Sans"/>
              </a:rPr>
              <a:t>білків </a:t>
            </a:r>
            <a:r>
              <a:rPr b="0" lang="ru-RU" sz="3200" spc="-15" strike="noStrike">
                <a:solidFill>
                  <a:srgbClr val="cc0000"/>
                </a:solidFill>
                <a:latin typeface="Arial"/>
                <a:ea typeface="DejaVu Sans"/>
              </a:rPr>
              <a:t>сироватки </a:t>
            </a:r>
            <a:r>
              <a:rPr b="0" lang="ru-RU" sz="3200" spc="-7" strike="noStrike">
                <a:solidFill>
                  <a:srgbClr val="cc0000"/>
                </a:solidFill>
                <a:latin typeface="Arial"/>
                <a:ea typeface="DejaVu Sans"/>
              </a:rPr>
              <a:t>крові, </a:t>
            </a:r>
            <a:r>
              <a:rPr b="0" lang="ru-RU" sz="3200" spc="-21" strike="noStrike">
                <a:solidFill>
                  <a:srgbClr val="cc0000"/>
                </a:solidFill>
                <a:latin typeface="Arial"/>
                <a:ea typeface="DejaVu Sans"/>
              </a:rPr>
              <a:t>що </a:t>
            </a:r>
            <a:r>
              <a:rPr b="0" lang="ru-RU" sz="3200" spc="-1" strike="noStrike">
                <a:solidFill>
                  <a:srgbClr val="cc0000"/>
                </a:solidFill>
                <a:latin typeface="Arial"/>
                <a:ea typeface="DejaVu Sans"/>
              </a:rPr>
              <a:t>складається з</a:t>
            </a:r>
            <a:r>
              <a:rPr b="0" lang="ru-RU" sz="3200" spc="-66" strike="noStrike">
                <a:solidFill>
                  <a:srgbClr val="cc0000"/>
                </a:solidFill>
                <a:latin typeface="Arial"/>
                <a:ea typeface="DejaVu Sans"/>
              </a:rPr>
              <a:t> </a:t>
            </a:r>
            <a:r>
              <a:rPr b="0" lang="ru-RU" sz="3200" spc="-26" strike="noStrike">
                <a:solidFill>
                  <a:srgbClr val="cc0000"/>
                </a:solidFill>
                <a:latin typeface="Arial"/>
                <a:ea typeface="DejaVu Sans"/>
              </a:rPr>
              <a:t>протеаз  </a:t>
            </a:r>
            <a:r>
              <a:rPr b="0" lang="ru-RU" sz="3200" spc="-21" strike="noStrike">
                <a:solidFill>
                  <a:srgbClr val="cc0000"/>
                </a:solidFill>
                <a:latin typeface="Arial"/>
                <a:ea typeface="DejaVu Sans"/>
              </a:rPr>
              <a:t>та </a:t>
            </a:r>
            <a:r>
              <a:rPr b="0" lang="ru-RU" sz="3200" spc="-1" strike="noStrike">
                <a:solidFill>
                  <a:srgbClr val="cc0000"/>
                </a:solidFill>
                <a:latin typeface="Arial"/>
                <a:ea typeface="DejaVu Sans"/>
              </a:rPr>
              <a:t>їхніх </a:t>
            </a:r>
            <a:r>
              <a:rPr b="0" lang="ru-RU" sz="3200" spc="-15" strike="noStrike">
                <a:solidFill>
                  <a:srgbClr val="cc0000"/>
                </a:solidFill>
                <a:latin typeface="Arial"/>
                <a:ea typeface="DejaVu Sans"/>
              </a:rPr>
              <a:t>активаторів, </a:t>
            </a:r>
            <a:r>
              <a:rPr b="0" lang="ru-RU" sz="3200" spc="-1" strike="noStrike">
                <a:solidFill>
                  <a:srgbClr val="cc0000"/>
                </a:solidFill>
                <a:latin typeface="Arial"/>
                <a:ea typeface="DejaVu Sans"/>
              </a:rPr>
              <a:t>є </a:t>
            </a:r>
            <a:r>
              <a:rPr b="0" lang="ru-RU" sz="3200" spc="-12" strike="noStrike">
                <a:solidFill>
                  <a:srgbClr val="cc0000"/>
                </a:solidFill>
                <a:latin typeface="Arial"/>
                <a:ea typeface="DejaVu Sans"/>
              </a:rPr>
              <a:t>важливою </a:t>
            </a:r>
            <a:r>
              <a:rPr b="0" lang="ru-RU" sz="3200" spc="-7" strike="noStrike">
                <a:solidFill>
                  <a:srgbClr val="cc0000"/>
                </a:solidFill>
                <a:latin typeface="Arial"/>
                <a:ea typeface="DejaVu Sans"/>
              </a:rPr>
              <a:t>частиною </a:t>
            </a:r>
            <a:r>
              <a:rPr b="0" lang="ru-RU" sz="3200" spc="-15" strike="noStrike">
                <a:solidFill>
                  <a:srgbClr val="cc0000"/>
                </a:solidFill>
                <a:latin typeface="Arial"/>
                <a:ea typeface="DejaVu Sans"/>
              </a:rPr>
              <a:t>гуморального  </a:t>
            </a:r>
            <a:r>
              <a:rPr b="0" lang="ru-RU" sz="3200" spc="-46" strike="noStrike">
                <a:solidFill>
                  <a:srgbClr val="cc0000"/>
                </a:solidFill>
                <a:latin typeface="Arial"/>
                <a:ea typeface="DejaVu Sans"/>
              </a:rPr>
              <a:t>імунітету. </a:t>
            </a:r>
            <a:r>
              <a:rPr b="1" lang="ru-RU" sz="3200" spc="-7" strike="noStrike">
                <a:solidFill>
                  <a:srgbClr val="1d2e5f"/>
                </a:solidFill>
                <a:latin typeface="Arial"/>
                <a:ea typeface="DejaVu Sans"/>
              </a:rPr>
              <a:t>Збільшення або </a:t>
            </a:r>
            <a:r>
              <a:rPr b="1" lang="ru-RU" sz="3200" spc="-12" strike="noStrike">
                <a:solidFill>
                  <a:srgbClr val="1d2e5f"/>
                </a:solidFill>
                <a:latin typeface="Arial"/>
                <a:ea typeface="DejaVu Sans"/>
              </a:rPr>
              <a:t>зменшення </a:t>
            </a:r>
            <a:r>
              <a:rPr b="1" lang="ru-RU" sz="3200" spc="-15" strike="noStrike">
                <a:solidFill>
                  <a:srgbClr val="1d2e5f"/>
                </a:solidFill>
                <a:latin typeface="Arial"/>
                <a:ea typeface="DejaVu Sans"/>
              </a:rPr>
              <a:t>кількості  </a:t>
            </a:r>
            <a:r>
              <a:rPr b="1" lang="ru-RU" sz="3200" spc="-12" strike="noStrike">
                <a:solidFill>
                  <a:srgbClr val="1d2e5f"/>
                </a:solidFill>
                <a:latin typeface="Arial"/>
                <a:ea typeface="DejaVu Sans"/>
              </a:rPr>
              <a:t>комплементу </a:t>
            </a:r>
            <a:r>
              <a:rPr b="1" lang="ru-RU" sz="3200" spc="-1" strike="noStrike">
                <a:solidFill>
                  <a:srgbClr val="1d2e5f"/>
                </a:solidFill>
                <a:latin typeface="Arial"/>
                <a:ea typeface="DejaVu Sans"/>
              </a:rPr>
              <a:t>у </a:t>
            </a:r>
            <a:r>
              <a:rPr b="1" lang="ru-RU" sz="3200" spc="-7" strike="noStrike">
                <a:solidFill>
                  <a:srgbClr val="1d2e5f"/>
                </a:solidFill>
                <a:latin typeface="Arial"/>
                <a:ea typeface="DejaVu Sans"/>
              </a:rPr>
              <a:t>крові </a:t>
            </a:r>
            <a:r>
              <a:rPr b="1" lang="ru-RU" sz="3200" spc="-12" strike="noStrike">
                <a:solidFill>
                  <a:srgbClr val="1d2e5f"/>
                </a:solidFill>
                <a:latin typeface="Arial"/>
                <a:ea typeface="DejaVu Sans"/>
              </a:rPr>
              <a:t>спостерігається </a:t>
            </a:r>
            <a:r>
              <a:rPr b="1" lang="ru-RU" sz="3200" spc="-1" strike="noStrike">
                <a:solidFill>
                  <a:srgbClr val="1d2e5f"/>
                </a:solidFill>
                <a:latin typeface="Arial"/>
                <a:ea typeface="DejaVu Sans"/>
              </a:rPr>
              <a:t>при </a:t>
            </a:r>
            <a:r>
              <a:rPr b="1" lang="ru-RU" sz="3200" spc="-15" strike="noStrike">
                <a:solidFill>
                  <a:srgbClr val="1d2e5f"/>
                </a:solidFill>
                <a:latin typeface="Arial"/>
                <a:ea typeface="DejaVu Sans"/>
              </a:rPr>
              <a:t>багатьох  захворюваннях </a:t>
            </a:r>
            <a:r>
              <a:rPr b="1" lang="ru-RU" sz="3200" spc="-12" strike="noStrike">
                <a:solidFill>
                  <a:srgbClr val="1d2e5f"/>
                </a:solidFill>
                <a:latin typeface="Arial"/>
                <a:ea typeface="DejaVu Sans"/>
              </a:rPr>
              <a:t>(запальні процеси, аутоімунні </a:t>
            </a:r>
            <a:r>
              <a:rPr b="1" lang="ru-RU" sz="3200" spc="-1" strike="noStrike">
                <a:solidFill>
                  <a:srgbClr val="1d2e5f"/>
                </a:solidFill>
                <a:latin typeface="Arial"/>
                <a:ea typeface="DejaVu Sans"/>
              </a:rPr>
              <a:t>та  </a:t>
            </a:r>
            <a:r>
              <a:rPr b="1" lang="ru-RU" sz="3200" spc="-15" strike="noStrike">
                <a:solidFill>
                  <a:srgbClr val="1d2e5f"/>
                </a:solidFill>
                <a:latin typeface="Arial"/>
                <a:ea typeface="DejaVu Sans"/>
              </a:rPr>
              <a:t>онкологічні </a:t>
            </a:r>
            <a:r>
              <a:rPr b="1" lang="ru-RU" sz="3200" spc="-12" strike="noStrike">
                <a:solidFill>
                  <a:srgbClr val="1d2e5f"/>
                </a:solidFill>
                <a:latin typeface="Arial"/>
                <a:ea typeface="DejaVu Sans"/>
              </a:rPr>
              <a:t>захворювання). </a:t>
            </a:r>
            <a:r>
              <a:rPr b="1" lang="ru-RU" sz="3200" spc="-7" strike="noStrike">
                <a:solidFill>
                  <a:srgbClr val="1d2e5f"/>
                </a:solidFill>
                <a:latin typeface="Arial"/>
                <a:ea typeface="DejaVu Sans"/>
              </a:rPr>
              <a:t>Препарати </a:t>
            </a:r>
            <a:r>
              <a:rPr b="1" lang="ru-RU" sz="3200" spc="-12" strike="noStrike">
                <a:solidFill>
                  <a:srgbClr val="1d2e5f"/>
                </a:solidFill>
                <a:latin typeface="Arial"/>
                <a:ea typeface="DejaVu Sans"/>
              </a:rPr>
              <a:t>комплементу  (сироватка </a:t>
            </a:r>
            <a:r>
              <a:rPr b="1" lang="ru-RU" sz="3200" spc="-7" strike="noStrike">
                <a:solidFill>
                  <a:srgbClr val="1d2e5f"/>
                </a:solidFill>
                <a:latin typeface="Arial"/>
                <a:ea typeface="DejaVu Sans"/>
              </a:rPr>
              <a:t>крові </a:t>
            </a:r>
            <a:r>
              <a:rPr b="1" lang="ru-RU" sz="3200" spc="-12" strike="noStrike">
                <a:solidFill>
                  <a:srgbClr val="1d2e5f"/>
                </a:solidFill>
                <a:latin typeface="Arial"/>
                <a:ea typeface="DejaVu Sans"/>
              </a:rPr>
              <a:t>морської </a:t>
            </a:r>
            <a:r>
              <a:rPr b="1" lang="ru-RU" sz="3200" spc="-15" strike="noStrike">
                <a:solidFill>
                  <a:srgbClr val="1d2e5f"/>
                </a:solidFill>
                <a:latin typeface="Arial"/>
                <a:ea typeface="DejaVu Sans"/>
              </a:rPr>
              <a:t>свинки)використовують </a:t>
            </a:r>
            <a:r>
              <a:rPr b="1" lang="ru-RU" sz="3200" spc="-1" strike="noStrike">
                <a:solidFill>
                  <a:srgbClr val="1d2e5f"/>
                </a:solidFill>
                <a:latin typeface="Arial"/>
                <a:ea typeface="DejaVu Sans"/>
              </a:rPr>
              <a:t>у  </a:t>
            </a:r>
            <a:r>
              <a:rPr b="1" lang="ru-RU" sz="3200" spc="-12" strike="noStrike">
                <a:solidFill>
                  <a:srgbClr val="1d2e5f"/>
                </a:solidFill>
                <a:latin typeface="Arial"/>
                <a:ea typeface="DejaVu Sans"/>
              </a:rPr>
              <a:t>діагностиці </a:t>
            </a:r>
            <a:r>
              <a:rPr b="1" lang="ru-RU" sz="3200" spc="-1" strike="noStrike">
                <a:solidFill>
                  <a:srgbClr val="1d2e5f"/>
                </a:solidFill>
                <a:latin typeface="Arial"/>
                <a:ea typeface="DejaVu Sans"/>
              </a:rPr>
              <a:t>при </a:t>
            </a:r>
            <a:r>
              <a:rPr b="1" lang="ru-RU" sz="3200" spc="-12" strike="noStrike">
                <a:solidFill>
                  <a:srgbClr val="1d2e5f"/>
                </a:solidFill>
                <a:latin typeface="Arial"/>
                <a:ea typeface="DejaVu Sans"/>
              </a:rPr>
              <a:t>проведенні </a:t>
            </a:r>
            <a:r>
              <a:rPr b="1" lang="ru-RU" sz="3200" spc="-7" strike="noStrike">
                <a:solidFill>
                  <a:srgbClr val="1d2e5f"/>
                </a:solidFill>
                <a:latin typeface="Arial"/>
                <a:ea typeface="DejaVu Sans"/>
              </a:rPr>
              <a:t>реакції </a:t>
            </a:r>
            <a:r>
              <a:rPr b="1" lang="ru-RU" sz="3200" spc="-15" strike="noStrike">
                <a:solidFill>
                  <a:srgbClr val="1d2e5f"/>
                </a:solidFill>
                <a:latin typeface="Arial"/>
                <a:ea typeface="DejaVu Sans"/>
              </a:rPr>
              <a:t>зв'язування  </a:t>
            </a:r>
            <a:r>
              <a:rPr b="1" lang="ru-RU" sz="3200" spc="-12" strike="noStrike">
                <a:solidFill>
                  <a:srgbClr val="1d2e5f"/>
                </a:solidFill>
                <a:latin typeface="Arial"/>
                <a:ea typeface="DejaVu Sans"/>
              </a:rPr>
              <a:t>комплементу </a:t>
            </a:r>
            <a:r>
              <a:rPr b="1" lang="ru-RU" sz="3200" spc="-1" strike="noStrike">
                <a:solidFill>
                  <a:srgbClr val="1d2e5f"/>
                </a:solidFill>
                <a:latin typeface="Arial"/>
                <a:ea typeface="DejaVu Sans"/>
              </a:rPr>
              <a:t>– </a:t>
            </a:r>
            <a:r>
              <a:rPr b="1" lang="ru-RU" sz="3200" spc="-12" strike="noStrike">
                <a:solidFill>
                  <a:srgbClr val="1d2e5f"/>
                </a:solidFill>
                <a:latin typeface="Arial"/>
                <a:ea typeface="DejaVu Sans"/>
              </a:rPr>
              <a:t>визначення кількості </a:t>
            </a:r>
            <a:r>
              <a:rPr b="1" lang="ru-RU" sz="3200" spc="-7" strike="noStrike">
                <a:solidFill>
                  <a:srgbClr val="1d2e5f"/>
                </a:solidFill>
                <a:latin typeface="Arial"/>
                <a:ea typeface="DejaVu Sans"/>
              </a:rPr>
              <a:t>антитіл </a:t>
            </a:r>
            <a:r>
              <a:rPr b="1" lang="ru-RU" sz="3200" spc="-1" strike="noStrike">
                <a:solidFill>
                  <a:srgbClr val="1d2e5f"/>
                </a:solidFill>
                <a:latin typeface="Arial"/>
                <a:ea typeface="DejaVu Sans"/>
              </a:rPr>
              <a:t>у </a:t>
            </a:r>
            <a:r>
              <a:rPr b="1" lang="ru-RU" sz="3200" spc="-7" strike="noStrike">
                <a:solidFill>
                  <a:srgbClr val="1d2e5f"/>
                </a:solidFill>
                <a:latin typeface="Arial"/>
                <a:ea typeface="DejaVu Sans"/>
              </a:rPr>
              <a:t>крові  </a:t>
            </a:r>
            <a:r>
              <a:rPr b="1" lang="ru-RU" sz="3200" spc="-26" strike="noStrike">
                <a:solidFill>
                  <a:srgbClr val="1d2e5f"/>
                </a:solidFill>
                <a:latin typeface="Arial"/>
                <a:ea typeface="DejaVu Sans"/>
              </a:rPr>
              <a:t>(зокрема </a:t>
            </a:r>
            <a:r>
              <a:rPr b="1" lang="ru-RU" sz="3200" spc="-7" strike="noStrike">
                <a:solidFill>
                  <a:srgbClr val="1d2e5f"/>
                </a:solidFill>
                <a:latin typeface="Arial"/>
                <a:ea typeface="DejaVu Sans"/>
              </a:rPr>
              <a:t>реакція</a:t>
            </a:r>
            <a:r>
              <a:rPr b="1" lang="ru-RU" sz="3200" spc="-55" strike="noStrike">
                <a:solidFill>
                  <a:srgbClr val="1d2e5f"/>
                </a:solidFill>
                <a:latin typeface="Arial"/>
                <a:ea typeface="DejaVu Sans"/>
              </a:rPr>
              <a:t> </a:t>
            </a:r>
            <a:r>
              <a:rPr b="1" lang="ru-RU" sz="3200" spc="-15" strike="noStrike">
                <a:solidFill>
                  <a:srgbClr val="1d2e5f"/>
                </a:solidFill>
                <a:latin typeface="Arial"/>
                <a:ea typeface="DejaVu Sans"/>
              </a:rPr>
              <a:t>Васермана).</a:t>
            </a:r>
            <a:endParaRPr b="0" lang="ru-RU" sz="3200" spc="-1" strike="noStrike">
              <a:latin typeface="Arial"/>
            </a:endParaRPr>
          </a:p>
          <a:p>
            <a:pPr marL="12240">
              <a:lnSpc>
                <a:spcPct val="100000"/>
              </a:lnSpc>
              <a:spcBef>
                <a:spcPts val="45"/>
              </a:spcBef>
            </a:pPr>
            <a:endParaRPr b="0" lang="ru-RU" sz="3200" spc="-1" strike="noStrike">
              <a:latin typeface="Arial"/>
            </a:endParaRPr>
          </a:p>
          <a:p>
            <a:pPr marL="12240" algn="ctr">
              <a:lnSpc>
                <a:spcPct val="100000"/>
              </a:lnSpc>
            </a:pPr>
            <a:r>
              <a:rPr b="1" lang="ru-RU" sz="3200" spc="-1" strike="noStrike">
                <a:solidFill>
                  <a:srgbClr val="1d2e5f"/>
                </a:solidFill>
                <a:latin typeface="Arial"/>
                <a:ea typeface="DejaVu Sans"/>
              </a:rPr>
              <a:t>3 </a:t>
            </a:r>
            <a:r>
              <a:rPr b="1" lang="ru-RU" sz="3200" spc="-12" strike="noStrike">
                <a:solidFill>
                  <a:srgbClr val="1d2e5f"/>
                </a:solidFill>
                <a:latin typeface="Arial"/>
                <a:ea typeface="DejaVu Sans"/>
              </a:rPr>
              <a:t>основні </a:t>
            </a:r>
            <a:r>
              <a:rPr b="1" lang="ru-RU" sz="3200" spc="-7" strike="noStrike">
                <a:solidFill>
                  <a:srgbClr val="1d2e5f"/>
                </a:solidFill>
                <a:latin typeface="Arial"/>
                <a:ea typeface="DejaVu Sans"/>
              </a:rPr>
              <a:t>функції</a:t>
            </a:r>
            <a:r>
              <a:rPr b="1" lang="ru-RU" sz="3200" spc="-52" strike="noStrike">
                <a:solidFill>
                  <a:srgbClr val="1d2e5f"/>
                </a:solidFill>
                <a:latin typeface="Arial"/>
                <a:ea typeface="DejaVu Sans"/>
              </a:rPr>
              <a:t> </a:t>
            </a:r>
            <a:r>
              <a:rPr b="1" lang="ru-RU" sz="3200" spc="-15" strike="noStrike">
                <a:solidFill>
                  <a:srgbClr val="1d2e5f"/>
                </a:solidFill>
                <a:latin typeface="Arial"/>
                <a:ea typeface="DejaVu Sans"/>
              </a:rPr>
              <a:t>комплементу:</a:t>
            </a:r>
            <a:endParaRPr b="0" lang="ru-RU" sz="3200" spc="-1" strike="noStrike">
              <a:latin typeface="Arial"/>
            </a:endParaRPr>
          </a:p>
        </p:txBody>
      </p:sp>
      <p:sp>
        <p:nvSpPr>
          <p:cNvPr id="282" name="CustomShape 2"/>
          <p:cNvSpPr/>
          <p:nvPr/>
        </p:nvSpPr>
        <p:spPr>
          <a:xfrm>
            <a:off x="565560" y="6807600"/>
            <a:ext cx="3935520" cy="2371680"/>
          </a:xfrm>
          <a:prstGeom prst="rect">
            <a:avLst/>
          </a:prstGeom>
          <a:blipFill rotWithShape="0">
            <a:blip r:embed="rId1"/>
            <a:stretch>
              <a:fillRect/>
            </a:stretch>
          </a:blipFill>
          <a:ln>
            <a:noFill/>
          </a:ln>
        </p:spPr>
        <p:style>
          <a:lnRef idx="0"/>
          <a:fillRef idx="0"/>
          <a:effectRef idx="0"/>
          <a:fontRef idx="minor"/>
        </p:style>
      </p:sp>
      <p:sp>
        <p:nvSpPr>
          <p:cNvPr id="283" name="CustomShape 3"/>
          <p:cNvSpPr/>
          <p:nvPr/>
        </p:nvSpPr>
        <p:spPr>
          <a:xfrm>
            <a:off x="861480" y="6788160"/>
            <a:ext cx="3340800" cy="2323440"/>
          </a:xfrm>
          <a:prstGeom prst="rect">
            <a:avLst/>
          </a:prstGeom>
          <a:noFill/>
          <a:ln>
            <a:noFill/>
          </a:ln>
        </p:spPr>
        <p:style>
          <a:lnRef idx="0"/>
          <a:fillRef idx="0"/>
          <a:effectRef idx="0"/>
          <a:fontRef idx="minor"/>
        </p:style>
        <p:txBody>
          <a:bodyPr lIns="0" rIns="0" tIns="63000" bIns="0">
            <a:spAutoFit/>
          </a:bodyPr>
          <a:p>
            <a:pPr marL="12600" indent="4320" algn="ctr">
              <a:lnSpc>
                <a:spcPct val="90000"/>
              </a:lnSpc>
              <a:spcBef>
                <a:spcPts val="496"/>
              </a:spcBef>
            </a:pPr>
            <a:r>
              <a:rPr b="1" lang="ru-RU" sz="3300" spc="-12" strike="noStrike">
                <a:solidFill>
                  <a:srgbClr val="cc0000"/>
                </a:solidFill>
                <a:latin typeface="Arial"/>
                <a:ea typeface="DejaVu Sans"/>
              </a:rPr>
              <a:t>Опсонізація  </a:t>
            </a:r>
            <a:r>
              <a:rPr b="1" lang="ru-RU" sz="3300" spc="-1" strike="noStrike">
                <a:solidFill>
                  <a:srgbClr val="cc0000"/>
                </a:solidFill>
                <a:latin typeface="Arial"/>
                <a:ea typeface="DejaVu Sans"/>
              </a:rPr>
              <a:t>м</a:t>
            </a:r>
            <a:r>
              <a:rPr b="1" lang="ru-RU" sz="3300" spc="-12" strike="noStrike">
                <a:solidFill>
                  <a:srgbClr val="cc0000"/>
                </a:solidFill>
                <a:latin typeface="Arial"/>
                <a:ea typeface="DejaVu Sans"/>
              </a:rPr>
              <a:t>і</a:t>
            </a:r>
            <a:r>
              <a:rPr b="1" lang="ru-RU" sz="3300" spc="-7" strike="noStrike">
                <a:solidFill>
                  <a:srgbClr val="cc0000"/>
                </a:solidFill>
                <a:latin typeface="Arial"/>
                <a:ea typeface="DejaVu Sans"/>
              </a:rPr>
              <a:t>крооргані</a:t>
            </a:r>
            <a:r>
              <a:rPr b="1" lang="ru-RU" sz="3300" spc="-80" strike="noStrike">
                <a:solidFill>
                  <a:srgbClr val="cc0000"/>
                </a:solidFill>
                <a:latin typeface="Arial"/>
                <a:ea typeface="DejaVu Sans"/>
              </a:rPr>
              <a:t>з</a:t>
            </a:r>
            <a:r>
              <a:rPr b="1" lang="ru-RU" sz="3300" spc="-1" strike="noStrike">
                <a:solidFill>
                  <a:srgbClr val="cc0000"/>
                </a:solidFill>
                <a:latin typeface="Arial"/>
                <a:ea typeface="DejaVu Sans"/>
              </a:rPr>
              <a:t>м</a:t>
            </a:r>
            <a:r>
              <a:rPr b="1" lang="ru-RU" sz="3300" spc="-12" strike="noStrike">
                <a:solidFill>
                  <a:srgbClr val="cc0000"/>
                </a:solidFill>
                <a:latin typeface="Arial"/>
                <a:ea typeface="DejaVu Sans"/>
              </a:rPr>
              <a:t>і</a:t>
            </a:r>
            <a:r>
              <a:rPr b="1" lang="ru-RU" sz="3300" spc="-1" strike="noStrike">
                <a:solidFill>
                  <a:srgbClr val="cc0000"/>
                </a:solidFill>
                <a:latin typeface="Arial"/>
                <a:ea typeface="DejaVu Sans"/>
              </a:rPr>
              <a:t>в  для їх  </a:t>
            </a:r>
            <a:r>
              <a:rPr b="1" lang="ru-RU" sz="3300" spc="-12" strike="noStrike">
                <a:solidFill>
                  <a:srgbClr val="cc0000"/>
                </a:solidFill>
                <a:latin typeface="Arial"/>
                <a:ea typeface="DejaVu Sans"/>
              </a:rPr>
              <a:t>подальшого  </a:t>
            </a:r>
            <a:r>
              <a:rPr b="1" lang="ru-RU" sz="3300" spc="-26" strike="noStrike">
                <a:solidFill>
                  <a:srgbClr val="cc0000"/>
                </a:solidFill>
                <a:latin typeface="Arial"/>
                <a:ea typeface="DejaVu Sans"/>
              </a:rPr>
              <a:t>фагоцитозу</a:t>
            </a:r>
            <a:endParaRPr b="0" lang="ru-RU" sz="3300" spc="-1" strike="noStrike">
              <a:latin typeface="Arial"/>
            </a:endParaRPr>
          </a:p>
        </p:txBody>
      </p:sp>
      <p:sp>
        <p:nvSpPr>
          <p:cNvPr id="284" name="CustomShape 4"/>
          <p:cNvSpPr/>
          <p:nvPr/>
        </p:nvSpPr>
        <p:spPr>
          <a:xfrm>
            <a:off x="4616280" y="6807600"/>
            <a:ext cx="4020840" cy="2371680"/>
          </a:xfrm>
          <a:prstGeom prst="rect">
            <a:avLst/>
          </a:prstGeom>
          <a:blipFill rotWithShape="0">
            <a:blip r:embed="rId2"/>
            <a:stretch>
              <a:fillRect/>
            </a:stretch>
          </a:blipFill>
          <a:ln>
            <a:noFill/>
          </a:ln>
        </p:spPr>
        <p:style>
          <a:lnRef idx="0"/>
          <a:fillRef idx="0"/>
          <a:effectRef idx="0"/>
          <a:fontRef idx="minor"/>
        </p:style>
      </p:sp>
      <p:sp>
        <p:nvSpPr>
          <p:cNvPr id="285" name="CustomShape 5"/>
          <p:cNvSpPr/>
          <p:nvPr/>
        </p:nvSpPr>
        <p:spPr>
          <a:xfrm>
            <a:off x="5160240" y="7014240"/>
            <a:ext cx="3038760" cy="1871280"/>
          </a:xfrm>
          <a:prstGeom prst="rect">
            <a:avLst/>
          </a:prstGeom>
          <a:noFill/>
          <a:ln>
            <a:noFill/>
          </a:ln>
        </p:spPr>
        <p:style>
          <a:lnRef idx="0"/>
          <a:fillRef idx="0"/>
          <a:effectRef idx="0"/>
          <a:fontRef idx="minor"/>
        </p:style>
        <p:txBody>
          <a:bodyPr lIns="0" rIns="0" tIns="63000" bIns="0">
            <a:spAutoFit/>
          </a:bodyPr>
          <a:p>
            <a:pPr marL="12240" indent="1440" algn="ctr">
              <a:lnSpc>
                <a:spcPct val="90000"/>
              </a:lnSpc>
              <a:spcBef>
                <a:spcPts val="496"/>
              </a:spcBef>
            </a:pPr>
            <a:r>
              <a:rPr b="1" lang="ru-RU" sz="3300" spc="-12" strike="noStrike">
                <a:solidFill>
                  <a:srgbClr val="cc0000"/>
                </a:solidFill>
                <a:latin typeface="Arial"/>
                <a:ea typeface="DejaVu Sans"/>
              </a:rPr>
              <a:t>Перфорація  </a:t>
            </a:r>
            <a:r>
              <a:rPr b="1" lang="ru-RU" sz="3300" spc="-21" strike="noStrike">
                <a:solidFill>
                  <a:srgbClr val="cc0000"/>
                </a:solidFill>
                <a:latin typeface="Arial"/>
                <a:ea typeface="DejaVu Sans"/>
              </a:rPr>
              <a:t>мембран  </a:t>
            </a:r>
            <a:r>
              <a:rPr b="1" lang="ru-RU" sz="3300" spc="-1" strike="noStrike">
                <a:solidFill>
                  <a:srgbClr val="cc0000"/>
                </a:solidFill>
                <a:latin typeface="Arial"/>
                <a:ea typeface="DejaVu Sans"/>
              </a:rPr>
              <a:t>бакт</a:t>
            </a:r>
            <a:r>
              <a:rPr b="1" lang="ru-RU" sz="3300" spc="-7" strike="noStrike">
                <a:solidFill>
                  <a:srgbClr val="cc0000"/>
                </a:solidFill>
                <a:latin typeface="Arial"/>
                <a:ea typeface="DejaVu Sans"/>
              </a:rPr>
              <a:t>еріальних  </a:t>
            </a:r>
            <a:r>
              <a:rPr b="1" lang="ru-RU" sz="3300" spc="-1" strike="noStrike">
                <a:solidFill>
                  <a:srgbClr val="cc0000"/>
                </a:solidFill>
                <a:latin typeface="Arial"/>
                <a:ea typeface="DejaVu Sans"/>
              </a:rPr>
              <a:t>клітин</a:t>
            </a:r>
            <a:endParaRPr b="0" lang="ru-RU" sz="3300" spc="-1" strike="noStrike">
              <a:latin typeface="Arial"/>
            </a:endParaRPr>
          </a:p>
        </p:txBody>
      </p:sp>
      <p:sp>
        <p:nvSpPr>
          <p:cNvPr id="286" name="CustomShape 6"/>
          <p:cNvSpPr/>
          <p:nvPr/>
        </p:nvSpPr>
        <p:spPr>
          <a:xfrm>
            <a:off x="8660880" y="6807600"/>
            <a:ext cx="3935520" cy="2371680"/>
          </a:xfrm>
          <a:prstGeom prst="rect">
            <a:avLst/>
          </a:prstGeom>
          <a:blipFill rotWithShape="0">
            <a:blip r:embed="rId3"/>
            <a:stretch>
              <a:fillRect/>
            </a:stretch>
          </a:blipFill>
          <a:ln>
            <a:noFill/>
          </a:ln>
        </p:spPr>
        <p:style>
          <a:lnRef idx="0"/>
          <a:fillRef idx="0"/>
          <a:effectRef idx="0"/>
          <a:fontRef idx="minor"/>
        </p:style>
      </p:sp>
      <p:sp>
        <p:nvSpPr>
          <p:cNvPr id="287" name="CustomShape 7"/>
          <p:cNvSpPr/>
          <p:nvPr/>
        </p:nvSpPr>
        <p:spPr>
          <a:xfrm>
            <a:off x="8790840" y="7241040"/>
            <a:ext cx="3681360" cy="1419120"/>
          </a:xfrm>
          <a:prstGeom prst="rect">
            <a:avLst/>
          </a:prstGeom>
          <a:noFill/>
          <a:ln>
            <a:noFill/>
          </a:ln>
        </p:spPr>
        <p:style>
          <a:lnRef idx="0"/>
          <a:fillRef idx="0"/>
          <a:effectRef idx="0"/>
          <a:fontRef idx="minor"/>
        </p:style>
        <p:txBody>
          <a:bodyPr lIns="0" rIns="0" tIns="63000" bIns="0">
            <a:spAutoFit/>
          </a:bodyPr>
          <a:p>
            <a:pPr marL="12600" indent="-2160" algn="ctr">
              <a:lnSpc>
                <a:spcPct val="90000"/>
              </a:lnSpc>
              <a:spcBef>
                <a:spcPts val="496"/>
              </a:spcBef>
            </a:pPr>
            <a:r>
              <a:rPr b="1" lang="ru-RU" sz="3300" spc="-7" strike="noStrike">
                <a:solidFill>
                  <a:srgbClr val="cc0000"/>
                </a:solidFill>
                <a:latin typeface="Arial"/>
                <a:ea typeface="DejaVu Sans"/>
              </a:rPr>
              <a:t>Ініціація  </a:t>
            </a:r>
            <a:r>
              <a:rPr b="1" lang="ru-RU" sz="3300" spc="-15" strike="noStrike">
                <a:solidFill>
                  <a:srgbClr val="cc0000"/>
                </a:solidFill>
                <a:latin typeface="Arial"/>
                <a:ea typeface="DejaVu Sans"/>
              </a:rPr>
              <a:t>судинних</a:t>
            </a:r>
            <a:r>
              <a:rPr b="1" lang="ru-RU" sz="3300" spc="-80" strike="noStrike">
                <a:solidFill>
                  <a:srgbClr val="cc0000"/>
                </a:solidFill>
                <a:latin typeface="Arial"/>
                <a:ea typeface="DejaVu Sans"/>
              </a:rPr>
              <a:t> </a:t>
            </a:r>
            <a:r>
              <a:rPr b="1" lang="ru-RU" sz="3300" spc="-1" strike="noStrike">
                <a:solidFill>
                  <a:srgbClr val="cc0000"/>
                </a:solidFill>
                <a:latin typeface="Arial"/>
                <a:ea typeface="DejaVu Sans"/>
              </a:rPr>
              <a:t>реакцій  </a:t>
            </a:r>
            <a:r>
              <a:rPr b="1" lang="ru-RU" sz="3300" spc="-15" strike="noStrike">
                <a:solidFill>
                  <a:srgbClr val="cc0000"/>
                </a:solidFill>
                <a:latin typeface="Arial"/>
                <a:ea typeface="DejaVu Sans"/>
              </a:rPr>
              <a:t>запалення</a:t>
            </a:r>
            <a:endParaRPr b="0" lang="ru-RU" sz="3300" spc="-1" strike="noStrike">
              <a:latin typeface="Arial"/>
            </a:endParaRPr>
          </a:p>
        </p:txBody>
      </p:sp>
    </p:spTree>
  </p:cSld>
  <mc:AlternateContent>
    <mc:Choice Requires="p14">
      <p:transition spd="slow" p14:dur="2000"/>
    </mc:Choice>
    <mc:Fallback>
      <p:transition spd="slow"/>
    </mc:Fallback>
  </mc:AlternateContent>
</p:sld>
</file>

<file path=ppt/slides/slide8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8" name="CustomShape 1"/>
          <p:cNvSpPr/>
          <p:nvPr/>
        </p:nvSpPr>
        <p:spPr>
          <a:xfrm>
            <a:off x="368280" y="169920"/>
            <a:ext cx="12415680" cy="9093240"/>
          </a:xfrm>
          <a:prstGeom prst="rect">
            <a:avLst/>
          </a:prstGeom>
          <a:noFill/>
          <a:ln>
            <a:noFill/>
          </a:ln>
        </p:spPr>
        <p:style>
          <a:lnRef idx="0"/>
          <a:fillRef idx="0"/>
          <a:effectRef idx="0"/>
          <a:fontRef idx="minor"/>
        </p:style>
        <p:txBody>
          <a:bodyPr lIns="0" rIns="0" tIns="88920" bIns="0">
            <a:spAutoFit/>
          </a:bodyPr>
          <a:p>
            <a:pPr algn="ctr">
              <a:lnSpc>
                <a:spcPct val="100000"/>
              </a:lnSpc>
              <a:spcBef>
                <a:spcPts val="700"/>
              </a:spcBef>
            </a:pPr>
            <a:r>
              <a:rPr b="1" lang="ru-RU" sz="2800" spc="-26" strike="noStrike">
                <a:solidFill>
                  <a:srgbClr val="cc0000"/>
                </a:solidFill>
                <a:latin typeface="Arial"/>
                <a:ea typeface="DejaVu Sans"/>
              </a:rPr>
              <a:t>Циркулюючі </a:t>
            </a:r>
            <a:r>
              <a:rPr b="1" lang="ru-RU" sz="2800" spc="-15" strike="noStrike">
                <a:solidFill>
                  <a:srgbClr val="cc0000"/>
                </a:solidFill>
                <a:latin typeface="Arial"/>
                <a:ea typeface="DejaVu Sans"/>
              </a:rPr>
              <a:t>імунні </a:t>
            </a:r>
            <a:r>
              <a:rPr b="1" lang="ru-RU" sz="2800" spc="-21" strike="noStrike">
                <a:solidFill>
                  <a:srgbClr val="cc0000"/>
                </a:solidFill>
                <a:latin typeface="Arial"/>
                <a:ea typeface="DejaVu Sans"/>
              </a:rPr>
              <a:t>комплекси</a:t>
            </a:r>
            <a:r>
              <a:rPr b="1" lang="ru-RU" sz="2800" spc="123" strike="noStrike">
                <a:solidFill>
                  <a:srgbClr val="cc0000"/>
                </a:solidFill>
                <a:latin typeface="Arial"/>
                <a:ea typeface="DejaVu Sans"/>
              </a:rPr>
              <a:t> </a:t>
            </a:r>
            <a:r>
              <a:rPr b="1" lang="ru-RU" sz="2800" spc="-1" strike="noStrike">
                <a:solidFill>
                  <a:srgbClr val="cc0000"/>
                </a:solidFill>
                <a:latin typeface="Arial"/>
                <a:ea typeface="DejaVu Sans"/>
              </a:rPr>
              <a:t>(ЦІК)</a:t>
            </a:r>
            <a:endParaRPr b="0" lang="ru-RU" sz="2800" spc="-1" strike="noStrike">
              <a:latin typeface="Arial"/>
            </a:endParaRPr>
          </a:p>
          <a:p>
            <a:pPr marL="365760" indent="-360" algn="ctr">
              <a:lnSpc>
                <a:spcPct val="100000"/>
              </a:lnSpc>
              <a:spcBef>
                <a:spcPts val="601"/>
              </a:spcBef>
            </a:pPr>
            <a:r>
              <a:rPr b="1" lang="ru-RU" sz="2800" spc="-12" strike="noStrike">
                <a:solidFill>
                  <a:srgbClr val="1d2e5f"/>
                </a:solidFill>
                <a:latin typeface="Arial"/>
                <a:ea typeface="DejaVu Sans"/>
              </a:rPr>
              <a:t>Утворення </a:t>
            </a:r>
            <a:r>
              <a:rPr b="1" lang="ru-RU" sz="2800" spc="-26" strike="noStrike">
                <a:solidFill>
                  <a:srgbClr val="1d2e5f"/>
                </a:solidFill>
                <a:latin typeface="Arial"/>
                <a:ea typeface="DejaVu Sans"/>
              </a:rPr>
              <a:t>циркулюючих </a:t>
            </a:r>
            <a:r>
              <a:rPr b="1" lang="ru-RU" sz="2800" spc="-15" strike="noStrike">
                <a:solidFill>
                  <a:srgbClr val="1d2e5f"/>
                </a:solidFill>
                <a:latin typeface="Arial"/>
                <a:ea typeface="DejaVu Sans"/>
              </a:rPr>
              <a:t>імунних </a:t>
            </a:r>
            <a:r>
              <a:rPr b="1" lang="ru-RU" sz="2800" spc="-21" strike="noStrike">
                <a:solidFill>
                  <a:srgbClr val="1d2e5f"/>
                </a:solidFill>
                <a:latin typeface="Arial"/>
                <a:ea typeface="DejaVu Sans"/>
              </a:rPr>
              <a:t>комплексів </a:t>
            </a:r>
            <a:r>
              <a:rPr b="1" lang="ru-RU" sz="2800" spc="-7" strike="noStrike">
                <a:solidFill>
                  <a:srgbClr val="1d2e5f"/>
                </a:solidFill>
                <a:latin typeface="Arial"/>
                <a:ea typeface="DejaVu Sans"/>
              </a:rPr>
              <a:t>є </a:t>
            </a:r>
            <a:r>
              <a:rPr b="1" lang="ru-RU" sz="2800" spc="-15" strike="noStrike">
                <a:solidFill>
                  <a:srgbClr val="1d2e5f"/>
                </a:solidFill>
                <a:latin typeface="Arial"/>
                <a:ea typeface="DejaVu Sans"/>
              </a:rPr>
              <a:t>фізіологічним  </a:t>
            </a:r>
            <a:r>
              <a:rPr b="1" lang="ru-RU" sz="2800" spc="-26" strike="noStrike">
                <a:solidFill>
                  <a:srgbClr val="1d2e5f"/>
                </a:solidFill>
                <a:latin typeface="Arial"/>
                <a:ea typeface="DejaVu Sans"/>
              </a:rPr>
              <a:t>механізмом </a:t>
            </a:r>
            <a:r>
              <a:rPr b="1" lang="ru-RU" sz="2800" spc="-7" strike="noStrike">
                <a:solidFill>
                  <a:srgbClr val="1d2e5f"/>
                </a:solidFill>
                <a:latin typeface="Arial"/>
                <a:ea typeface="DejaVu Sans"/>
              </a:rPr>
              <a:t>захисту </a:t>
            </a:r>
            <a:r>
              <a:rPr b="1" lang="ru-RU" sz="2800" spc="-41" strike="noStrike">
                <a:solidFill>
                  <a:srgbClr val="1d2e5f"/>
                </a:solidFill>
                <a:latin typeface="Arial"/>
                <a:ea typeface="DejaVu Sans"/>
              </a:rPr>
              <a:t>організму, </a:t>
            </a:r>
            <a:r>
              <a:rPr b="1" lang="ru-RU" sz="2800" spc="-26" strike="noStrike">
                <a:solidFill>
                  <a:srgbClr val="1d2e5f"/>
                </a:solidFill>
                <a:latin typeface="Arial"/>
                <a:ea typeface="DejaVu Sans"/>
              </a:rPr>
              <a:t>що </a:t>
            </a:r>
            <a:r>
              <a:rPr b="1" lang="ru-RU" sz="2800" spc="-15" strike="noStrike">
                <a:solidFill>
                  <a:srgbClr val="1d2e5f"/>
                </a:solidFill>
                <a:latin typeface="Arial"/>
                <a:ea typeface="DejaVu Sans"/>
              </a:rPr>
              <a:t>призводить </a:t>
            </a:r>
            <a:r>
              <a:rPr b="1" lang="ru-RU" sz="2800" spc="-7" strike="noStrike">
                <a:solidFill>
                  <a:srgbClr val="1d2e5f"/>
                </a:solidFill>
                <a:latin typeface="Arial"/>
                <a:ea typeface="DejaVu Sans"/>
              </a:rPr>
              <a:t>до </a:t>
            </a:r>
            <a:r>
              <a:rPr b="1" lang="ru-RU" sz="2800" spc="-21" strike="noStrike">
                <a:solidFill>
                  <a:srgbClr val="1d2e5f"/>
                </a:solidFill>
                <a:latin typeface="Arial"/>
                <a:ea typeface="DejaVu Sans"/>
              </a:rPr>
              <a:t>швидкого  </a:t>
            </a:r>
            <a:r>
              <a:rPr b="1" lang="ru-RU" sz="2800" spc="-12" strike="noStrike">
                <a:solidFill>
                  <a:srgbClr val="1d2e5f"/>
                </a:solidFill>
                <a:latin typeface="Arial"/>
                <a:ea typeface="DejaVu Sans"/>
              </a:rPr>
              <a:t>видалення </a:t>
            </a:r>
            <a:r>
              <a:rPr b="1" lang="ru-RU" sz="2800" spc="-7" strike="noStrike">
                <a:solidFill>
                  <a:srgbClr val="1d2e5f"/>
                </a:solidFill>
                <a:latin typeface="Arial"/>
                <a:ea typeface="DejaVu Sans"/>
              </a:rPr>
              <a:t>ендогенних і </a:t>
            </a:r>
            <a:r>
              <a:rPr b="1" lang="ru-RU" sz="2800" spc="-12" strike="noStrike">
                <a:solidFill>
                  <a:srgbClr val="1d2e5f"/>
                </a:solidFill>
                <a:latin typeface="Arial"/>
                <a:ea typeface="DejaVu Sans"/>
              </a:rPr>
              <a:t>екзогенних антигенів </a:t>
            </a:r>
            <a:r>
              <a:rPr b="1" lang="ru-RU" sz="2800" spc="-7" strike="noStrike">
                <a:solidFill>
                  <a:srgbClr val="1d2e5f"/>
                </a:solidFill>
                <a:latin typeface="Arial"/>
                <a:ea typeface="DejaVu Sans"/>
              </a:rPr>
              <a:t>з </a:t>
            </a:r>
            <a:r>
              <a:rPr b="1" lang="ru-RU" sz="2800" spc="-21" strike="noStrike">
                <a:solidFill>
                  <a:srgbClr val="1d2e5f"/>
                </a:solidFill>
                <a:latin typeface="Arial"/>
                <a:ea typeface="DejaVu Sans"/>
              </a:rPr>
              <a:t>організму </a:t>
            </a:r>
            <a:r>
              <a:rPr b="1" lang="ru-RU" sz="2800" spc="-26" strike="noStrike">
                <a:solidFill>
                  <a:srgbClr val="1d2e5f"/>
                </a:solidFill>
                <a:latin typeface="Arial"/>
                <a:ea typeface="DejaVu Sans"/>
              </a:rPr>
              <a:t>шляхом  фагоцитозу </a:t>
            </a:r>
            <a:r>
              <a:rPr b="1" lang="ru-RU" sz="2800" spc="-7" strike="noStrike">
                <a:solidFill>
                  <a:srgbClr val="1d2e5f"/>
                </a:solidFill>
                <a:latin typeface="Arial"/>
                <a:ea typeface="DejaVu Sans"/>
              </a:rPr>
              <a:t>і </a:t>
            </a:r>
            <a:r>
              <a:rPr b="1" lang="ru-RU" sz="2800" spc="-12" strike="noStrike">
                <a:solidFill>
                  <a:srgbClr val="1d2e5f"/>
                </a:solidFill>
                <a:latin typeface="Arial"/>
                <a:ea typeface="DejaVu Sans"/>
              </a:rPr>
              <a:t>через </a:t>
            </a:r>
            <a:r>
              <a:rPr b="1" lang="ru-RU" sz="2800" spc="-15" strike="noStrike">
                <a:solidFill>
                  <a:srgbClr val="1d2e5f"/>
                </a:solidFill>
                <a:latin typeface="Arial"/>
                <a:ea typeface="DejaVu Sans"/>
              </a:rPr>
              <a:t>ретикуло-ендотеліальну</a:t>
            </a:r>
            <a:r>
              <a:rPr b="1" lang="ru-RU" sz="2800" spc="148" strike="noStrike">
                <a:solidFill>
                  <a:srgbClr val="1d2e5f"/>
                </a:solidFill>
                <a:latin typeface="Arial"/>
                <a:ea typeface="DejaVu Sans"/>
              </a:rPr>
              <a:t> </a:t>
            </a:r>
            <a:r>
              <a:rPr b="1" lang="ru-RU" sz="2800" spc="-52" strike="noStrike">
                <a:solidFill>
                  <a:srgbClr val="1d2e5f"/>
                </a:solidFill>
                <a:latin typeface="Arial"/>
                <a:ea typeface="DejaVu Sans"/>
              </a:rPr>
              <a:t>систему.</a:t>
            </a:r>
            <a:endParaRPr b="0" lang="ru-RU" sz="2800" spc="-1" strike="noStrike">
              <a:latin typeface="Arial"/>
            </a:endParaRPr>
          </a:p>
          <a:p>
            <a:pPr marL="365760" indent="-360">
              <a:lnSpc>
                <a:spcPct val="100000"/>
              </a:lnSpc>
              <a:spcBef>
                <a:spcPts val="20"/>
              </a:spcBef>
            </a:pPr>
            <a:endParaRPr b="0" lang="ru-RU" sz="2800" spc="-1" strike="noStrike">
              <a:latin typeface="Arial"/>
            </a:endParaRPr>
          </a:p>
          <a:p>
            <a:pPr marL="1998360" indent="-1936440" algn="just">
              <a:lnSpc>
                <a:spcPct val="100000"/>
              </a:lnSpc>
            </a:pPr>
            <a:r>
              <a:rPr b="1" i="1" lang="ru-RU" sz="2800" spc="-7" strike="noStrike">
                <a:solidFill>
                  <a:srgbClr val="c00000"/>
                </a:solidFill>
                <a:latin typeface="Arial"/>
                <a:ea typeface="DejaVu Sans"/>
              </a:rPr>
              <a:t>ЦІК – </a:t>
            </a:r>
            <a:r>
              <a:rPr b="1" i="1" lang="ru-RU" sz="2800" spc="-12" strike="noStrike">
                <a:solidFill>
                  <a:srgbClr val="c00000"/>
                </a:solidFill>
                <a:latin typeface="Arial"/>
                <a:ea typeface="DejaVu Sans"/>
              </a:rPr>
              <a:t>комплекси, </a:t>
            </a:r>
            <a:r>
              <a:rPr b="1" i="1" lang="ru-RU" sz="2800" spc="-46" strike="noStrike">
                <a:solidFill>
                  <a:srgbClr val="c00000"/>
                </a:solidFill>
                <a:latin typeface="Arial"/>
                <a:ea typeface="DejaVu Sans"/>
              </a:rPr>
              <a:t>що </a:t>
            </a:r>
            <a:r>
              <a:rPr b="1" i="1" lang="ru-RU" sz="2800" spc="-7" strike="noStrike">
                <a:solidFill>
                  <a:srgbClr val="c00000"/>
                </a:solidFill>
                <a:latin typeface="Arial"/>
                <a:ea typeface="DejaVu Sans"/>
              </a:rPr>
              <a:t>складаються з </a:t>
            </a:r>
            <a:r>
              <a:rPr b="1" i="1" lang="ru-RU" sz="2800" spc="-26" strike="noStrike">
                <a:solidFill>
                  <a:srgbClr val="c00000"/>
                </a:solidFill>
                <a:latin typeface="Arial"/>
                <a:ea typeface="DejaVu Sans"/>
              </a:rPr>
              <a:t>антигену, </a:t>
            </a:r>
            <a:r>
              <a:rPr b="1" i="1" lang="ru-RU" sz="2800" spc="-12" strike="noStrike">
                <a:solidFill>
                  <a:srgbClr val="c00000"/>
                </a:solidFill>
                <a:latin typeface="Arial"/>
                <a:ea typeface="DejaVu Sans"/>
              </a:rPr>
              <a:t>антитіл </a:t>
            </a:r>
            <a:r>
              <a:rPr b="1" i="1" lang="ru-RU" sz="2800" spc="-7" strike="noStrike">
                <a:solidFill>
                  <a:srgbClr val="c00000"/>
                </a:solidFill>
                <a:latin typeface="Arial"/>
                <a:ea typeface="DejaVu Sans"/>
              </a:rPr>
              <a:t>і </a:t>
            </a:r>
            <a:r>
              <a:rPr b="1" i="1" lang="ru-RU" sz="2800" spc="-12" strike="noStrike">
                <a:solidFill>
                  <a:srgbClr val="c00000"/>
                </a:solidFill>
                <a:latin typeface="Arial"/>
                <a:ea typeface="DejaVu Sans"/>
              </a:rPr>
              <a:t>пов'язаних  </a:t>
            </a:r>
            <a:r>
              <a:rPr b="1" i="1" lang="ru-RU" sz="2800" spc="-7" strike="noStrike">
                <a:solidFill>
                  <a:srgbClr val="c00000"/>
                </a:solidFill>
                <a:latin typeface="Arial"/>
                <a:ea typeface="DejaVu Sans"/>
              </a:rPr>
              <a:t>з </a:t>
            </a:r>
            <a:r>
              <a:rPr b="1" i="1" lang="ru-RU" sz="2800" spc="-12" strike="noStrike">
                <a:solidFill>
                  <a:srgbClr val="c00000"/>
                </a:solidFill>
                <a:latin typeface="Arial"/>
                <a:ea typeface="DejaVu Sans"/>
              </a:rPr>
              <a:t>ними </a:t>
            </a:r>
            <a:r>
              <a:rPr b="1" i="1" lang="ru-RU" sz="2800" spc="-7" strike="noStrike">
                <a:solidFill>
                  <a:srgbClr val="c00000"/>
                </a:solidFill>
                <a:latin typeface="Arial"/>
                <a:ea typeface="DejaVu Sans"/>
              </a:rPr>
              <a:t>компонентів </a:t>
            </a:r>
            <a:r>
              <a:rPr b="1" i="1" lang="ru-RU" sz="2800" spc="-21" strike="noStrike">
                <a:solidFill>
                  <a:srgbClr val="c00000"/>
                </a:solidFill>
                <a:latin typeface="Arial"/>
                <a:ea typeface="DejaVu Sans"/>
              </a:rPr>
              <a:t>комплементу </a:t>
            </a:r>
            <a:r>
              <a:rPr b="1" i="1" lang="ru-RU" sz="2800" spc="-32" strike="noStrike">
                <a:solidFill>
                  <a:srgbClr val="c00000"/>
                </a:solidFill>
                <a:latin typeface="Arial"/>
                <a:ea typeface="DejaVu Sans"/>
              </a:rPr>
              <a:t>СЗ, </a:t>
            </a:r>
            <a:r>
              <a:rPr b="1" i="1" lang="ru-RU" sz="2800" spc="-7" strike="noStrike">
                <a:solidFill>
                  <a:srgbClr val="c00000"/>
                </a:solidFill>
                <a:latin typeface="Arial"/>
                <a:ea typeface="DejaVu Sans"/>
              </a:rPr>
              <a:t>С4,</a:t>
            </a:r>
            <a:r>
              <a:rPr b="1" i="1" lang="ru-RU" sz="2800" spc="162" strike="noStrike">
                <a:solidFill>
                  <a:srgbClr val="c00000"/>
                </a:solidFill>
                <a:latin typeface="Arial"/>
                <a:ea typeface="DejaVu Sans"/>
              </a:rPr>
              <a:t> </a:t>
            </a:r>
            <a:r>
              <a:rPr b="1" i="1" lang="ru-RU" sz="2800" spc="-12" strike="noStrike">
                <a:solidFill>
                  <a:srgbClr val="c00000"/>
                </a:solidFill>
                <a:latin typeface="Arial"/>
                <a:ea typeface="DejaVu Sans"/>
              </a:rPr>
              <a:t>C1q.</a:t>
            </a:r>
            <a:endParaRPr b="0" lang="ru-RU" sz="2800" spc="-1" strike="noStrike">
              <a:latin typeface="Arial"/>
            </a:endParaRPr>
          </a:p>
          <a:p>
            <a:pPr marL="12600" indent="-1936440" algn="just">
              <a:lnSpc>
                <a:spcPct val="100000"/>
              </a:lnSpc>
              <a:spcBef>
                <a:spcPts val="584"/>
              </a:spcBef>
            </a:pPr>
            <a:r>
              <a:rPr b="0" lang="ru-RU" sz="3200" spc="-21" strike="noStrike">
                <a:solidFill>
                  <a:srgbClr val="1d2e5f"/>
                </a:solidFill>
                <a:latin typeface="Arial"/>
                <a:ea typeface="DejaVu Sans"/>
              </a:rPr>
              <a:t>Однак </a:t>
            </a:r>
            <a:r>
              <a:rPr b="0" lang="ru-RU" sz="3200" spc="-1" strike="noStrike">
                <a:solidFill>
                  <a:srgbClr val="1d2e5f"/>
                </a:solidFill>
                <a:latin typeface="Arial"/>
                <a:ea typeface="DejaVu Sans"/>
              </a:rPr>
              <a:t>при </a:t>
            </a:r>
            <a:r>
              <a:rPr b="0" lang="ru-RU" sz="3200" spc="-12" strike="noStrike">
                <a:solidFill>
                  <a:srgbClr val="1d2e5f"/>
                </a:solidFill>
                <a:latin typeface="Arial"/>
                <a:ea typeface="DejaVu Sans"/>
              </a:rPr>
              <a:t>збільшенні </a:t>
            </a:r>
            <a:r>
              <a:rPr b="0" lang="ru-RU" sz="3200" spc="-1" strike="noStrike">
                <a:solidFill>
                  <a:srgbClr val="1d2e5f"/>
                </a:solidFill>
                <a:latin typeface="Arial"/>
                <a:ea typeface="DejaVu Sans"/>
              </a:rPr>
              <a:t>їх </a:t>
            </a:r>
            <a:r>
              <a:rPr b="0" lang="ru-RU" sz="3200" spc="-15" strike="noStrike">
                <a:solidFill>
                  <a:srgbClr val="1d2e5f"/>
                </a:solidFill>
                <a:latin typeface="Arial"/>
                <a:ea typeface="DejaVu Sans"/>
              </a:rPr>
              <a:t>розміру </a:t>
            </a:r>
            <a:r>
              <a:rPr b="0" lang="ru-RU" sz="3200" spc="-7" strike="noStrike">
                <a:solidFill>
                  <a:srgbClr val="1d2e5f"/>
                </a:solidFill>
                <a:latin typeface="Arial"/>
                <a:ea typeface="DejaVu Sans"/>
              </a:rPr>
              <a:t>(при надлишку </a:t>
            </a:r>
            <a:r>
              <a:rPr b="0" lang="ru-RU" sz="3200" spc="-15" strike="noStrike">
                <a:solidFill>
                  <a:srgbClr val="1d2e5f"/>
                </a:solidFill>
                <a:latin typeface="Arial"/>
                <a:ea typeface="DejaVu Sans"/>
              </a:rPr>
              <a:t>антигену </a:t>
            </a:r>
            <a:r>
              <a:rPr b="0" lang="ru-RU" sz="3200" spc="-1" strike="noStrike">
                <a:solidFill>
                  <a:srgbClr val="1d2e5f"/>
                </a:solidFill>
                <a:latin typeface="Arial"/>
                <a:ea typeface="DejaVu Sans"/>
              </a:rPr>
              <a:t>і  </a:t>
            </a:r>
            <a:r>
              <a:rPr b="0" lang="ru-RU" sz="3200" spc="-7" strike="noStrike">
                <a:solidFill>
                  <a:srgbClr val="1d2e5f"/>
                </a:solidFill>
                <a:latin typeface="Arial"/>
                <a:ea typeface="DejaVu Sans"/>
              </a:rPr>
              <a:t>наявності </a:t>
            </a:r>
            <a:r>
              <a:rPr b="0" lang="ru-RU" sz="3200" spc="-1" strike="noStrike">
                <a:solidFill>
                  <a:srgbClr val="1d2e5f"/>
                </a:solidFill>
                <a:latin typeface="Arial"/>
                <a:ea typeface="DejaVu Sans"/>
              </a:rPr>
              <a:t>в </a:t>
            </a:r>
            <a:r>
              <a:rPr b="0" lang="ru-RU" sz="3200" spc="-12" strike="noStrike">
                <a:solidFill>
                  <a:srgbClr val="1d2e5f"/>
                </a:solidFill>
                <a:latin typeface="Arial"/>
                <a:ea typeface="DejaVu Sans"/>
              </a:rPr>
              <a:t>їх </a:t>
            </a:r>
            <a:r>
              <a:rPr b="0" lang="ru-RU" sz="3200" spc="-7" strike="noStrike">
                <a:solidFill>
                  <a:srgbClr val="1d2e5f"/>
                </a:solidFill>
                <a:latin typeface="Arial"/>
                <a:ea typeface="DejaVu Sans"/>
              </a:rPr>
              <a:t>структурі Ig </a:t>
            </a:r>
            <a:r>
              <a:rPr b="0" lang="ru-RU" sz="3200" spc="-1" strike="noStrike">
                <a:solidFill>
                  <a:srgbClr val="1d2e5f"/>
                </a:solidFill>
                <a:latin typeface="Arial"/>
                <a:ea typeface="DejaVu Sans"/>
              </a:rPr>
              <a:t>M, </a:t>
            </a:r>
            <a:r>
              <a:rPr b="0" lang="ru-RU" sz="3200" spc="-7" strike="noStrike">
                <a:solidFill>
                  <a:srgbClr val="1d2e5f"/>
                </a:solidFill>
                <a:latin typeface="Arial"/>
                <a:ea typeface="DejaVu Sans"/>
              </a:rPr>
              <a:t>C1q-компонента </a:t>
            </a:r>
            <a:r>
              <a:rPr b="0" lang="ru-RU" sz="3200" spc="-1" strike="noStrike">
                <a:solidFill>
                  <a:srgbClr val="1d2e5f"/>
                </a:solidFill>
                <a:latin typeface="Arial"/>
                <a:ea typeface="DejaVu Sans"/>
              </a:rPr>
              <a:t>комплементу)  комплекси </a:t>
            </a:r>
            <a:r>
              <a:rPr b="0" lang="ru-RU" sz="3200" spc="-7" strike="noStrike">
                <a:solidFill>
                  <a:srgbClr val="1d2e5f"/>
                </a:solidFill>
                <a:latin typeface="Arial"/>
                <a:ea typeface="DejaVu Sans"/>
              </a:rPr>
              <a:t>можуть </a:t>
            </a:r>
            <a:r>
              <a:rPr b="0" lang="ru-RU" sz="3200" spc="-12" strike="noStrike">
                <a:solidFill>
                  <a:srgbClr val="1d2e5f"/>
                </a:solidFill>
                <a:latin typeface="Arial"/>
                <a:ea typeface="DejaVu Sans"/>
              </a:rPr>
              <a:t>відкладатися </a:t>
            </a:r>
            <a:r>
              <a:rPr b="0" lang="ru-RU" sz="3200" spc="-1" strike="noStrike">
                <a:solidFill>
                  <a:srgbClr val="1d2e5f"/>
                </a:solidFill>
                <a:latin typeface="Arial"/>
                <a:ea typeface="DejaVu Sans"/>
              </a:rPr>
              <a:t>в </a:t>
            </a:r>
            <a:r>
              <a:rPr b="0" lang="ru-RU" sz="3200" spc="-12" strike="noStrike">
                <a:solidFill>
                  <a:srgbClr val="1d2e5f"/>
                </a:solidFill>
                <a:latin typeface="Arial"/>
                <a:ea typeface="DejaVu Sans"/>
              </a:rPr>
              <a:t>периваскулярному просторі </a:t>
            </a:r>
            <a:r>
              <a:rPr b="0" lang="ru-RU" sz="3200" spc="-1" strike="noStrike">
                <a:solidFill>
                  <a:srgbClr val="1d2e5f"/>
                </a:solidFill>
                <a:latin typeface="Arial"/>
                <a:ea typeface="DejaVu Sans"/>
              </a:rPr>
              <a:t>і  кірковій </a:t>
            </a:r>
            <a:r>
              <a:rPr b="0" lang="ru-RU" sz="3200" spc="-21" strike="noStrike">
                <a:solidFill>
                  <a:srgbClr val="1d2e5f"/>
                </a:solidFill>
                <a:latin typeface="Arial"/>
                <a:ea typeface="DejaVu Sans"/>
              </a:rPr>
              <a:t>речовині </a:t>
            </a:r>
            <a:r>
              <a:rPr b="0" lang="ru-RU" sz="3200" spc="-7" strike="noStrike">
                <a:solidFill>
                  <a:srgbClr val="1d2e5f"/>
                </a:solidFill>
                <a:latin typeface="Arial"/>
                <a:ea typeface="DejaVu Sans"/>
              </a:rPr>
              <a:t>нирок, викликаючи активацію </a:t>
            </a:r>
            <a:r>
              <a:rPr b="0" lang="ru-RU" sz="3200" spc="-1" strike="noStrike">
                <a:solidFill>
                  <a:srgbClr val="1d2e5f"/>
                </a:solidFill>
                <a:latin typeface="Arial"/>
                <a:ea typeface="DejaVu Sans"/>
              </a:rPr>
              <a:t>комплементу і  </a:t>
            </a:r>
            <a:r>
              <a:rPr b="0" lang="ru-RU" sz="3200" spc="-7" strike="noStrike">
                <a:solidFill>
                  <a:srgbClr val="1d2e5f"/>
                </a:solidFill>
                <a:latin typeface="Arial"/>
                <a:ea typeface="DejaVu Sans"/>
              </a:rPr>
              <a:t>запальні</a:t>
            </a:r>
            <a:r>
              <a:rPr b="0" lang="ru-RU" sz="3200" spc="-41" strike="noStrike">
                <a:solidFill>
                  <a:srgbClr val="1d2e5f"/>
                </a:solidFill>
                <a:latin typeface="Arial"/>
                <a:ea typeface="DejaVu Sans"/>
              </a:rPr>
              <a:t> </a:t>
            </a:r>
            <a:r>
              <a:rPr b="0" lang="ru-RU" sz="3200" spc="-12" strike="noStrike">
                <a:solidFill>
                  <a:srgbClr val="1d2e5f"/>
                </a:solidFill>
                <a:latin typeface="Arial"/>
                <a:ea typeface="DejaVu Sans"/>
              </a:rPr>
              <a:t>процеси.</a:t>
            </a:r>
            <a:endParaRPr b="0" lang="ru-RU" sz="3200" spc="-1" strike="noStrike">
              <a:latin typeface="Arial"/>
            </a:endParaRPr>
          </a:p>
          <a:p>
            <a:pPr marL="12600" indent="-1936440" algn="just">
              <a:lnSpc>
                <a:spcPct val="100000"/>
              </a:lnSpc>
              <a:spcBef>
                <a:spcPts val="604"/>
              </a:spcBef>
            </a:pPr>
            <a:r>
              <a:rPr b="1" i="1" lang="ru-RU" sz="3200" spc="-15" strike="noStrike">
                <a:solidFill>
                  <a:srgbClr val="c00000"/>
                </a:solidFill>
                <a:latin typeface="Arial"/>
                <a:ea typeface="DejaVu Sans"/>
              </a:rPr>
              <a:t>Підвищення </a:t>
            </a:r>
            <a:r>
              <a:rPr b="1" i="1" lang="ru-RU" sz="3200" spc="-1" strike="noStrike">
                <a:solidFill>
                  <a:srgbClr val="c00000"/>
                </a:solidFill>
                <a:latin typeface="Arial"/>
                <a:ea typeface="DejaVu Sans"/>
              </a:rPr>
              <a:t>рівня ЦІК в </a:t>
            </a:r>
            <a:r>
              <a:rPr b="1" i="1" lang="ru-RU" sz="3200" spc="-7" strike="noStrike">
                <a:solidFill>
                  <a:srgbClr val="c00000"/>
                </a:solidFill>
                <a:latin typeface="Arial"/>
                <a:ea typeface="DejaVu Sans"/>
              </a:rPr>
              <a:t>крові </a:t>
            </a:r>
            <a:r>
              <a:rPr b="1" i="1" lang="ru-RU" sz="3200" spc="-15" strike="noStrike">
                <a:solidFill>
                  <a:srgbClr val="c00000"/>
                </a:solidFill>
                <a:latin typeface="Arial"/>
                <a:ea typeface="DejaVu Sans"/>
              </a:rPr>
              <a:t>характерно </a:t>
            </a:r>
            <a:r>
              <a:rPr b="1" i="1" lang="ru-RU" sz="3200" spc="-12" strike="noStrike">
                <a:solidFill>
                  <a:srgbClr val="c00000"/>
                </a:solidFill>
                <a:latin typeface="Arial"/>
                <a:ea typeface="DejaVu Sans"/>
              </a:rPr>
              <a:t>для</a:t>
            </a:r>
            <a:r>
              <a:rPr b="0" lang="ru-RU" sz="3200" spc="-12" strike="noStrike">
                <a:solidFill>
                  <a:srgbClr val="c00000"/>
                </a:solidFill>
                <a:latin typeface="Arial"/>
                <a:ea typeface="DejaVu Sans"/>
              </a:rPr>
              <a:t>: </a:t>
            </a:r>
            <a:r>
              <a:rPr b="0" lang="ru-RU" sz="3200" spc="-21" strike="noStrike">
                <a:solidFill>
                  <a:srgbClr val="1d2e5f"/>
                </a:solidFill>
                <a:latin typeface="Arial"/>
                <a:ea typeface="DejaVu Sans"/>
              </a:rPr>
              <a:t>гострих  </a:t>
            </a:r>
            <a:r>
              <a:rPr b="0" lang="ru-RU" sz="3200" spc="-12" strike="noStrike">
                <a:solidFill>
                  <a:srgbClr val="1d2e5f"/>
                </a:solidFill>
                <a:latin typeface="Arial"/>
                <a:ea typeface="DejaVu Sans"/>
              </a:rPr>
              <a:t>бактеріальних, </a:t>
            </a:r>
            <a:r>
              <a:rPr b="0" lang="ru-RU" sz="3200" spc="-1" strike="noStrike">
                <a:solidFill>
                  <a:srgbClr val="1d2e5f"/>
                </a:solidFill>
                <a:latin typeface="Arial"/>
                <a:ea typeface="DejaVu Sans"/>
              </a:rPr>
              <a:t>грибкових, </a:t>
            </a:r>
            <a:r>
              <a:rPr b="0" lang="ru-RU" sz="3200" spc="-15" strike="noStrike">
                <a:solidFill>
                  <a:srgbClr val="1d2e5f"/>
                </a:solidFill>
                <a:latin typeface="Arial"/>
                <a:ea typeface="DejaVu Sans"/>
              </a:rPr>
              <a:t>паразитарних </a:t>
            </a:r>
            <a:r>
              <a:rPr b="0" lang="ru-RU" sz="3200" spc="-1" strike="noStrike">
                <a:solidFill>
                  <a:srgbClr val="1d2e5f"/>
                </a:solidFill>
                <a:latin typeface="Arial"/>
                <a:ea typeface="DejaVu Sans"/>
              </a:rPr>
              <a:t>і </a:t>
            </a:r>
            <a:r>
              <a:rPr b="0" lang="ru-RU" sz="3200" spc="-12" strike="noStrike">
                <a:solidFill>
                  <a:srgbClr val="1d2e5f"/>
                </a:solidFill>
                <a:latin typeface="Arial"/>
                <a:ea typeface="DejaVu Sans"/>
              </a:rPr>
              <a:t>вірусних </a:t>
            </a:r>
            <a:r>
              <a:rPr b="0" lang="ru-RU" sz="3200" spc="-7" strike="noStrike">
                <a:solidFill>
                  <a:srgbClr val="1d2e5f"/>
                </a:solidFill>
                <a:latin typeface="Arial"/>
                <a:ea typeface="DejaVu Sans"/>
              </a:rPr>
              <a:t>інфекцій;  </a:t>
            </a:r>
            <a:r>
              <a:rPr b="0" lang="ru-RU" sz="3200" spc="-12" strike="noStrike">
                <a:solidFill>
                  <a:srgbClr val="1d2e5f"/>
                </a:solidFill>
                <a:latin typeface="Arial"/>
                <a:ea typeface="DejaVu Sans"/>
              </a:rPr>
              <a:t>аутоімунних </a:t>
            </a:r>
            <a:r>
              <a:rPr b="0" lang="ru-RU" sz="3200" spc="-15" strike="noStrike">
                <a:solidFill>
                  <a:srgbClr val="1d2e5f"/>
                </a:solidFill>
                <a:latin typeface="Arial"/>
                <a:ea typeface="DejaVu Sans"/>
              </a:rPr>
              <a:t>захворювань, </a:t>
            </a:r>
            <a:r>
              <a:rPr b="0" lang="ru-RU" sz="3200" spc="-21" strike="noStrike">
                <a:solidFill>
                  <a:srgbClr val="1d2e5f"/>
                </a:solidFill>
                <a:latin typeface="Arial"/>
                <a:ea typeface="DejaVu Sans"/>
              </a:rPr>
              <a:t>колагенозів, </a:t>
            </a:r>
            <a:r>
              <a:rPr b="0" lang="ru-RU" sz="3200" spc="-41" strike="noStrike">
                <a:solidFill>
                  <a:srgbClr val="1d2e5f"/>
                </a:solidFill>
                <a:latin typeface="Arial"/>
                <a:ea typeface="DejaVu Sans"/>
              </a:rPr>
              <a:t>ревматизму,  </a:t>
            </a:r>
            <a:r>
              <a:rPr b="0" lang="ru-RU" sz="3200" spc="-32" strike="noStrike">
                <a:solidFill>
                  <a:srgbClr val="1d2e5f"/>
                </a:solidFill>
                <a:latin typeface="Arial"/>
                <a:ea typeface="DejaVu Sans"/>
              </a:rPr>
              <a:t>гломерулонефриту, </a:t>
            </a:r>
            <a:r>
              <a:rPr b="0" lang="ru-RU" sz="3200" spc="-15" strike="noStrike">
                <a:solidFill>
                  <a:srgbClr val="1d2e5f"/>
                </a:solidFill>
                <a:latin typeface="Arial"/>
                <a:ea typeface="DejaVu Sans"/>
              </a:rPr>
              <a:t>алергічного </a:t>
            </a:r>
            <a:r>
              <a:rPr b="0" lang="ru-RU" sz="3200" spc="-41" strike="noStrike">
                <a:solidFill>
                  <a:srgbClr val="1d2e5f"/>
                </a:solidFill>
                <a:latin typeface="Arial"/>
                <a:ea typeface="DejaVu Sans"/>
              </a:rPr>
              <a:t>альвеоліту, </a:t>
            </a:r>
            <a:r>
              <a:rPr b="0" lang="ru-RU" sz="3200" spc="-12" strike="noStrike">
                <a:solidFill>
                  <a:srgbClr val="1d2e5f"/>
                </a:solidFill>
                <a:latin typeface="Arial"/>
                <a:ea typeface="DejaVu Sans"/>
              </a:rPr>
              <a:t>васкулітів, </a:t>
            </a:r>
            <a:r>
              <a:rPr b="0" lang="ru-RU" sz="3200" spc="-7" strike="noStrike">
                <a:solidFill>
                  <a:srgbClr val="1d2e5f"/>
                </a:solidFill>
                <a:latin typeface="Arial"/>
                <a:ea typeface="DejaVu Sans"/>
              </a:rPr>
              <a:t>феномена  </a:t>
            </a:r>
            <a:r>
              <a:rPr b="0" lang="ru-RU" sz="3200" spc="-15" strike="noStrike">
                <a:solidFill>
                  <a:srgbClr val="1d2e5f"/>
                </a:solidFill>
                <a:latin typeface="Arial"/>
                <a:ea typeface="DejaVu Sans"/>
              </a:rPr>
              <a:t>Артюса; </a:t>
            </a:r>
            <a:r>
              <a:rPr b="0" lang="ru-RU" sz="3200" spc="-1" strike="noStrike">
                <a:solidFill>
                  <a:srgbClr val="1d2e5f"/>
                </a:solidFill>
                <a:latin typeface="Arial"/>
                <a:ea typeface="DejaVu Sans"/>
              </a:rPr>
              <a:t>імунокомплексних </a:t>
            </a:r>
            <a:r>
              <a:rPr b="0" lang="ru-RU" sz="3200" spc="-15" strike="noStrike">
                <a:solidFill>
                  <a:srgbClr val="1d2e5f"/>
                </a:solidFill>
                <a:latin typeface="Arial"/>
                <a:ea typeface="DejaVu Sans"/>
              </a:rPr>
              <a:t>захворювань, сироваткової </a:t>
            </a:r>
            <a:r>
              <a:rPr b="0" lang="ru-RU" sz="3200" spc="-12" strike="noStrike">
                <a:solidFill>
                  <a:srgbClr val="1d2e5f"/>
                </a:solidFill>
                <a:latin typeface="Arial"/>
                <a:ea typeface="DejaVu Sans"/>
              </a:rPr>
              <a:t>хвороби;  </a:t>
            </a:r>
            <a:r>
              <a:rPr b="0" lang="ru-RU" sz="3200" spc="-7" strike="noStrike">
                <a:solidFill>
                  <a:srgbClr val="1d2e5f"/>
                </a:solidFill>
                <a:latin typeface="Arial"/>
                <a:ea typeface="DejaVu Sans"/>
              </a:rPr>
              <a:t>алергічних реакцій </a:t>
            </a:r>
            <a:r>
              <a:rPr b="0" lang="ru-RU" sz="3200" spc="-26" strike="noStrike">
                <a:solidFill>
                  <a:srgbClr val="1d2e5f"/>
                </a:solidFill>
                <a:latin typeface="Arial"/>
                <a:ea typeface="DejaVu Sans"/>
              </a:rPr>
              <a:t>3-го</a:t>
            </a:r>
            <a:r>
              <a:rPr b="0" lang="ru-RU" sz="3200" spc="-55" strike="noStrike">
                <a:solidFill>
                  <a:srgbClr val="1d2e5f"/>
                </a:solidFill>
                <a:latin typeface="Arial"/>
                <a:ea typeface="DejaVu Sans"/>
              </a:rPr>
              <a:t> </a:t>
            </a:r>
            <a:r>
              <a:rPr b="0" lang="ru-RU" sz="3200" spc="-66" strike="noStrike">
                <a:solidFill>
                  <a:srgbClr val="1d2e5f"/>
                </a:solidFill>
                <a:latin typeface="Arial"/>
                <a:ea typeface="DejaVu Sans"/>
              </a:rPr>
              <a:t>типу.</a:t>
            </a:r>
            <a:endParaRPr b="0" lang="ru-RU" sz="3200" spc="-1" strike="noStrike">
              <a:latin typeface="Arial"/>
            </a:endParaRPr>
          </a:p>
        </p:txBody>
      </p:sp>
    </p:spTree>
  </p:cSld>
  <mc:AlternateContent>
    <mc:Choice Requires="p14">
      <p:transition spd="slow" p14:dur="2000"/>
    </mc:Choice>
    <mc:Fallback>
      <p:transition spd="slow"/>
    </mc:Fallback>
  </mc:AlternateContent>
</p:sld>
</file>

<file path=ppt/slides/slide8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9" name="CustomShape 1"/>
          <p:cNvSpPr/>
          <p:nvPr/>
        </p:nvSpPr>
        <p:spPr>
          <a:xfrm>
            <a:off x="225360" y="88560"/>
            <a:ext cx="12557160" cy="4386600"/>
          </a:xfrm>
          <a:prstGeom prst="rect">
            <a:avLst/>
          </a:prstGeom>
          <a:noFill/>
          <a:ln>
            <a:noFill/>
          </a:ln>
        </p:spPr>
        <p:style>
          <a:lnRef idx="0"/>
          <a:fillRef idx="0"/>
          <a:effectRef idx="0"/>
          <a:fontRef idx="minor"/>
        </p:style>
        <p:txBody>
          <a:bodyPr lIns="0" rIns="0" tIns="110520" bIns="0">
            <a:spAutoFit/>
          </a:bodyPr>
          <a:p>
            <a:pPr marL="884520" indent="1354320" algn="just">
              <a:lnSpc>
                <a:spcPct val="80000"/>
              </a:lnSpc>
              <a:spcBef>
                <a:spcPts val="870"/>
              </a:spcBef>
            </a:pPr>
            <a:r>
              <a:rPr b="1" lang="ru-RU" sz="3200" spc="-15" strike="noStrike">
                <a:solidFill>
                  <a:srgbClr val="c00000"/>
                </a:solidFill>
                <a:latin typeface="Arial"/>
                <a:ea typeface="DejaVu Sans"/>
              </a:rPr>
              <a:t>Проліферативна </a:t>
            </a:r>
            <a:r>
              <a:rPr b="1" lang="ru-RU" sz="3200" spc="-7" strike="noStrike">
                <a:solidFill>
                  <a:srgbClr val="c00000"/>
                </a:solidFill>
                <a:latin typeface="Arial"/>
                <a:ea typeface="DejaVu Sans"/>
              </a:rPr>
              <a:t>активність </a:t>
            </a:r>
            <a:r>
              <a:rPr b="1" lang="ru-RU" sz="3200" spc="-12" strike="noStrike">
                <a:solidFill>
                  <a:srgbClr val="c00000"/>
                </a:solidFill>
                <a:latin typeface="Arial"/>
                <a:ea typeface="DejaVu Sans"/>
              </a:rPr>
              <a:t>лімфоцитів  </a:t>
            </a:r>
            <a:r>
              <a:rPr b="1" lang="ru-RU" sz="3200" spc="-7" strike="noStrike">
                <a:solidFill>
                  <a:srgbClr val="c00000"/>
                </a:solidFill>
                <a:latin typeface="Arial"/>
                <a:ea typeface="DejaVu Sans"/>
              </a:rPr>
              <a:t>(реакція </a:t>
            </a:r>
            <a:r>
              <a:rPr b="1" lang="ru-RU" sz="3200" spc="-15" strike="noStrike">
                <a:solidFill>
                  <a:srgbClr val="c00000"/>
                </a:solidFill>
                <a:latin typeface="Arial"/>
                <a:ea typeface="DejaVu Sans"/>
              </a:rPr>
              <a:t>бластної трансформації </a:t>
            </a:r>
            <a:r>
              <a:rPr b="1" lang="ru-RU" sz="3200" spc="-12" strike="noStrike">
                <a:solidFill>
                  <a:srgbClr val="c00000"/>
                </a:solidFill>
                <a:latin typeface="Arial"/>
                <a:ea typeface="DejaVu Sans"/>
              </a:rPr>
              <a:t>лімфоцитів, </a:t>
            </a:r>
            <a:r>
              <a:rPr b="1" lang="ru-RU" sz="3200" spc="-35" strike="noStrike">
                <a:solidFill>
                  <a:srgbClr val="c00000"/>
                </a:solidFill>
                <a:latin typeface="Arial"/>
                <a:ea typeface="DejaVu Sans"/>
              </a:rPr>
              <a:t>РБТЛ)</a:t>
            </a:r>
            <a:r>
              <a:rPr b="1" lang="ru-RU" sz="3200" spc="-55" strike="noStrike">
                <a:solidFill>
                  <a:srgbClr val="c00000"/>
                </a:solidFill>
                <a:latin typeface="Arial"/>
                <a:ea typeface="DejaVu Sans"/>
              </a:rPr>
              <a:t> </a:t>
            </a:r>
            <a:r>
              <a:rPr b="1" lang="ru-RU" sz="3200" spc="-1" strike="noStrike">
                <a:solidFill>
                  <a:srgbClr val="c00000"/>
                </a:solidFill>
                <a:latin typeface="Arial"/>
                <a:ea typeface="DejaVu Sans"/>
              </a:rPr>
              <a:t>з</a:t>
            </a:r>
            <a:endParaRPr b="0" lang="ru-RU" sz="3200" spc="-1" strike="noStrike">
              <a:latin typeface="Arial"/>
            </a:endParaRPr>
          </a:p>
          <a:p>
            <a:pPr marL="4514760" indent="1354320" algn="just">
              <a:lnSpc>
                <a:spcPts val="3070"/>
              </a:lnSpc>
            </a:pPr>
            <a:r>
              <a:rPr b="1" lang="ru-RU" sz="3200" spc="-12" strike="noStrike">
                <a:solidFill>
                  <a:srgbClr val="c00000"/>
                </a:solidFill>
                <a:latin typeface="Arial"/>
                <a:ea typeface="DejaVu Sans"/>
              </a:rPr>
              <a:t>мітогеном </a:t>
            </a:r>
            <a:r>
              <a:rPr b="1" lang="ru-RU" sz="3200" spc="-7" strike="noStrike">
                <a:solidFill>
                  <a:srgbClr val="c00000"/>
                </a:solidFill>
                <a:latin typeface="Arial"/>
                <a:ea typeface="DejaVu Sans"/>
              </a:rPr>
              <a:t>Кон.</a:t>
            </a:r>
            <a:r>
              <a:rPr b="1" lang="ru-RU" sz="3200" spc="-55" strike="noStrike">
                <a:solidFill>
                  <a:srgbClr val="c00000"/>
                </a:solidFill>
                <a:latin typeface="Arial"/>
                <a:ea typeface="DejaVu Sans"/>
              </a:rPr>
              <a:t> </a:t>
            </a:r>
            <a:r>
              <a:rPr b="1" lang="ru-RU" sz="3200" spc="-7" strike="noStrike">
                <a:solidFill>
                  <a:srgbClr val="c00000"/>
                </a:solidFill>
                <a:latin typeface="Arial"/>
                <a:ea typeface="DejaVu Sans"/>
              </a:rPr>
              <a:t>А.</a:t>
            </a:r>
            <a:endParaRPr b="0" lang="ru-RU" sz="3200" spc="-1" strike="noStrike">
              <a:latin typeface="Arial"/>
            </a:endParaRPr>
          </a:p>
          <a:p>
            <a:pPr marL="12600" indent="1354320" algn="just">
              <a:lnSpc>
                <a:spcPct val="100000"/>
              </a:lnSpc>
              <a:spcBef>
                <a:spcPts val="1434"/>
              </a:spcBef>
            </a:pPr>
            <a:r>
              <a:rPr b="0" lang="ru-RU" sz="3200" spc="-1" strike="noStrike">
                <a:solidFill>
                  <a:srgbClr val="1d2e5f"/>
                </a:solidFill>
                <a:latin typeface="Arial"/>
                <a:ea typeface="DejaVu Sans"/>
              </a:rPr>
              <a:t>Масова </a:t>
            </a:r>
            <a:r>
              <a:rPr b="0" lang="ru-RU" sz="3200" spc="-26" strike="noStrike">
                <a:solidFill>
                  <a:srgbClr val="1d2e5f"/>
                </a:solidFill>
                <a:latin typeface="Arial"/>
                <a:ea typeface="DejaVu Sans"/>
              </a:rPr>
              <a:t>загибель </a:t>
            </a:r>
            <a:r>
              <a:rPr b="0" lang="ru-RU" sz="3200" spc="-12" strike="noStrike">
                <a:solidFill>
                  <a:srgbClr val="1d2e5f"/>
                </a:solidFill>
                <a:latin typeface="Arial"/>
                <a:ea typeface="DejaVu Sans"/>
              </a:rPr>
              <a:t>активованих </a:t>
            </a:r>
            <a:r>
              <a:rPr b="0" lang="ru-RU" sz="3200" spc="-7" strike="noStrike">
                <a:solidFill>
                  <a:srgbClr val="1d2e5f"/>
                </a:solidFill>
                <a:latin typeface="Arial"/>
                <a:ea typeface="DejaVu Sans"/>
              </a:rPr>
              <a:t>лімфоцитів </a:t>
            </a:r>
            <a:r>
              <a:rPr b="0" lang="ru-RU" sz="3200" spc="-12" strike="noStrike">
                <a:solidFill>
                  <a:srgbClr val="1d2e5f"/>
                </a:solidFill>
                <a:latin typeface="Arial"/>
                <a:ea typeface="DejaVu Sans"/>
              </a:rPr>
              <a:t>лежить </a:t>
            </a:r>
            <a:r>
              <a:rPr b="0" lang="ru-RU" sz="3200" spc="-1" strike="noStrike">
                <a:solidFill>
                  <a:srgbClr val="1d2e5f"/>
                </a:solidFill>
                <a:latin typeface="Arial"/>
                <a:ea typeface="DejaVu Sans"/>
              </a:rPr>
              <a:t>в </a:t>
            </a:r>
            <a:r>
              <a:rPr b="0" lang="ru-RU" sz="3200" spc="-7" strike="noStrike">
                <a:solidFill>
                  <a:srgbClr val="1d2e5f"/>
                </a:solidFill>
                <a:latin typeface="Arial"/>
                <a:ea typeface="DejaVu Sans"/>
              </a:rPr>
              <a:t>основі  феномена </a:t>
            </a:r>
            <a:r>
              <a:rPr b="0" lang="ru-RU" sz="3200" spc="-52" strike="noStrike">
                <a:solidFill>
                  <a:srgbClr val="1d2e5f"/>
                </a:solidFill>
                <a:latin typeface="Arial"/>
                <a:ea typeface="DejaVu Sans"/>
              </a:rPr>
              <a:t>«апоптозу, </a:t>
            </a:r>
            <a:r>
              <a:rPr b="0" lang="ru-RU" sz="3200" spc="-15" strike="noStrike">
                <a:solidFill>
                  <a:srgbClr val="1d2e5f"/>
                </a:solidFill>
                <a:latin typeface="Arial"/>
                <a:ea typeface="DejaVu Sans"/>
              </a:rPr>
              <a:t>індукованого </a:t>
            </a:r>
            <a:r>
              <a:rPr b="0" lang="ru-RU" sz="3200" spc="-7" strike="noStrike">
                <a:solidFill>
                  <a:srgbClr val="1d2e5f"/>
                </a:solidFill>
                <a:latin typeface="Arial"/>
                <a:ea typeface="DejaVu Sans"/>
              </a:rPr>
              <a:t>активацією». </a:t>
            </a:r>
            <a:r>
              <a:rPr b="1" i="1" lang="ru-RU" sz="3200" spc="-1" strike="noStrike">
                <a:solidFill>
                  <a:srgbClr val="c00000"/>
                </a:solidFill>
                <a:latin typeface="Arial"/>
                <a:ea typeface="DejaVu Sans"/>
              </a:rPr>
              <a:t>Цей </a:t>
            </a:r>
            <a:r>
              <a:rPr b="1" i="1" lang="ru-RU" sz="3200" spc="-7" strike="noStrike">
                <a:solidFill>
                  <a:srgbClr val="c00000"/>
                </a:solidFill>
                <a:latin typeface="Arial"/>
                <a:ea typeface="DejaVu Sans"/>
              </a:rPr>
              <a:t>феномен  відіграє </a:t>
            </a:r>
            <a:r>
              <a:rPr b="1" i="1" lang="ru-RU" sz="3200" spc="-12" strike="noStrike">
                <a:solidFill>
                  <a:srgbClr val="c00000"/>
                </a:solidFill>
                <a:latin typeface="Arial"/>
                <a:ea typeface="DejaVu Sans"/>
              </a:rPr>
              <a:t>велику </a:t>
            </a:r>
            <a:r>
              <a:rPr b="1" i="1" lang="ru-RU" sz="3200" spc="-7" strike="noStrike">
                <a:solidFill>
                  <a:srgbClr val="c00000"/>
                </a:solidFill>
                <a:latin typeface="Arial"/>
                <a:ea typeface="DejaVu Sans"/>
              </a:rPr>
              <a:t>роль </a:t>
            </a:r>
            <a:r>
              <a:rPr b="1" i="1" lang="ru-RU" sz="3200" spc="-1" strike="noStrike">
                <a:solidFill>
                  <a:srgbClr val="c00000"/>
                </a:solidFill>
                <a:latin typeface="Arial"/>
                <a:ea typeface="DejaVu Sans"/>
              </a:rPr>
              <a:t>в </a:t>
            </a:r>
            <a:r>
              <a:rPr b="1" i="1" lang="ru-RU" sz="3200" spc="-15" strike="noStrike">
                <a:solidFill>
                  <a:srgbClr val="c00000"/>
                </a:solidFill>
                <a:latin typeface="Arial"/>
                <a:ea typeface="DejaVu Sans"/>
              </a:rPr>
              <a:t>патогенезі </a:t>
            </a:r>
            <a:r>
              <a:rPr b="1" i="1" lang="ru-RU" sz="3200" spc="-21" strike="noStrike">
                <a:solidFill>
                  <a:srgbClr val="c00000"/>
                </a:solidFill>
                <a:latin typeface="Arial"/>
                <a:ea typeface="DejaVu Sans"/>
              </a:rPr>
              <a:t>багатьох </a:t>
            </a:r>
            <a:r>
              <a:rPr b="1" i="1" lang="ru-RU" sz="3200" spc="-15" strike="noStrike">
                <a:solidFill>
                  <a:srgbClr val="c00000"/>
                </a:solidFill>
                <a:latin typeface="Arial"/>
                <a:ea typeface="DejaVu Sans"/>
              </a:rPr>
              <a:t>захворювань  </a:t>
            </a:r>
            <a:r>
              <a:rPr b="1" i="1" lang="ru-RU" sz="3200" spc="-12" strike="noStrike">
                <a:solidFill>
                  <a:srgbClr val="c00000"/>
                </a:solidFill>
                <a:latin typeface="Arial"/>
                <a:ea typeface="DejaVu Sans"/>
              </a:rPr>
              <a:t>людини, </a:t>
            </a:r>
            <a:r>
              <a:rPr b="1" i="1" lang="ru-RU" sz="3200" spc="-41" strike="noStrike">
                <a:solidFill>
                  <a:srgbClr val="c00000"/>
                </a:solidFill>
                <a:latin typeface="Arial"/>
                <a:ea typeface="DejaVu Sans"/>
              </a:rPr>
              <a:t>включаючи </a:t>
            </a:r>
            <a:r>
              <a:rPr b="1" i="1" lang="ru-RU" sz="3200" spc="-7" strike="noStrike">
                <a:solidFill>
                  <a:srgbClr val="c00000"/>
                </a:solidFill>
                <a:latin typeface="Arial"/>
                <a:ea typeface="DejaVu Sans"/>
              </a:rPr>
              <a:t>ВІЛ-інфекцію. </a:t>
            </a:r>
            <a:r>
              <a:rPr b="0" lang="ru-RU" sz="3200" spc="-1" strike="noStrike">
                <a:solidFill>
                  <a:srgbClr val="1d2e5f"/>
                </a:solidFill>
                <a:latin typeface="Arial"/>
                <a:ea typeface="DejaVu Sans"/>
              </a:rPr>
              <a:t>Виникає </a:t>
            </a:r>
            <a:r>
              <a:rPr b="0" lang="ru-RU" sz="3200" spc="-7" strike="noStrike">
                <a:solidFill>
                  <a:srgbClr val="1d2e5f"/>
                </a:solidFill>
                <a:latin typeface="Arial"/>
                <a:ea typeface="DejaVu Sans"/>
              </a:rPr>
              <a:t>парадоксальна  ситуація: виражена активація </a:t>
            </a:r>
            <a:r>
              <a:rPr b="0" lang="ru-RU" sz="3200" spc="-1" strike="noStrike">
                <a:solidFill>
                  <a:srgbClr val="1d2e5f"/>
                </a:solidFill>
                <a:latin typeface="Arial"/>
                <a:ea typeface="DejaVu Sans"/>
              </a:rPr>
              <a:t>клітин імунної </a:t>
            </a:r>
            <a:r>
              <a:rPr b="0" lang="ru-RU" sz="3200" spc="-12" strike="noStrike">
                <a:solidFill>
                  <a:srgbClr val="1d2e5f"/>
                </a:solidFill>
                <a:latin typeface="Arial"/>
                <a:ea typeface="DejaVu Sans"/>
              </a:rPr>
              <a:t>системи </a:t>
            </a:r>
            <a:r>
              <a:rPr b="0" lang="ru-RU" sz="3200" spc="-15" strike="noStrike">
                <a:solidFill>
                  <a:srgbClr val="1d2e5f"/>
                </a:solidFill>
                <a:latin typeface="Arial"/>
                <a:ea typeface="DejaVu Sans"/>
              </a:rPr>
              <a:t>призводить  </a:t>
            </a:r>
            <a:r>
              <a:rPr b="0" lang="ru-RU" sz="3200" spc="-1" strike="noStrike">
                <a:solidFill>
                  <a:srgbClr val="1d2e5f"/>
                </a:solidFill>
                <a:latin typeface="Arial"/>
                <a:ea typeface="DejaVu Sans"/>
              </a:rPr>
              <a:t>до </a:t>
            </a:r>
            <a:r>
              <a:rPr b="0" lang="ru-RU" sz="3200" spc="-12" strike="noStrike">
                <a:solidFill>
                  <a:srgbClr val="1d2e5f"/>
                </a:solidFill>
                <a:latin typeface="Arial"/>
                <a:ea typeface="DejaVu Sans"/>
              </a:rPr>
              <a:t>розвитку </a:t>
            </a:r>
            <a:r>
              <a:rPr b="0" lang="ru-RU" sz="3200" spc="-26" strike="noStrike">
                <a:solidFill>
                  <a:srgbClr val="1d2e5f"/>
                </a:solidFill>
                <a:latin typeface="Arial"/>
                <a:ea typeface="DejaVu Sans"/>
              </a:rPr>
              <a:t>імунодефіциту.</a:t>
            </a:r>
            <a:r>
              <a:rPr b="0" lang="ru-RU" sz="3200" spc="358" strike="noStrike">
                <a:solidFill>
                  <a:srgbClr val="1d2e5f"/>
                </a:solidFill>
                <a:latin typeface="Arial"/>
                <a:ea typeface="DejaVu Sans"/>
              </a:rPr>
              <a:t> </a:t>
            </a:r>
            <a:r>
              <a:rPr b="0" lang="ru-RU" sz="3200" spc="-7" strike="noStrike">
                <a:solidFill>
                  <a:srgbClr val="1d2e5f"/>
                </a:solidFill>
                <a:latin typeface="Arial"/>
                <a:ea typeface="DejaVu Sans"/>
              </a:rPr>
              <a:t>Для дослідження </a:t>
            </a:r>
            <a:r>
              <a:rPr b="0" lang="ru-RU" sz="3200" spc="-15" strike="noStrike">
                <a:solidFill>
                  <a:srgbClr val="1d2e5f"/>
                </a:solidFill>
                <a:latin typeface="Arial"/>
                <a:ea typeface="DejaVu Sans"/>
              </a:rPr>
              <a:t>проліферативної</a:t>
            </a:r>
            <a:endParaRPr b="0" lang="ru-RU" sz="3200" spc="-1" strike="noStrike">
              <a:latin typeface="Arial"/>
            </a:endParaRPr>
          </a:p>
        </p:txBody>
      </p:sp>
      <p:sp>
        <p:nvSpPr>
          <p:cNvPr id="290" name="CustomShape 2"/>
          <p:cNvSpPr/>
          <p:nvPr/>
        </p:nvSpPr>
        <p:spPr>
          <a:xfrm>
            <a:off x="6424560" y="4465800"/>
            <a:ext cx="6357240" cy="500400"/>
          </a:xfrm>
          <a:prstGeom prst="rect">
            <a:avLst/>
          </a:prstGeom>
          <a:noFill/>
          <a:ln>
            <a:noFill/>
          </a:ln>
        </p:spPr>
        <p:style>
          <a:lnRef idx="0"/>
          <a:fillRef idx="0"/>
          <a:effectRef idx="0"/>
          <a:fontRef idx="minor"/>
        </p:style>
        <p:txBody>
          <a:bodyPr lIns="0" rIns="0" tIns="13320" bIns="0">
            <a:spAutoFit/>
          </a:bodyPr>
          <a:p>
            <a:pPr marL="12600">
              <a:lnSpc>
                <a:spcPct val="100000"/>
              </a:lnSpc>
              <a:spcBef>
                <a:spcPts val="105"/>
              </a:spcBef>
            </a:pPr>
            <a:r>
              <a:rPr b="0" lang="ru-RU" sz="3200" spc="24" strike="noStrike">
                <a:solidFill>
                  <a:srgbClr val="1d2e5f"/>
                </a:solidFill>
                <a:latin typeface="Arial"/>
                <a:ea typeface="DejaVu Sans"/>
              </a:rPr>
              <a:t>к</a:t>
            </a:r>
            <a:r>
              <a:rPr b="0" lang="ru-RU" sz="3200" spc="-7" strike="noStrike">
                <a:solidFill>
                  <a:srgbClr val="1d2e5f"/>
                </a:solidFill>
                <a:latin typeface="Arial"/>
                <a:ea typeface="DejaVu Sans"/>
              </a:rPr>
              <a:t>літ</a:t>
            </a:r>
            <a:r>
              <a:rPr b="0" lang="ru-RU" sz="3200" spc="-26" strike="noStrike">
                <a:solidFill>
                  <a:srgbClr val="1d2e5f"/>
                </a:solidFill>
                <a:latin typeface="Arial"/>
                <a:ea typeface="DejaVu Sans"/>
              </a:rPr>
              <a:t>и</a:t>
            </a:r>
            <a:r>
              <a:rPr b="0" lang="ru-RU" sz="3200" spc="-1" strike="noStrike">
                <a:solidFill>
                  <a:srgbClr val="1d2e5f"/>
                </a:solidFill>
                <a:latin typeface="Arial"/>
                <a:ea typeface="DejaVu Sans"/>
              </a:rPr>
              <a:t>н</a:t>
            </a:r>
            <a:r>
              <a:rPr b="0" lang="ru-RU" sz="3200" spc="-1" strike="noStrike">
                <a:solidFill>
                  <a:srgbClr val="1d2e5f"/>
                </a:solidFill>
                <a:latin typeface="Arial"/>
                <a:ea typeface="DejaVu Sans"/>
              </a:rPr>
              <a:t>	</a:t>
            </a:r>
            <a:r>
              <a:rPr b="0" lang="ru-RU" sz="3200" spc="-7" strike="noStrike">
                <a:solidFill>
                  <a:srgbClr val="1d2e5f"/>
                </a:solidFill>
                <a:latin typeface="Arial"/>
                <a:ea typeface="DejaVu Sans"/>
              </a:rPr>
              <a:t>ви</a:t>
            </a:r>
            <a:r>
              <a:rPr b="0" lang="ru-RU" sz="3200" spc="32" strike="noStrike">
                <a:solidFill>
                  <a:srgbClr val="1d2e5f"/>
                </a:solidFill>
                <a:latin typeface="Arial"/>
                <a:ea typeface="DejaVu Sans"/>
              </a:rPr>
              <a:t>к</a:t>
            </a:r>
            <a:r>
              <a:rPr b="0" lang="ru-RU" sz="3200" spc="-21" strike="noStrike">
                <a:solidFill>
                  <a:srgbClr val="1d2e5f"/>
                </a:solidFill>
                <a:latin typeface="Arial"/>
                <a:ea typeface="DejaVu Sans"/>
              </a:rPr>
              <a:t>о</a:t>
            </a:r>
            <a:r>
              <a:rPr b="0" lang="ru-RU" sz="3200" spc="-7" strike="noStrike">
                <a:solidFill>
                  <a:srgbClr val="1d2e5f"/>
                </a:solidFill>
                <a:latin typeface="Arial"/>
                <a:ea typeface="DejaVu Sans"/>
              </a:rPr>
              <a:t>рис</a:t>
            </a:r>
            <a:r>
              <a:rPr b="0" lang="ru-RU" sz="3200" spc="-35" strike="noStrike">
                <a:solidFill>
                  <a:srgbClr val="1d2e5f"/>
                </a:solidFill>
                <a:latin typeface="Arial"/>
                <a:ea typeface="DejaVu Sans"/>
              </a:rPr>
              <a:t>т</a:t>
            </a:r>
            <a:r>
              <a:rPr b="0" lang="ru-RU" sz="3200" spc="-7" strike="noStrike">
                <a:solidFill>
                  <a:srgbClr val="1d2e5f"/>
                </a:solidFill>
                <a:latin typeface="Arial"/>
                <a:ea typeface="DejaVu Sans"/>
              </a:rPr>
              <a:t>о</a:t>
            </a:r>
            <a:r>
              <a:rPr b="0" lang="ru-RU" sz="3200" spc="-86" strike="noStrike">
                <a:solidFill>
                  <a:srgbClr val="1d2e5f"/>
                </a:solidFill>
                <a:latin typeface="Arial"/>
                <a:ea typeface="DejaVu Sans"/>
              </a:rPr>
              <a:t>в</a:t>
            </a:r>
            <a:r>
              <a:rPr b="0" lang="ru-RU" sz="3200" spc="-1" strike="noStrike">
                <a:solidFill>
                  <a:srgbClr val="1d2e5f"/>
                </a:solidFill>
                <a:latin typeface="Arial"/>
                <a:ea typeface="DejaVu Sans"/>
              </a:rPr>
              <a:t>у</a:t>
            </a:r>
            <a:r>
              <a:rPr b="0" lang="ru-RU" sz="3200" spc="-80" strike="noStrike">
                <a:solidFill>
                  <a:srgbClr val="1d2e5f"/>
                </a:solidFill>
                <a:latin typeface="Arial"/>
                <a:ea typeface="DejaVu Sans"/>
              </a:rPr>
              <a:t>ю</a:t>
            </a:r>
            <a:r>
              <a:rPr b="0" lang="ru-RU" sz="3200" spc="-1" strike="noStrike">
                <a:solidFill>
                  <a:srgbClr val="1d2e5f"/>
                </a:solidFill>
                <a:latin typeface="Arial"/>
                <a:ea typeface="DejaVu Sans"/>
              </a:rPr>
              <a:t>ть</a:t>
            </a:r>
            <a:r>
              <a:rPr b="0" lang="ru-RU" sz="3200" spc="-1" strike="noStrike">
                <a:solidFill>
                  <a:srgbClr val="1d2e5f"/>
                </a:solidFill>
                <a:latin typeface="Arial"/>
                <a:ea typeface="DejaVu Sans"/>
              </a:rPr>
              <a:t>	</a:t>
            </a:r>
            <a:r>
              <a:rPr b="0" lang="ru-RU" sz="3200" spc="-41" strike="noStrike">
                <a:solidFill>
                  <a:srgbClr val="1d2e5f"/>
                </a:solidFill>
                <a:latin typeface="Arial"/>
                <a:ea typeface="DejaVu Sans"/>
              </a:rPr>
              <a:t>т</a:t>
            </a:r>
            <a:r>
              <a:rPr b="0" lang="ru-RU" sz="3200" spc="-21" strike="noStrike">
                <a:solidFill>
                  <a:srgbClr val="1d2e5f"/>
                </a:solidFill>
                <a:latin typeface="Arial"/>
                <a:ea typeface="DejaVu Sans"/>
              </a:rPr>
              <a:t>е</a:t>
            </a:r>
            <a:r>
              <a:rPr b="0" lang="ru-RU" sz="3200" spc="-1" strike="noStrike">
                <a:solidFill>
                  <a:srgbClr val="1d2e5f"/>
                </a:solidFill>
                <a:latin typeface="Arial"/>
                <a:ea typeface="DejaVu Sans"/>
              </a:rPr>
              <a:t>ст</a:t>
            </a:r>
            <a:r>
              <a:rPr b="0" lang="ru-RU" sz="3200" spc="-1" strike="noStrike">
                <a:solidFill>
                  <a:srgbClr val="1d2e5f"/>
                </a:solidFill>
                <a:latin typeface="Arial"/>
                <a:ea typeface="DejaVu Sans"/>
              </a:rPr>
              <a:t>	</a:t>
            </a:r>
            <a:r>
              <a:rPr b="0" lang="ru-RU" sz="3200" spc="-1" strike="noStrike">
                <a:solidFill>
                  <a:srgbClr val="1d2e5f"/>
                </a:solidFill>
                <a:latin typeface="Arial"/>
                <a:ea typeface="DejaVu Sans"/>
              </a:rPr>
              <a:t>по</a:t>
            </a:r>
            <a:endParaRPr b="0" lang="ru-RU" sz="3200" spc="-1" strike="noStrike">
              <a:latin typeface="Arial"/>
            </a:endParaRPr>
          </a:p>
        </p:txBody>
      </p:sp>
      <p:sp>
        <p:nvSpPr>
          <p:cNvPr id="291" name="CustomShape 3"/>
          <p:cNvSpPr/>
          <p:nvPr/>
        </p:nvSpPr>
        <p:spPr>
          <a:xfrm>
            <a:off x="6572160" y="4953240"/>
            <a:ext cx="3292560" cy="500400"/>
          </a:xfrm>
          <a:prstGeom prst="rect">
            <a:avLst/>
          </a:prstGeom>
          <a:noFill/>
          <a:ln>
            <a:noFill/>
          </a:ln>
        </p:spPr>
        <p:style>
          <a:lnRef idx="0"/>
          <a:fillRef idx="0"/>
          <a:effectRef idx="0"/>
          <a:fontRef idx="minor"/>
        </p:style>
        <p:txBody>
          <a:bodyPr lIns="0" rIns="0" tIns="13320" bIns="0">
            <a:spAutoFit/>
          </a:bodyPr>
          <a:p>
            <a:pPr marL="12600">
              <a:lnSpc>
                <a:spcPct val="100000"/>
              </a:lnSpc>
              <a:spcBef>
                <a:spcPts val="105"/>
              </a:spcBef>
            </a:pPr>
            <a:r>
              <a:rPr b="0" lang="ru-RU" sz="3200" spc="-1" strike="noStrike">
                <a:solidFill>
                  <a:srgbClr val="1d2e5f"/>
                </a:solidFill>
                <a:latin typeface="Arial"/>
                <a:ea typeface="DejaVu Sans"/>
              </a:rPr>
              <a:t>і</a:t>
            </a:r>
            <a:r>
              <a:rPr b="0" lang="ru-RU" sz="3200" spc="-1" strike="noStrike">
                <a:solidFill>
                  <a:srgbClr val="1d2e5f"/>
                </a:solidFill>
                <a:latin typeface="Arial"/>
                <a:ea typeface="DejaVu Sans"/>
              </a:rPr>
              <a:t>	</a:t>
            </a:r>
            <a:r>
              <a:rPr b="0" lang="ru-RU" sz="3200" spc="-7" strike="noStrike">
                <a:solidFill>
                  <a:srgbClr val="1d2e5f"/>
                </a:solidFill>
                <a:latin typeface="Arial"/>
                <a:ea typeface="DejaVu Sans"/>
              </a:rPr>
              <a:t>В-лімфоцитів</a:t>
            </a:r>
            <a:endParaRPr b="0" lang="ru-RU" sz="3200" spc="-1" strike="noStrike">
              <a:latin typeface="Arial"/>
            </a:endParaRPr>
          </a:p>
        </p:txBody>
      </p:sp>
      <p:sp>
        <p:nvSpPr>
          <p:cNvPr id="292" name="CustomShape 4"/>
          <p:cNvSpPr/>
          <p:nvPr/>
        </p:nvSpPr>
        <p:spPr>
          <a:xfrm>
            <a:off x="225360" y="4465800"/>
            <a:ext cx="6010560" cy="1475640"/>
          </a:xfrm>
          <a:prstGeom prst="rect">
            <a:avLst/>
          </a:prstGeom>
          <a:noFill/>
          <a:ln>
            <a:noFill/>
          </a:ln>
        </p:spPr>
        <p:style>
          <a:lnRef idx="0"/>
          <a:fillRef idx="0"/>
          <a:effectRef idx="0"/>
          <a:fontRef idx="minor"/>
        </p:style>
        <p:txBody>
          <a:bodyPr lIns="0" rIns="0" tIns="13320" bIns="0">
            <a:spAutoFit/>
          </a:bodyPr>
          <a:p>
            <a:pPr marL="12600">
              <a:lnSpc>
                <a:spcPct val="100000"/>
              </a:lnSpc>
              <a:spcBef>
                <a:spcPts val="105"/>
              </a:spcBef>
            </a:pPr>
            <a:r>
              <a:rPr b="0" lang="ru-RU" sz="3200" spc="-7" strike="noStrike">
                <a:solidFill>
                  <a:srgbClr val="1d2e5f"/>
                </a:solidFill>
                <a:latin typeface="Arial"/>
                <a:ea typeface="DejaVu Sans"/>
              </a:rPr>
              <a:t>а</a:t>
            </a:r>
            <a:r>
              <a:rPr b="0" lang="ru-RU" sz="3200" spc="18" strike="noStrike">
                <a:solidFill>
                  <a:srgbClr val="1d2e5f"/>
                </a:solidFill>
                <a:latin typeface="Arial"/>
                <a:ea typeface="DejaVu Sans"/>
              </a:rPr>
              <a:t>к</a:t>
            </a:r>
            <a:r>
              <a:rPr b="0" lang="ru-RU" sz="3200" spc="-1" strike="noStrike">
                <a:solidFill>
                  <a:srgbClr val="1d2e5f"/>
                </a:solidFill>
                <a:latin typeface="Arial"/>
                <a:ea typeface="DejaVu Sans"/>
              </a:rPr>
              <a:t>тивн</a:t>
            </a:r>
            <a:r>
              <a:rPr b="0" lang="ru-RU" sz="3200" spc="-32" strike="noStrike">
                <a:solidFill>
                  <a:srgbClr val="1d2e5f"/>
                </a:solidFill>
                <a:latin typeface="Arial"/>
                <a:ea typeface="DejaVu Sans"/>
              </a:rPr>
              <a:t>о</a:t>
            </a:r>
            <a:r>
              <a:rPr b="0" lang="ru-RU" sz="3200" spc="-1" strike="noStrike">
                <a:solidFill>
                  <a:srgbClr val="1d2e5f"/>
                </a:solidFill>
                <a:latin typeface="Arial"/>
                <a:ea typeface="DejaVu Sans"/>
              </a:rPr>
              <a:t>сті</a:t>
            </a:r>
            <a:r>
              <a:rPr b="0" lang="ru-RU" sz="3200" spc="-1" strike="noStrike">
                <a:solidFill>
                  <a:srgbClr val="1d2e5f"/>
                </a:solidFill>
                <a:latin typeface="Arial"/>
                <a:ea typeface="DejaVu Sans"/>
              </a:rPr>
              <a:t>	</a:t>
            </a:r>
            <a:r>
              <a:rPr b="0" lang="ru-RU" sz="3200" spc="-7" strike="noStrike">
                <a:solidFill>
                  <a:srgbClr val="1d2e5f"/>
                </a:solidFill>
                <a:latin typeface="Arial"/>
                <a:ea typeface="DejaVu Sans"/>
              </a:rPr>
              <a:t>і</a:t>
            </a:r>
            <a:r>
              <a:rPr b="0" lang="ru-RU" sz="3200" spc="12" strike="noStrike">
                <a:solidFill>
                  <a:srgbClr val="1d2e5f"/>
                </a:solidFill>
                <a:latin typeface="Arial"/>
                <a:ea typeface="DejaVu Sans"/>
              </a:rPr>
              <a:t>м</a:t>
            </a:r>
            <a:r>
              <a:rPr b="0" lang="ru-RU" sz="3200" spc="-1" strike="noStrike">
                <a:solidFill>
                  <a:srgbClr val="1d2e5f"/>
                </a:solidFill>
                <a:latin typeface="Arial"/>
                <a:ea typeface="DejaVu Sans"/>
              </a:rPr>
              <a:t>у</a:t>
            </a:r>
            <a:r>
              <a:rPr b="0" lang="ru-RU" sz="3200" spc="-12" strike="noStrike">
                <a:solidFill>
                  <a:srgbClr val="1d2e5f"/>
                </a:solidFill>
                <a:latin typeface="Arial"/>
                <a:ea typeface="DejaVu Sans"/>
              </a:rPr>
              <a:t>н</a:t>
            </a:r>
            <a:r>
              <a:rPr b="0" lang="ru-RU" sz="3200" spc="-7" strike="noStrike">
                <a:solidFill>
                  <a:srgbClr val="1d2e5f"/>
                </a:solidFill>
                <a:latin typeface="Arial"/>
                <a:ea typeface="DejaVu Sans"/>
              </a:rPr>
              <a:t>о</a:t>
            </a:r>
            <a:r>
              <a:rPr b="0" lang="ru-RU" sz="3200" spc="18" strike="noStrike">
                <a:solidFill>
                  <a:srgbClr val="1d2e5f"/>
                </a:solidFill>
                <a:latin typeface="Arial"/>
                <a:ea typeface="DejaVu Sans"/>
              </a:rPr>
              <a:t>к</a:t>
            </a:r>
            <a:r>
              <a:rPr b="0" lang="ru-RU" sz="3200" spc="-7" strike="noStrike">
                <a:solidFill>
                  <a:srgbClr val="1d2e5f"/>
                </a:solidFill>
                <a:latin typeface="Arial"/>
                <a:ea typeface="DejaVu Sans"/>
              </a:rPr>
              <a:t>о</a:t>
            </a:r>
            <a:r>
              <a:rPr b="0" lang="ru-RU" sz="3200" spc="-15" strike="noStrike">
                <a:solidFill>
                  <a:srgbClr val="1d2e5f"/>
                </a:solidFill>
                <a:latin typeface="Arial"/>
                <a:ea typeface="DejaVu Sans"/>
              </a:rPr>
              <a:t>м</a:t>
            </a:r>
            <a:r>
              <a:rPr b="0" lang="ru-RU" sz="3200" spc="-1" strike="noStrike">
                <a:solidFill>
                  <a:srgbClr val="1d2e5f"/>
                </a:solidFill>
                <a:latin typeface="Arial"/>
                <a:ea typeface="DejaVu Sans"/>
              </a:rPr>
              <a:t>п</a:t>
            </a:r>
            <a:r>
              <a:rPr b="0" lang="ru-RU" sz="3200" spc="-126" strike="noStrike">
                <a:solidFill>
                  <a:srgbClr val="1d2e5f"/>
                </a:solidFill>
                <a:latin typeface="Arial"/>
                <a:ea typeface="DejaVu Sans"/>
              </a:rPr>
              <a:t>е</a:t>
            </a:r>
            <a:r>
              <a:rPr b="0" lang="ru-RU" sz="3200" spc="-41" strike="noStrike">
                <a:solidFill>
                  <a:srgbClr val="1d2e5f"/>
                </a:solidFill>
                <a:latin typeface="Arial"/>
                <a:ea typeface="DejaVu Sans"/>
              </a:rPr>
              <a:t>т</a:t>
            </a:r>
            <a:r>
              <a:rPr b="0" lang="ru-RU" sz="3200" spc="-7" strike="noStrike">
                <a:solidFill>
                  <a:srgbClr val="1d2e5f"/>
                </a:solidFill>
                <a:latin typeface="Arial"/>
                <a:ea typeface="DejaVu Sans"/>
              </a:rPr>
              <a:t>е</a:t>
            </a:r>
            <a:r>
              <a:rPr b="0" lang="ru-RU" sz="3200" spc="-15" strike="noStrike">
                <a:solidFill>
                  <a:srgbClr val="1d2e5f"/>
                </a:solidFill>
                <a:latin typeface="Arial"/>
                <a:ea typeface="DejaVu Sans"/>
              </a:rPr>
              <a:t>н</a:t>
            </a:r>
            <a:r>
              <a:rPr b="0" lang="ru-RU" sz="3200" spc="-1" strike="noStrike">
                <a:solidFill>
                  <a:srgbClr val="1d2e5f"/>
                </a:solidFill>
                <a:latin typeface="Arial"/>
                <a:ea typeface="DejaVu Sans"/>
              </a:rPr>
              <a:t>тн</a:t>
            </a:r>
            <a:r>
              <a:rPr b="0" lang="ru-RU" sz="3200" spc="-26" strike="noStrike">
                <a:solidFill>
                  <a:srgbClr val="1d2e5f"/>
                </a:solidFill>
                <a:latin typeface="Arial"/>
                <a:ea typeface="DejaVu Sans"/>
              </a:rPr>
              <a:t>и</a:t>
            </a:r>
            <a:r>
              <a:rPr b="0" lang="ru-RU" sz="3200" spc="-1" strike="noStrike">
                <a:solidFill>
                  <a:srgbClr val="1d2e5f"/>
                </a:solidFill>
                <a:latin typeface="Arial"/>
                <a:ea typeface="DejaVu Sans"/>
              </a:rPr>
              <a:t>х  </a:t>
            </a:r>
            <a:r>
              <a:rPr b="0" lang="ru-RU" sz="3200" spc="-15" strike="noStrike">
                <a:solidFill>
                  <a:srgbClr val="1d2e5f"/>
                </a:solidFill>
                <a:latin typeface="Arial"/>
                <a:ea typeface="DejaVu Sans"/>
              </a:rPr>
              <a:t>визначенню</a:t>
            </a:r>
            <a:r>
              <a:rPr b="0" lang="ru-RU" sz="3200" spc="-15" strike="noStrike">
                <a:solidFill>
                  <a:srgbClr val="1d2e5f"/>
                </a:solidFill>
                <a:latin typeface="Arial"/>
                <a:ea typeface="DejaVu Sans"/>
              </a:rPr>
              <a:t>	</a:t>
            </a:r>
            <a:r>
              <a:rPr b="0" lang="ru-RU" sz="3200" spc="-15" strike="noStrike">
                <a:solidFill>
                  <a:srgbClr val="1d2e5f"/>
                </a:solidFill>
                <a:latin typeface="Arial"/>
                <a:ea typeface="DejaVu Sans"/>
              </a:rPr>
              <a:t>	</a:t>
            </a:r>
            <a:r>
              <a:rPr b="0" lang="ru-RU" sz="3200" spc="-21" strike="noStrike">
                <a:solidFill>
                  <a:srgbClr val="1d2e5f"/>
                </a:solidFill>
                <a:latin typeface="Arial"/>
                <a:ea typeface="DejaVu Sans"/>
              </a:rPr>
              <a:t>здатності</a:t>
            </a:r>
            <a:r>
              <a:rPr b="0" lang="ru-RU" sz="3200" spc="-21" strike="noStrike">
                <a:solidFill>
                  <a:srgbClr val="1d2e5f"/>
                </a:solidFill>
                <a:latin typeface="Arial"/>
                <a:ea typeface="DejaVu Sans"/>
              </a:rPr>
              <a:t>	</a:t>
            </a:r>
            <a:r>
              <a:rPr b="0" lang="ru-RU" sz="3200" spc="-7" strike="noStrike">
                <a:solidFill>
                  <a:srgbClr val="1d2e5f"/>
                </a:solidFill>
                <a:latin typeface="Arial"/>
                <a:ea typeface="DejaVu Sans"/>
              </a:rPr>
              <a:t>Т-</a:t>
            </a:r>
            <a:endParaRPr b="0" lang="ru-RU" sz="3200" spc="-1" strike="noStrike">
              <a:latin typeface="Arial"/>
            </a:endParaRPr>
          </a:p>
          <a:p>
            <a:pPr marL="5548680">
              <a:lnSpc>
                <a:spcPct val="100000"/>
              </a:lnSpc>
            </a:pPr>
            <a:r>
              <a:rPr b="0" lang="ru-RU" sz="3200" spc="-12" strike="noStrike">
                <a:solidFill>
                  <a:srgbClr val="1d2e5f"/>
                </a:solidFill>
                <a:latin typeface="Arial"/>
                <a:ea typeface="DejaVu Sans"/>
              </a:rPr>
              <a:t>на</a:t>
            </a:r>
            <a:endParaRPr b="0" lang="ru-RU" sz="3200" spc="-1" strike="noStrike">
              <a:latin typeface="Arial"/>
            </a:endParaRPr>
          </a:p>
        </p:txBody>
      </p:sp>
      <p:sp>
        <p:nvSpPr>
          <p:cNvPr id="293" name="CustomShape 5"/>
          <p:cNvSpPr/>
          <p:nvPr/>
        </p:nvSpPr>
        <p:spPr>
          <a:xfrm>
            <a:off x="6527880" y="5441040"/>
            <a:ext cx="954000" cy="500400"/>
          </a:xfrm>
          <a:prstGeom prst="rect">
            <a:avLst/>
          </a:prstGeom>
          <a:noFill/>
          <a:ln>
            <a:noFill/>
          </a:ln>
        </p:spPr>
        <p:style>
          <a:lnRef idx="0"/>
          <a:fillRef idx="0"/>
          <a:effectRef idx="0"/>
          <a:fontRef idx="minor"/>
        </p:style>
        <p:txBody>
          <a:bodyPr lIns="0" rIns="0" tIns="13320" bIns="0">
            <a:spAutoFit/>
          </a:bodyPr>
          <a:p>
            <a:pPr marL="12600">
              <a:lnSpc>
                <a:spcPct val="100000"/>
              </a:lnSpc>
              <a:spcBef>
                <a:spcPts val="105"/>
              </a:spcBef>
            </a:pPr>
            <a:r>
              <a:rPr b="0" lang="ru-RU" sz="3200" spc="-12" strike="noStrike">
                <a:solidFill>
                  <a:srgbClr val="1d2e5f"/>
                </a:solidFill>
                <a:latin typeface="Arial"/>
                <a:ea typeface="DejaVu Sans"/>
              </a:rPr>
              <a:t>різну</a:t>
            </a:r>
            <a:endParaRPr b="0" lang="ru-RU" sz="3200" spc="-1" strike="noStrike">
              <a:latin typeface="Arial"/>
            </a:endParaRPr>
          </a:p>
        </p:txBody>
      </p:sp>
      <p:sp>
        <p:nvSpPr>
          <p:cNvPr id="294" name="CustomShape 6"/>
          <p:cNvSpPr/>
          <p:nvPr/>
        </p:nvSpPr>
        <p:spPr>
          <a:xfrm>
            <a:off x="7776360" y="5441040"/>
            <a:ext cx="2206800" cy="500760"/>
          </a:xfrm>
          <a:prstGeom prst="rect">
            <a:avLst/>
          </a:prstGeom>
          <a:noFill/>
          <a:ln>
            <a:noFill/>
          </a:ln>
        </p:spPr>
        <p:style>
          <a:lnRef idx="0"/>
          <a:fillRef idx="0"/>
          <a:effectRef idx="0"/>
          <a:fontRef idx="minor"/>
        </p:style>
        <p:txBody>
          <a:bodyPr lIns="0" rIns="0" tIns="13320" bIns="0">
            <a:spAutoFit/>
          </a:bodyPr>
          <a:p>
            <a:pPr marL="12600">
              <a:lnSpc>
                <a:spcPct val="100000"/>
              </a:lnSpc>
              <a:spcBef>
                <a:spcPts val="105"/>
              </a:spcBef>
            </a:pPr>
            <a:r>
              <a:rPr b="0" lang="ru-RU" sz="3200" spc="-1" strike="noStrike">
                <a:solidFill>
                  <a:srgbClr val="1d2e5f"/>
                </a:solidFill>
                <a:latin typeface="Arial"/>
                <a:ea typeface="DejaVu Sans"/>
              </a:rPr>
              <a:t>сти</a:t>
            </a:r>
            <a:r>
              <a:rPr b="0" lang="ru-RU" sz="3200" spc="24" strike="noStrike">
                <a:solidFill>
                  <a:srgbClr val="1d2e5f"/>
                </a:solidFill>
                <a:latin typeface="Arial"/>
                <a:ea typeface="DejaVu Sans"/>
              </a:rPr>
              <a:t>м</a:t>
            </a:r>
            <a:r>
              <a:rPr b="0" lang="ru-RU" sz="3200" spc="-80" strike="noStrike">
                <a:solidFill>
                  <a:srgbClr val="1d2e5f"/>
                </a:solidFill>
                <a:latin typeface="Arial"/>
                <a:ea typeface="DejaVu Sans"/>
              </a:rPr>
              <a:t>у</a:t>
            </a:r>
            <a:r>
              <a:rPr b="0" lang="ru-RU" sz="3200" spc="-7" strike="noStrike">
                <a:solidFill>
                  <a:srgbClr val="1d2e5f"/>
                </a:solidFill>
                <a:latin typeface="Arial"/>
                <a:ea typeface="DejaVu Sans"/>
              </a:rPr>
              <a:t>л</a:t>
            </a:r>
            <a:r>
              <a:rPr b="0" lang="ru-RU" sz="3200" spc="-1" strike="noStrike">
                <a:solidFill>
                  <a:srgbClr val="1d2e5f"/>
                </a:solidFill>
                <a:latin typeface="Arial"/>
                <a:ea typeface="DejaVu Sans"/>
              </a:rPr>
              <a:t>яцію</a:t>
            </a:r>
            <a:endParaRPr b="0" lang="ru-RU" sz="3200" spc="-1" strike="noStrike">
              <a:latin typeface="Arial"/>
            </a:endParaRPr>
          </a:p>
        </p:txBody>
      </p:sp>
      <p:sp>
        <p:nvSpPr>
          <p:cNvPr id="295" name="CustomShape 7"/>
          <p:cNvSpPr/>
          <p:nvPr/>
        </p:nvSpPr>
        <p:spPr>
          <a:xfrm>
            <a:off x="225360" y="5441040"/>
            <a:ext cx="6063120" cy="988200"/>
          </a:xfrm>
          <a:prstGeom prst="rect">
            <a:avLst/>
          </a:prstGeom>
          <a:noFill/>
          <a:ln>
            <a:noFill/>
          </a:ln>
        </p:spPr>
        <p:style>
          <a:lnRef idx="0"/>
          <a:fillRef idx="0"/>
          <a:effectRef idx="0"/>
          <a:fontRef idx="minor"/>
        </p:style>
        <p:txBody>
          <a:bodyPr lIns="0" rIns="0" tIns="13320" bIns="0">
            <a:spAutoFit/>
          </a:bodyPr>
          <a:p>
            <a:pPr marL="12600">
              <a:lnSpc>
                <a:spcPct val="100000"/>
              </a:lnSpc>
              <a:spcBef>
                <a:spcPts val="105"/>
              </a:spcBef>
            </a:pPr>
            <a:r>
              <a:rPr b="0" lang="ru-RU" sz="3200" spc="-12" strike="noStrike">
                <a:solidFill>
                  <a:srgbClr val="1d2e5f"/>
                </a:solidFill>
                <a:latin typeface="Arial"/>
                <a:ea typeface="DejaVu Sans"/>
              </a:rPr>
              <a:t>проліферацію</a:t>
            </a:r>
            <a:r>
              <a:rPr b="0" lang="ru-RU" sz="3200" spc="-12" strike="noStrike">
                <a:solidFill>
                  <a:srgbClr val="1d2e5f"/>
                </a:solidFill>
                <a:latin typeface="Arial"/>
                <a:ea typeface="DejaVu Sans"/>
              </a:rPr>
              <a:t>	</a:t>
            </a:r>
            <a:r>
              <a:rPr b="0" lang="ru-RU" sz="3200" spc="-1" strike="noStrike">
                <a:solidFill>
                  <a:srgbClr val="1d2e5f"/>
                </a:solidFill>
                <a:latin typeface="Arial"/>
                <a:ea typeface="DejaVu Sans"/>
              </a:rPr>
              <a:t>у</a:t>
            </a:r>
            <a:r>
              <a:rPr b="0" lang="ru-RU" sz="3200" spc="-1" strike="noStrike">
                <a:solidFill>
                  <a:srgbClr val="1d2e5f"/>
                </a:solidFill>
                <a:latin typeface="Arial"/>
                <a:ea typeface="DejaVu Sans"/>
              </a:rPr>
              <a:t>	</a:t>
            </a:r>
            <a:r>
              <a:rPr b="0" lang="ru-RU" sz="3200" spc="-1" strike="noStrike">
                <a:solidFill>
                  <a:srgbClr val="1d2e5f"/>
                </a:solidFill>
                <a:latin typeface="Arial"/>
                <a:ea typeface="DejaVu Sans"/>
              </a:rPr>
              <a:t>	</a:t>
            </a:r>
            <a:r>
              <a:rPr b="0" lang="ru-RU" sz="3200" spc="-7" strike="noStrike">
                <a:solidFill>
                  <a:srgbClr val="1d2e5f"/>
                </a:solidFill>
                <a:latin typeface="Arial"/>
                <a:ea typeface="DejaVu Sans"/>
              </a:rPr>
              <a:t>відповідь  а</a:t>
            </a:r>
            <a:r>
              <a:rPr b="0" lang="ru-RU" sz="3200" spc="-15" strike="noStrike">
                <a:solidFill>
                  <a:srgbClr val="1d2e5f"/>
                </a:solidFill>
                <a:latin typeface="Arial"/>
                <a:ea typeface="DejaVu Sans"/>
              </a:rPr>
              <a:t>н</a:t>
            </a:r>
            <a:r>
              <a:rPr b="0" lang="ru-RU" sz="3200" spc="-1" strike="noStrike">
                <a:solidFill>
                  <a:srgbClr val="1d2e5f"/>
                </a:solidFill>
                <a:latin typeface="Arial"/>
                <a:ea typeface="DejaVu Sans"/>
              </a:rPr>
              <a:t>ти</a:t>
            </a:r>
            <a:r>
              <a:rPr b="0" lang="ru-RU" sz="3200" spc="-92" strike="noStrike">
                <a:solidFill>
                  <a:srgbClr val="1d2e5f"/>
                </a:solidFill>
                <a:latin typeface="Arial"/>
                <a:ea typeface="DejaVu Sans"/>
              </a:rPr>
              <a:t>г</a:t>
            </a:r>
            <a:r>
              <a:rPr b="0" lang="ru-RU" sz="3200" spc="-7" strike="noStrike">
                <a:solidFill>
                  <a:srgbClr val="1d2e5f"/>
                </a:solidFill>
                <a:latin typeface="Arial"/>
                <a:ea typeface="DejaVu Sans"/>
              </a:rPr>
              <a:t>е</a:t>
            </a:r>
            <a:r>
              <a:rPr b="0" lang="ru-RU" sz="3200" spc="-32" strike="noStrike">
                <a:solidFill>
                  <a:srgbClr val="1d2e5f"/>
                </a:solidFill>
                <a:latin typeface="Arial"/>
                <a:ea typeface="DejaVu Sans"/>
              </a:rPr>
              <a:t>н</a:t>
            </a:r>
            <a:r>
              <a:rPr b="0" lang="ru-RU" sz="3200" spc="-7" strike="noStrike">
                <a:solidFill>
                  <a:srgbClr val="1d2e5f"/>
                </a:solidFill>
                <a:latin typeface="Arial"/>
                <a:ea typeface="DejaVu Sans"/>
              </a:rPr>
              <a:t>ами)</a:t>
            </a:r>
            <a:r>
              <a:rPr b="0" lang="ru-RU" sz="3200" spc="-1" strike="noStrike">
                <a:solidFill>
                  <a:srgbClr val="1d2e5f"/>
                </a:solidFill>
                <a:latin typeface="Arial"/>
                <a:ea typeface="DejaVu Sans"/>
              </a:rPr>
              <a:t>.</a:t>
            </a:r>
            <a:r>
              <a:rPr b="0" lang="ru-RU" sz="3200" spc="-1" strike="noStrike">
                <a:solidFill>
                  <a:srgbClr val="1d2e5f"/>
                </a:solidFill>
                <a:latin typeface="Arial"/>
                <a:ea typeface="DejaVu Sans"/>
              </a:rPr>
              <a:t>	</a:t>
            </a:r>
            <a:r>
              <a:rPr b="0" lang="ru-RU" sz="3200" spc="-1" strike="noStrike">
                <a:solidFill>
                  <a:srgbClr val="1d2e5f"/>
                </a:solidFill>
                <a:latin typeface="Arial"/>
                <a:ea typeface="DejaVu Sans"/>
              </a:rPr>
              <a:t>	</a:t>
            </a:r>
            <a:r>
              <a:rPr b="0" lang="ru-RU" sz="3200" spc="-15" strike="noStrike">
                <a:solidFill>
                  <a:srgbClr val="1d2e5f"/>
                </a:solidFill>
                <a:latin typeface="Arial"/>
                <a:ea typeface="DejaVu Sans"/>
              </a:rPr>
              <a:t>Д</a:t>
            </a:r>
            <a:r>
              <a:rPr b="0" lang="ru-RU" sz="3200" spc="-7" strike="noStrike">
                <a:solidFill>
                  <a:srgbClr val="1d2e5f"/>
                </a:solidFill>
                <a:latin typeface="Arial"/>
                <a:ea typeface="DejaVu Sans"/>
              </a:rPr>
              <a:t>л</a:t>
            </a:r>
            <a:r>
              <a:rPr b="0" lang="ru-RU" sz="3200" spc="-1" strike="noStrike">
                <a:solidFill>
                  <a:srgbClr val="1d2e5f"/>
                </a:solidFill>
                <a:latin typeface="Arial"/>
                <a:ea typeface="DejaVu Sans"/>
              </a:rPr>
              <a:t>я</a:t>
            </a:r>
            <a:r>
              <a:rPr b="0" lang="ru-RU" sz="3200" spc="-1" strike="noStrike">
                <a:solidFill>
                  <a:srgbClr val="1d2e5f"/>
                </a:solidFill>
                <a:latin typeface="Arial"/>
                <a:ea typeface="DejaVu Sans"/>
              </a:rPr>
              <a:t>	</a:t>
            </a:r>
            <a:r>
              <a:rPr b="0" lang="ru-RU" sz="3200" spc="-1" strike="noStrike">
                <a:solidFill>
                  <a:srgbClr val="1d2e5f"/>
                </a:solidFill>
                <a:latin typeface="Arial"/>
                <a:ea typeface="DejaVu Sans"/>
              </a:rPr>
              <a:t>ць</a:t>
            </a:r>
            <a:r>
              <a:rPr b="0" lang="ru-RU" sz="3200" spc="-12" strike="noStrike">
                <a:solidFill>
                  <a:srgbClr val="1d2e5f"/>
                </a:solidFill>
                <a:latin typeface="Arial"/>
                <a:ea typeface="DejaVu Sans"/>
              </a:rPr>
              <a:t>о</a:t>
            </a:r>
            <a:r>
              <a:rPr b="0" lang="ru-RU" sz="3200" spc="-80" strike="noStrike">
                <a:solidFill>
                  <a:srgbClr val="1d2e5f"/>
                </a:solidFill>
                <a:latin typeface="Arial"/>
                <a:ea typeface="DejaVu Sans"/>
              </a:rPr>
              <a:t>г</a:t>
            </a:r>
            <a:r>
              <a:rPr b="0" lang="ru-RU" sz="3200" spc="-1" strike="noStrike">
                <a:solidFill>
                  <a:srgbClr val="1d2e5f"/>
                </a:solidFill>
                <a:latin typeface="Arial"/>
                <a:ea typeface="DejaVu Sans"/>
              </a:rPr>
              <a:t>о</a:t>
            </a:r>
            <a:endParaRPr b="0" lang="ru-RU" sz="3200" spc="-1" strike="noStrike">
              <a:latin typeface="Arial"/>
            </a:endParaRPr>
          </a:p>
        </p:txBody>
      </p:sp>
      <p:sp>
        <p:nvSpPr>
          <p:cNvPr id="296" name="CustomShape 8"/>
          <p:cNvSpPr/>
          <p:nvPr/>
        </p:nvSpPr>
        <p:spPr>
          <a:xfrm>
            <a:off x="7182000" y="5928480"/>
            <a:ext cx="3042360" cy="500400"/>
          </a:xfrm>
          <a:prstGeom prst="rect">
            <a:avLst/>
          </a:prstGeom>
          <a:noFill/>
          <a:ln>
            <a:noFill/>
          </a:ln>
        </p:spPr>
        <p:style>
          <a:lnRef idx="0"/>
          <a:fillRef idx="0"/>
          <a:effectRef idx="0"/>
          <a:fontRef idx="minor"/>
        </p:style>
        <p:txBody>
          <a:bodyPr lIns="0" rIns="0" tIns="13320" bIns="0">
            <a:spAutoFit/>
          </a:bodyPr>
          <a:p>
            <a:pPr marL="12600">
              <a:lnSpc>
                <a:spcPct val="100000"/>
              </a:lnSpc>
              <a:spcBef>
                <a:spcPts val="105"/>
              </a:spcBef>
            </a:pPr>
            <a:r>
              <a:rPr b="0" lang="ru-RU" sz="3200" spc="-15" strike="noStrike">
                <a:solidFill>
                  <a:srgbClr val="1d2e5f"/>
                </a:solidFill>
                <a:latin typeface="Arial"/>
                <a:ea typeface="DejaVu Sans"/>
              </a:rPr>
              <a:t>використовують</a:t>
            </a:r>
            <a:endParaRPr b="0" lang="ru-RU" sz="3200" spc="-1" strike="noStrike">
              <a:latin typeface="Arial"/>
            </a:endParaRPr>
          </a:p>
        </p:txBody>
      </p:sp>
      <p:sp>
        <p:nvSpPr>
          <p:cNvPr id="297" name="CustomShape 9"/>
          <p:cNvSpPr/>
          <p:nvPr/>
        </p:nvSpPr>
        <p:spPr>
          <a:xfrm>
            <a:off x="10275840" y="4953240"/>
            <a:ext cx="2506680" cy="1962720"/>
          </a:xfrm>
          <a:prstGeom prst="rect">
            <a:avLst/>
          </a:prstGeom>
          <a:noFill/>
          <a:ln>
            <a:noFill/>
          </a:ln>
        </p:spPr>
        <p:style>
          <a:lnRef idx="0"/>
          <a:fillRef idx="0"/>
          <a:effectRef idx="0"/>
          <a:fontRef idx="minor"/>
        </p:style>
        <p:txBody>
          <a:bodyPr lIns="0" rIns="0" tIns="13320" bIns="0">
            <a:spAutoFit/>
          </a:bodyPr>
          <a:p>
            <a:pPr marL="12600" indent="219600" algn="r">
              <a:lnSpc>
                <a:spcPct val="100000"/>
              </a:lnSpc>
              <a:spcBef>
                <a:spcPts val="105"/>
              </a:spcBef>
            </a:pPr>
            <a:r>
              <a:rPr b="0" lang="ru-RU" sz="3200" spc="-1" strike="noStrike">
                <a:solidFill>
                  <a:srgbClr val="1d2e5f"/>
                </a:solidFill>
                <a:latin typeface="Arial"/>
                <a:ea typeface="DejaVu Sans"/>
              </a:rPr>
              <a:t>пос</a:t>
            </a:r>
            <a:r>
              <a:rPr b="0" lang="ru-RU" sz="3200" spc="-12" strike="noStrike">
                <a:solidFill>
                  <a:srgbClr val="1d2e5f"/>
                </a:solidFill>
                <a:latin typeface="Arial"/>
                <a:ea typeface="DejaVu Sans"/>
              </a:rPr>
              <a:t>и</a:t>
            </a:r>
            <a:r>
              <a:rPr b="0" lang="ru-RU" sz="3200" spc="-7" strike="noStrike">
                <a:solidFill>
                  <a:srgbClr val="1d2e5f"/>
                </a:solidFill>
                <a:latin typeface="Arial"/>
                <a:ea typeface="DejaVu Sans"/>
              </a:rPr>
              <a:t>лю</a:t>
            </a:r>
            <a:r>
              <a:rPr b="0" lang="ru-RU" sz="3200" spc="-35" strike="noStrike">
                <a:solidFill>
                  <a:srgbClr val="1d2e5f"/>
                </a:solidFill>
                <a:latin typeface="Arial"/>
                <a:ea typeface="DejaVu Sans"/>
              </a:rPr>
              <a:t>в</a:t>
            </a:r>
            <a:r>
              <a:rPr b="0" lang="ru-RU" sz="3200" spc="-80" strike="noStrike">
                <a:solidFill>
                  <a:srgbClr val="1d2e5f"/>
                </a:solidFill>
                <a:latin typeface="Arial"/>
                <a:ea typeface="DejaVu Sans"/>
              </a:rPr>
              <a:t>а</a:t>
            </a:r>
            <a:r>
              <a:rPr b="0" lang="ru-RU" sz="3200" spc="-1" strike="noStrike">
                <a:solidFill>
                  <a:srgbClr val="1d2e5f"/>
                </a:solidFill>
                <a:latin typeface="Arial"/>
                <a:ea typeface="DejaVu Sans"/>
              </a:rPr>
              <a:t>ти </a:t>
            </a:r>
            <a:r>
              <a:rPr b="0" lang="ru-RU" sz="3200" spc="-12" strike="noStrike">
                <a:solidFill>
                  <a:srgbClr val="1d2e5f"/>
                </a:solidFill>
                <a:latin typeface="Arial"/>
                <a:ea typeface="DejaVu Sans"/>
              </a:rPr>
              <a:t>(</a:t>
            </a:r>
            <a:r>
              <a:rPr b="0" lang="ru-RU" sz="3200" spc="-1" strike="noStrike">
                <a:solidFill>
                  <a:srgbClr val="1d2e5f"/>
                </a:solidFill>
                <a:latin typeface="Arial"/>
                <a:ea typeface="DejaVu Sans"/>
              </a:rPr>
              <a:t>мі</a:t>
            </a:r>
            <a:r>
              <a:rPr b="0" lang="ru-RU" sz="3200" spc="-41" strike="noStrike">
                <a:solidFill>
                  <a:srgbClr val="1d2e5f"/>
                </a:solidFill>
                <a:latin typeface="Arial"/>
                <a:ea typeface="DejaVu Sans"/>
              </a:rPr>
              <a:t>т</a:t>
            </a:r>
            <a:r>
              <a:rPr b="0" lang="ru-RU" sz="3200" spc="-7" strike="noStrike">
                <a:solidFill>
                  <a:srgbClr val="1d2e5f"/>
                </a:solidFill>
                <a:latin typeface="Arial"/>
                <a:ea typeface="DejaVu Sans"/>
              </a:rPr>
              <a:t>о</a:t>
            </a:r>
            <a:r>
              <a:rPr b="0" lang="ru-RU" sz="3200" spc="-86" strike="noStrike">
                <a:solidFill>
                  <a:srgbClr val="1d2e5f"/>
                </a:solidFill>
                <a:latin typeface="Arial"/>
                <a:ea typeface="DejaVu Sans"/>
              </a:rPr>
              <a:t>г</a:t>
            </a:r>
            <a:r>
              <a:rPr b="0" lang="ru-RU" sz="3200" spc="-7" strike="noStrike">
                <a:solidFill>
                  <a:srgbClr val="1d2e5f"/>
                </a:solidFill>
                <a:latin typeface="Arial"/>
                <a:ea typeface="DejaVu Sans"/>
              </a:rPr>
              <a:t>е</a:t>
            </a:r>
            <a:r>
              <a:rPr b="0" lang="ru-RU" sz="3200" spc="-26" strike="noStrike">
                <a:solidFill>
                  <a:srgbClr val="1d2e5f"/>
                </a:solidFill>
                <a:latin typeface="Arial"/>
                <a:ea typeface="DejaVu Sans"/>
              </a:rPr>
              <a:t>н</a:t>
            </a:r>
            <a:r>
              <a:rPr b="0" lang="ru-RU" sz="3200" spc="-7" strike="noStrike">
                <a:solidFill>
                  <a:srgbClr val="1d2e5f"/>
                </a:solidFill>
                <a:latin typeface="Arial"/>
                <a:ea typeface="DejaVu Sans"/>
              </a:rPr>
              <a:t>ами</a:t>
            </a:r>
            <a:r>
              <a:rPr b="0" lang="ru-RU" sz="3200" spc="-1" strike="noStrike">
                <a:solidFill>
                  <a:srgbClr val="1d2e5f"/>
                </a:solidFill>
                <a:latin typeface="Arial"/>
                <a:ea typeface="DejaVu Sans"/>
              </a:rPr>
              <a:t>,</a:t>
            </a:r>
            <a:endParaRPr b="0" lang="ru-RU" sz="3200" spc="-1" strike="noStrike">
              <a:latin typeface="Arial"/>
            </a:endParaRPr>
          </a:p>
          <a:p>
            <a:pPr marL="12600" indent="219600" algn="r">
              <a:lnSpc>
                <a:spcPct val="100000"/>
              </a:lnSpc>
            </a:pPr>
            <a:r>
              <a:rPr b="1" i="1" lang="ru-RU" sz="3200" spc="-1" strike="noStrike">
                <a:solidFill>
                  <a:srgbClr val="1d2e5f"/>
                </a:solidFill>
                <a:latin typeface="Arial"/>
                <a:ea typeface="DejaVu Sans"/>
              </a:rPr>
              <a:t>р</a:t>
            </a:r>
            <a:r>
              <a:rPr b="1" i="1" lang="ru-RU" sz="3200" spc="12" strike="noStrike">
                <a:solidFill>
                  <a:srgbClr val="1d2e5f"/>
                </a:solidFill>
                <a:latin typeface="Arial"/>
                <a:ea typeface="DejaVu Sans"/>
              </a:rPr>
              <a:t>е</a:t>
            </a:r>
            <a:r>
              <a:rPr b="1" i="1" lang="ru-RU" sz="3200" spc="-7" strike="noStrike">
                <a:solidFill>
                  <a:srgbClr val="1d2e5f"/>
                </a:solidFill>
                <a:latin typeface="Arial"/>
                <a:ea typeface="DejaVu Sans"/>
              </a:rPr>
              <a:t>а</a:t>
            </a:r>
            <a:r>
              <a:rPr b="1" i="1" lang="ru-RU" sz="3200" spc="-15" strike="noStrike">
                <a:solidFill>
                  <a:srgbClr val="1d2e5f"/>
                </a:solidFill>
                <a:latin typeface="Arial"/>
                <a:ea typeface="DejaVu Sans"/>
              </a:rPr>
              <a:t>к</a:t>
            </a:r>
            <a:r>
              <a:rPr b="1" i="1" lang="ru-RU" sz="3200" spc="-1" strike="noStrike">
                <a:solidFill>
                  <a:srgbClr val="1d2e5f"/>
                </a:solidFill>
                <a:latin typeface="Arial"/>
                <a:ea typeface="DejaVu Sans"/>
              </a:rPr>
              <a:t>ц</a:t>
            </a:r>
            <a:r>
              <a:rPr b="1" i="1" lang="ru-RU" sz="3200" spc="-12" strike="noStrike">
                <a:solidFill>
                  <a:srgbClr val="1d2e5f"/>
                </a:solidFill>
                <a:latin typeface="Arial"/>
                <a:ea typeface="DejaVu Sans"/>
              </a:rPr>
              <a:t>і</a:t>
            </a:r>
            <a:r>
              <a:rPr b="1" i="1" lang="ru-RU" sz="3200" spc="-1" strike="noStrike">
                <a:solidFill>
                  <a:srgbClr val="1d2e5f"/>
                </a:solidFill>
                <a:latin typeface="Arial"/>
                <a:ea typeface="DejaVu Sans"/>
              </a:rPr>
              <a:t>ю</a:t>
            </a:r>
            <a:endParaRPr b="0" lang="ru-RU" sz="3200" spc="-1" strike="noStrike">
              <a:latin typeface="Arial"/>
            </a:endParaRPr>
          </a:p>
        </p:txBody>
      </p:sp>
      <p:sp>
        <p:nvSpPr>
          <p:cNvPr id="298" name="CustomShape 10"/>
          <p:cNvSpPr/>
          <p:nvPr/>
        </p:nvSpPr>
        <p:spPr>
          <a:xfrm>
            <a:off x="225360" y="6416640"/>
            <a:ext cx="12556080" cy="2450160"/>
          </a:xfrm>
          <a:prstGeom prst="rect">
            <a:avLst/>
          </a:prstGeom>
          <a:noFill/>
          <a:ln>
            <a:noFill/>
          </a:ln>
        </p:spPr>
        <p:style>
          <a:lnRef idx="0"/>
          <a:fillRef idx="0"/>
          <a:effectRef idx="0"/>
          <a:fontRef idx="minor"/>
        </p:style>
        <p:txBody>
          <a:bodyPr lIns="0" rIns="0" tIns="13320" bIns="0">
            <a:spAutoFit/>
          </a:bodyPr>
          <a:p>
            <a:pPr marL="12600" algn="just">
              <a:lnSpc>
                <a:spcPct val="100000"/>
              </a:lnSpc>
              <a:spcBef>
                <a:spcPts val="105"/>
              </a:spcBef>
            </a:pPr>
            <a:r>
              <a:rPr b="1" i="1" lang="ru-RU" sz="3200" spc="-12" strike="noStrike">
                <a:solidFill>
                  <a:srgbClr val="1d2e5f"/>
                </a:solidFill>
                <a:latin typeface="Arial"/>
                <a:ea typeface="DejaVu Sans"/>
              </a:rPr>
              <a:t>бласттрансформації </a:t>
            </a:r>
            <a:r>
              <a:rPr b="1" i="1" lang="ru-RU" sz="3200" spc="-7" strike="noStrike">
                <a:solidFill>
                  <a:srgbClr val="1d2e5f"/>
                </a:solidFill>
                <a:latin typeface="Arial"/>
                <a:ea typeface="DejaVu Sans"/>
              </a:rPr>
              <a:t>лімфоцитів </a:t>
            </a:r>
            <a:r>
              <a:rPr b="1" i="1" lang="ru-RU" sz="3200" spc="-21" strike="noStrike">
                <a:solidFill>
                  <a:srgbClr val="1d2e5f"/>
                </a:solidFill>
                <a:latin typeface="Arial"/>
                <a:ea typeface="DejaVu Sans"/>
              </a:rPr>
              <a:t>(РБТЛ). </a:t>
            </a:r>
            <a:r>
              <a:rPr b="0" lang="ru-RU" sz="3200" spc="-7" strike="noStrike">
                <a:solidFill>
                  <a:srgbClr val="1d2e5f"/>
                </a:solidFill>
                <a:latin typeface="Arial"/>
                <a:ea typeface="DejaVu Sans"/>
              </a:rPr>
              <a:t>Для Т-лімфоцитів  </a:t>
            </a:r>
            <a:r>
              <a:rPr b="0" lang="ru-RU" sz="3200" spc="-55" strike="noStrike">
                <a:solidFill>
                  <a:srgbClr val="1d2e5f"/>
                </a:solidFill>
                <a:latin typeface="Arial"/>
                <a:ea typeface="DejaVu Sans"/>
              </a:rPr>
              <a:t>РБТЛ </a:t>
            </a:r>
            <a:r>
              <a:rPr b="0" lang="ru-RU" sz="3200" spc="-15" strike="noStrike">
                <a:solidFill>
                  <a:srgbClr val="1d2e5f"/>
                </a:solidFill>
                <a:latin typeface="Arial"/>
                <a:ea typeface="DejaVu Sans"/>
              </a:rPr>
              <a:t>проводиться </a:t>
            </a:r>
            <a:r>
              <a:rPr b="0" lang="ru-RU" sz="3200" spc="-1" strike="noStrike">
                <a:solidFill>
                  <a:srgbClr val="1d2e5f"/>
                </a:solidFill>
                <a:latin typeface="Arial"/>
                <a:ea typeface="DejaVu Sans"/>
              </a:rPr>
              <a:t>в </a:t>
            </a:r>
            <a:r>
              <a:rPr b="0" lang="ru-RU" sz="3200" spc="-7" strike="noStrike">
                <a:solidFill>
                  <a:srgbClr val="1d2e5f"/>
                </a:solidFill>
                <a:latin typeface="Arial"/>
                <a:ea typeface="DejaVu Sans"/>
              </a:rPr>
              <a:t>присутності </a:t>
            </a:r>
            <a:r>
              <a:rPr b="0" lang="ru-RU" sz="3200" spc="-21" strike="noStrike">
                <a:solidFill>
                  <a:srgbClr val="1d2e5f"/>
                </a:solidFill>
                <a:latin typeface="Arial"/>
                <a:ea typeface="DejaVu Sans"/>
              </a:rPr>
              <a:t>мітогена </a:t>
            </a:r>
            <a:r>
              <a:rPr b="0" lang="ru-RU" sz="3200" spc="-26" strike="noStrike">
                <a:solidFill>
                  <a:srgbClr val="1d2e5f"/>
                </a:solidFill>
                <a:latin typeface="Arial"/>
                <a:ea typeface="DejaVu Sans"/>
              </a:rPr>
              <a:t>конканавалінуа  </a:t>
            </a:r>
            <a:r>
              <a:rPr b="0" lang="ru-RU" sz="3200" spc="-1" strike="noStrike">
                <a:solidFill>
                  <a:srgbClr val="1d2e5f"/>
                </a:solidFill>
                <a:latin typeface="Arial"/>
                <a:ea typeface="DejaVu Sans"/>
              </a:rPr>
              <a:t>А </a:t>
            </a:r>
            <a:r>
              <a:rPr b="0" lang="ru-RU" sz="3200" spc="-7" strike="noStrike">
                <a:solidFill>
                  <a:srgbClr val="1d2e5f"/>
                </a:solidFill>
                <a:latin typeface="Arial"/>
                <a:ea typeface="DejaVu Sans"/>
              </a:rPr>
              <a:t>(Кон-  </a:t>
            </a:r>
            <a:r>
              <a:rPr b="0" lang="ru-RU" sz="3200" spc="-1" strike="noStrike">
                <a:solidFill>
                  <a:srgbClr val="1d2e5f"/>
                </a:solidFill>
                <a:latin typeface="Arial"/>
                <a:ea typeface="DejaVu Sans"/>
              </a:rPr>
              <a:t>A). </a:t>
            </a:r>
            <a:r>
              <a:rPr b="0" lang="ru-RU" sz="3200" spc="-12" strike="noStrike">
                <a:solidFill>
                  <a:srgbClr val="1d2e5f"/>
                </a:solidFill>
                <a:latin typeface="Arial"/>
                <a:ea typeface="DejaVu Sans"/>
              </a:rPr>
              <a:t>Дане </a:t>
            </a:r>
            <a:r>
              <a:rPr b="0" lang="ru-RU" sz="3200" spc="-7" strike="noStrike">
                <a:solidFill>
                  <a:srgbClr val="1d2e5f"/>
                </a:solidFill>
                <a:latin typeface="Arial"/>
                <a:ea typeface="DejaVu Sans"/>
              </a:rPr>
              <a:t>дослідження </a:t>
            </a:r>
            <a:r>
              <a:rPr b="0" lang="ru-RU" sz="3200" spc="-21" strike="noStrike">
                <a:solidFill>
                  <a:srgbClr val="1d2e5f"/>
                </a:solidFill>
                <a:latin typeface="Arial"/>
                <a:ea typeface="DejaVu Sans"/>
              </a:rPr>
              <a:t>дозволяє </a:t>
            </a:r>
            <a:r>
              <a:rPr b="0" lang="ru-RU" sz="3200" spc="-7" strike="noStrike">
                <a:solidFill>
                  <a:srgbClr val="1d2e5f"/>
                </a:solidFill>
                <a:latin typeface="Arial"/>
                <a:ea typeface="DejaVu Sans"/>
              </a:rPr>
              <a:t>оцінити </a:t>
            </a:r>
            <a:r>
              <a:rPr b="0" lang="ru-RU" sz="3200" spc="-15" strike="noStrike">
                <a:solidFill>
                  <a:srgbClr val="1d2e5f"/>
                </a:solidFill>
                <a:latin typeface="Arial"/>
                <a:ea typeface="DejaVu Sans"/>
              </a:rPr>
              <a:t>проліферативний  потенціал </a:t>
            </a:r>
            <a:r>
              <a:rPr b="0" lang="ru-RU" sz="3200" spc="-12" strike="noStrike">
                <a:solidFill>
                  <a:srgbClr val="1d2e5f"/>
                </a:solidFill>
                <a:latin typeface="Arial"/>
                <a:ea typeface="DejaVu Sans"/>
              </a:rPr>
              <a:t>імунокомпетентних </a:t>
            </a:r>
            <a:r>
              <a:rPr b="0" lang="ru-RU" sz="3200" spc="-1" strike="noStrike">
                <a:solidFill>
                  <a:srgbClr val="1d2e5f"/>
                </a:solidFill>
                <a:latin typeface="Arial"/>
                <a:ea typeface="DejaVu Sans"/>
              </a:rPr>
              <a:t>клітин і </a:t>
            </a:r>
            <a:r>
              <a:rPr b="0" lang="ru-RU" sz="3200" spc="-7" strike="noStrike">
                <a:solidFill>
                  <a:srgbClr val="1d2e5f"/>
                </a:solidFill>
                <a:latin typeface="Arial"/>
                <a:ea typeface="DejaVu Sans"/>
              </a:rPr>
              <a:t>виявити </a:t>
            </a:r>
            <a:r>
              <a:rPr b="0" lang="ru-RU" sz="3200" spc="-1" strike="noStrike">
                <a:solidFill>
                  <a:srgbClr val="1d2e5f"/>
                </a:solidFill>
                <a:latin typeface="Arial"/>
                <a:ea typeface="DejaVu Sans"/>
              </a:rPr>
              <a:t>дефекти </a:t>
            </a:r>
            <a:r>
              <a:rPr b="0" lang="ru-RU" sz="3200" spc="-46" strike="noStrike">
                <a:solidFill>
                  <a:srgbClr val="1d2e5f"/>
                </a:solidFill>
                <a:latin typeface="Arial"/>
                <a:ea typeface="DejaVu Sans"/>
              </a:rPr>
              <a:t>імунітету,  </a:t>
            </a:r>
            <a:r>
              <a:rPr b="0" lang="ru-RU" sz="3200" spc="-1" strike="noStrike">
                <a:solidFill>
                  <a:srgbClr val="1d2e5f"/>
                </a:solidFill>
                <a:latin typeface="Arial"/>
                <a:ea typeface="DejaVu Sans"/>
              </a:rPr>
              <a:t>пов'язані з </a:t>
            </a:r>
            <a:r>
              <a:rPr b="0" lang="ru-RU" sz="3200" spc="-21" strike="noStrike">
                <a:solidFill>
                  <a:srgbClr val="1d2e5f"/>
                </a:solidFill>
                <a:latin typeface="Arial"/>
                <a:ea typeface="DejaVu Sans"/>
              </a:rPr>
              <a:t>недостатньо </a:t>
            </a:r>
            <a:r>
              <a:rPr b="0" lang="ru-RU" sz="3200" spc="-12" strike="noStrike">
                <a:solidFill>
                  <a:srgbClr val="1d2e5f"/>
                </a:solidFill>
                <a:latin typeface="Arial"/>
                <a:ea typeface="DejaVu Sans"/>
              </a:rPr>
              <a:t>інтенсивним розмноженням</a:t>
            </a:r>
            <a:r>
              <a:rPr b="0" lang="ru-RU" sz="3200" spc="-92" strike="noStrike">
                <a:solidFill>
                  <a:srgbClr val="1d2e5f"/>
                </a:solidFill>
                <a:latin typeface="Arial"/>
                <a:ea typeface="DejaVu Sans"/>
              </a:rPr>
              <a:t> </a:t>
            </a:r>
            <a:r>
              <a:rPr b="0" lang="ru-RU" sz="3200" spc="-7" strike="noStrike">
                <a:solidFill>
                  <a:srgbClr val="1d2e5f"/>
                </a:solidFill>
                <a:latin typeface="Arial"/>
                <a:ea typeface="DejaVu Sans"/>
              </a:rPr>
              <a:t>лімфоцитів.</a:t>
            </a:r>
            <a:endParaRPr b="0" lang="ru-RU" sz="3200" spc="-1" strike="noStrike">
              <a:latin typeface="Arial"/>
            </a:endParaRPr>
          </a:p>
        </p:txBody>
      </p:sp>
    </p:spTree>
  </p:cSld>
  <mc:AlternateContent>
    <mc:Choice Requires="p14">
      <p:transition spd="slow" p14:dur="2000"/>
    </mc:Choice>
    <mc:Fallback>
      <p:transition spd="slow"/>
    </mc:Fallback>
  </mc:AlternateContent>
</p:sld>
</file>

<file path=ppt/slides/slide8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9" name="CustomShape 1"/>
          <p:cNvSpPr/>
          <p:nvPr/>
        </p:nvSpPr>
        <p:spPr>
          <a:xfrm>
            <a:off x="1436400" y="459360"/>
            <a:ext cx="9988920" cy="3304080"/>
          </a:xfrm>
          <a:prstGeom prst="rect">
            <a:avLst/>
          </a:prstGeom>
          <a:noFill/>
          <a:ln>
            <a:noFill/>
          </a:ln>
        </p:spPr>
        <p:style>
          <a:lnRef idx="0"/>
          <a:fillRef idx="0"/>
          <a:effectRef idx="0"/>
          <a:fontRef idx="minor"/>
        </p:style>
        <p:txBody>
          <a:bodyPr lIns="0" rIns="0" tIns="12600" bIns="0">
            <a:spAutoFit/>
          </a:bodyPr>
          <a:p>
            <a:pPr marL="12600" algn="ctr">
              <a:lnSpc>
                <a:spcPct val="100000"/>
              </a:lnSpc>
              <a:spcBef>
                <a:spcPts val="99"/>
              </a:spcBef>
            </a:pPr>
            <a:r>
              <a:rPr b="1" lang="ru-RU" sz="3600" spc="-7" strike="noStrike">
                <a:solidFill>
                  <a:srgbClr val="1d2e5f"/>
                </a:solidFill>
                <a:latin typeface="Arial"/>
                <a:ea typeface="DejaVu Sans"/>
              </a:rPr>
              <a:t>Провідна </a:t>
            </a:r>
            <a:r>
              <a:rPr b="1" lang="ru-RU" sz="3600" spc="-26" strike="noStrike">
                <a:solidFill>
                  <a:srgbClr val="1d2e5f"/>
                </a:solidFill>
                <a:latin typeface="Arial"/>
                <a:ea typeface="DejaVu Sans"/>
              </a:rPr>
              <a:t>роль </a:t>
            </a:r>
            <a:r>
              <a:rPr b="1" lang="ru-RU" sz="3600" spc="-1" strike="noStrike">
                <a:solidFill>
                  <a:srgbClr val="1d2e5f"/>
                </a:solidFill>
                <a:latin typeface="Arial"/>
                <a:ea typeface="DejaVu Sans"/>
              </a:rPr>
              <a:t>в </a:t>
            </a:r>
            <a:r>
              <a:rPr b="1" lang="ru-RU" sz="3600" spc="-12" strike="noStrike">
                <a:solidFill>
                  <a:srgbClr val="1d2e5f"/>
                </a:solidFill>
                <a:latin typeface="Arial"/>
                <a:ea typeface="DejaVu Sans"/>
              </a:rPr>
              <a:t>регуляції імунної </a:t>
            </a:r>
            <a:r>
              <a:rPr b="1" lang="ru-RU" sz="3600" spc="-7" strike="noStrike">
                <a:solidFill>
                  <a:srgbClr val="1d2e5f"/>
                </a:solidFill>
                <a:latin typeface="Arial"/>
                <a:ea typeface="DejaVu Sans"/>
              </a:rPr>
              <a:t>відповіді  </a:t>
            </a:r>
            <a:r>
              <a:rPr b="1" lang="ru-RU" sz="3600" spc="-12" strike="noStrike">
                <a:solidFill>
                  <a:srgbClr val="1d2e5f"/>
                </a:solidFill>
                <a:latin typeface="Arial"/>
                <a:ea typeface="DejaVu Sans"/>
              </a:rPr>
              <a:t>належить </a:t>
            </a:r>
            <a:r>
              <a:rPr b="1" lang="ru-RU" sz="3600" spc="-1" strike="noStrike">
                <a:solidFill>
                  <a:srgbClr val="1d2e5f"/>
                </a:solidFill>
                <a:latin typeface="Arial"/>
                <a:ea typeface="DejaVu Sans"/>
              </a:rPr>
              <a:t>генам </a:t>
            </a:r>
            <a:r>
              <a:rPr b="1" lang="ru-RU" sz="3600" spc="-32" strike="noStrike">
                <a:solidFill>
                  <a:srgbClr val="1d2e5f"/>
                </a:solidFill>
                <a:latin typeface="Arial"/>
                <a:ea typeface="DejaVu Sans"/>
              </a:rPr>
              <a:t>головного </a:t>
            </a:r>
            <a:r>
              <a:rPr b="1" lang="ru-RU" sz="3600" spc="-26" strike="noStrike">
                <a:solidFill>
                  <a:srgbClr val="1d2e5f"/>
                </a:solidFill>
                <a:latin typeface="Arial"/>
                <a:ea typeface="DejaVu Sans"/>
              </a:rPr>
              <a:t>комплексу  </a:t>
            </a:r>
            <a:r>
              <a:rPr b="1" lang="ru-RU" sz="3600" spc="-15" strike="noStrike">
                <a:solidFill>
                  <a:srgbClr val="1d2e5f"/>
                </a:solidFill>
                <a:latin typeface="Arial"/>
                <a:ea typeface="DejaVu Sans"/>
              </a:rPr>
              <a:t>гістосумісності</a:t>
            </a:r>
            <a:endParaRPr b="0" lang="ru-RU" sz="3600" spc="-1" strike="noStrike">
              <a:latin typeface="Arial"/>
            </a:endParaRPr>
          </a:p>
          <a:p>
            <a:pPr marL="243720" algn="ctr">
              <a:lnSpc>
                <a:spcPct val="100000"/>
              </a:lnSpc>
            </a:pPr>
            <a:r>
              <a:rPr b="1" lang="ru-RU" sz="3600" spc="-1" strike="noStrike">
                <a:solidFill>
                  <a:srgbClr val="c00000"/>
                </a:solidFill>
                <a:latin typeface="Arial"/>
                <a:ea typeface="DejaVu Sans"/>
              </a:rPr>
              <a:t>(major hysto</a:t>
            </a:r>
            <a:r>
              <a:rPr b="1" lang="ru-RU" sz="3600" spc="-7" strike="noStrike">
                <a:solidFill>
                  <a:srgbClr val="c00000"/>
                </a:solidFill>
                <a:latin typeface="Arial"/>
                <a:ea typeface="DejaVu Sans"/>
              </a:rPr>
              <a:t>compatibility </a:t>
            </a:r>
            <a:r>
              <a:rPr b="1" lang="ru-RU" sz="3600" spc="-1" strike="noStrike">
                <a:solidFill>
                  <a:srgbClr val="c00000"/>
                </a:solidFill>
                <a:latin typeface="Arial"/>
                <a:ea typeface="DejaVu Sans"/>
              </a:rPr>
              <a:t>complex –</a:t>
            </a:r>
            <a:r>
              <a:rPr b="1" lang="ru-RU" sz="3600" spc="-46" strike="noStrike">
                <a:solidFill>
                  <a:srgbClr val="c00000"/>
                </a:solidFill>
                <a:latin typeface="Arial"/>
                <a:ea typeface="DejaVu Sans"/>
              </a:rPr>
              <a:t> </a:t>
            </a:r>
            <a:r>
              <a:rPr b="1" lang="ru-RU" sz="3600" spc="-1" strike="noStrike">
                <a:solidFill>
                  <a:srgbClr val="c00000"/>
                </a:solidFill>
                <a:latin typeface="Arial"/>
                <a:ea typeface="DejaVu Sans"/>
              </a:rPr>
              <a:t>MHC),  до </a:t>
            </a:r>
            <a:r>
              <a:rPr b="1" lang="ru-RU" sz="3600" spc="-26" strike="noStrike">
                <a:solidFill>
                  <a:srgbClr val="c00000"/>
                </a:solidFill>
                <a:latin typeface="Arial"/>
                <a:ea typeface="DejaVu Sans"/>
              </a:rPr>
              <a:t>якого </a:t>
            </a:r>
            <a:r>
              <a:rPr b="1" lang="ru-RU" sz="3600" spc="-12" strike="noStrike">
                <a:solidFill>
                  <a:srgbClr val="c00000"/>
                </a:solidFill>
                <a:latin typeface="Arial"/>
                <a:ea typeface="DejaVu Sans"/>
              </a:rPr>
              <a:t>відноситься </a:t>
            </a:r>
            <a:r>
              <a:rPr b="1" i="1" lang="ru-RU" sz="3600" spc="-1" strike="noStrike">
                <a:solidFill>
                  <a:srgbClr val="c00000"/>
                </a:solidFill>
                <a:latin typeface="Arial"/>
                <a:ea typeface="DejaVu Sans"/>
              </a:rPr>
              <a:t>і </a:t>
            </a:r>
            <a:r>
              <a:rPr b="1" i="1" lang="ru-RU" sz="3600" spc="-15" strike="noStrike">
                <a:solidFill>
                  <a:srgbClr val="c00000"/>
                </a:solidFill>
                <a:latin typeface="Arial"/>
                <a:ea typeface="DejaVu Sans"/>
              </a:rPr>
              <a:t>система </a:t>
            </a:r>
            <a:r>
              <a:rPr b="1" i="1" lang="ru-RU" sz="3600" spc="-7" strike="noStrike">
                <a:solidFill>
                  <a:srgbClr val="c00000"/>
                </a:solidFill>
                <a:latin typeface="Arial"/>
                <a:ea typeface="DejaVu Sans"/>
              </a:rPr>
              <a:t>HLA  </a:t>
            </a:r>
            <a:r>
              <a:rPr b="1" lang="ru-RU" sz="3600" spc="-1" strike="noStrike">
                <a:solidFill>
                  <a:srgbClr val="c00000"/>
                </a:solidFill>
                <a:latin typeface="Arial"/>
                <a:ea typeface="DejaVu Sans"/>
              </a:rPr>
              <a:t>(human </a:t>
            </a:r>
            <a:r>
              <a:rPr b="1" lang="ru-RU" sz="3600" spc="-7" strike="noStrike">
                <a:solidFill>
                  <a:srgbClr val="c00000"/>
                </a:solidFill>
                <a:latin typeface="Arial"/>
                <a:ea typeface="DejaVu Sans"/>
              </a:rPr>
              <a:t>leukocyte</a:t>
            </a:r>
            <a:r>
              <a:rPr b="1" lang="ru-RU" sz="3600" spc="-21" strike="noStrike">
                <a:solidFill>
                  <a:srgbClr val="c00000"/>
                </a:solidFill>
                <a:latin typeface="Arial"/>
                <a:ea typeface="DejaVu Sans"/>
              </a:rPr>
              <a:t> </a:t>
            </a:r>
            <a:r>
              <a:rPr b="1" lang="ru-RU" sz="3600" spc="-7" strike="noStrike">
                <a:solidFill>
                  <a:srgbClr val="c00000"/>
                </a:solidFill>
                <a:latin typeface="Arial"/>
                <a:ea typeface="DejaVu Sans"/>
              </a:rPr>
              <a:t>antigen).</a:t>
            </a:r>
            <a:endParaRPr b="0" lang="ru-RU" sz="3600" spc="-1" strike="noStrike">
              <a:latin typeface="Arial"/>
            </a:endParaRPr>
          </a:p>
        </p:txBody>
      </p:sp>
      <p:sp>
        <p:nvSpPr>
          <p:cNvPr id="300" name="CustomShape 2"/>
          <p:cNvSpPr/>
          <p:nvPr/>
        </p:nvSpPr>
        <p:spPr>
          <a:xfrm>
            <a:off x="8342640" y="3751920"/>
            <a:ext cx="2557800" cy="1109880"/>
          </a:xfrm>
          <a:prstGeom prst="rect">
            <a:avLst/>
          </a:prstGeom>
          <a:noFill/>
          <a:ln>
            <a:noFill/>
          </a:ln>
        </p:spPr>
        <p:style>
          <a:lnRef idx="0"/>
          <a:fillRef idx="0"/>
          <a:effectRef idx="0"/>
          <a:fontRef idx="minor"/>
        </p:style>
        <p:txBody>
          <a:bodyPr lIns="0" rIns="0" tIns="12600" bIns="0">
            <a:spAutoFit/>
          </a:bodyPr>
          <a:p>
            <a:pPr algn="ctr">
              <a:lnSpc>
                <a:spcPct val="100000"/>
              </a:lnSpc>
              <a:spcBef>
                <a:spcPts val="99"/>
              </a:spcBef>
            </a:pPr>
            <a:r>
              <a:rPr b="1" lang="ru-RU" sz="3600" spc="-15" strike="noStrike">
                <a:solidFill>
                  <a:srgbClr val="c00000"/>
                </a:solidFill>
                <a:latin typeface="Arial"/>
                <a:ea typeface="DejaVu Sans"/>
              </a:rPr>
              <a:t>системи</a:t>
            </a:r>
            <a:endParaRPr b="0" lang="ru-RU" sz="3600" spc="-1" strike="noStrike">
              <a:latin typeface="Arial"/>
            </a:endParaRPr>
          </a:p>
          <a:p>
            <a:pPr algn="ctr">
              <a:lnSpc>
                <a:spcPct val="100000"/>
              </a:lnSpc>
            </a:pPr>
            <a:r>
              <a:rPr b="0" lang="ru-RU" sz="3600" spc="-1" strike="noStrike">
                <a:solidFill>
                  <a:srgbClr val="1d2e5f"/>
                </a:solidFill>
                <a:latin typeface="Arial"/>
                <a:ea typeface="DejaVu Sans"/>
              </a:rPr>
              <a:t>які</a:t>
            </a:r>
            <a:r>
              <a:rPr b="0" lang="ru-RU" sz="3600" spc="-1" strike="noStrike">
                <a:solidFill>
                  <a:srgbClr val="1d2e5f"/>
                </a:solidFill>
                <a:latin typeface="Arial"/>
                <a:ea typeface="DejaVu Sans"/>
              </a:rPr>
              <a:t>	</a:t>
            </a:r>
            <a:r>
              <a:rPr b="0" lang="ru-RU" sz="3600" spc="-1" strike="noStrike">
                <a:solidFill>
                  <a:srgbClr val="1d2e5f"/>
                </a:solidFill>
                <a:latin typeface="Arial"/>
                <a:ea typeface="DejaVu Sans"/>
              </a:rPr>
              <a:t>м</a:t>
            </a:r>
            <a:r>
              <a:rPr b="0" lang="ru-RU" sz="3600" spc="-41" strike="noStrike">
                <a:solidFill>
                  <a:srgbClr val="1d2e5f"/>
                </a:solidFill>
                <a:latin typeface="Arial"/>
                <a:ea typeface="DejaVu Sans"/>
              </a:rPr>
              <a:t>о</a:t>
            </a:r>
            <a:r>
              <a:rPr b="0" lang="ru-RU" sz="3600" spc="26" strike="noStrike">
                <a:solidFill>
                  <a:srgbClr val="1d2e5f"/>
                </a:solidFill>
                <a:latin typeface="Arial"/>
                <a:ea typeface="DejaVu Sans"/>
              </a:rPr>
              <a:t>ж</a:t>
            </a:r>
            <a:r>
              <a:rPr b="0" lang="ru-RU" sz="3600" spc="-1" strike="noStrike">
                <a:solidFill>
                  <a:srgbClr val="1d2e5f"/>
                </a:solidFill>
                <a:latin typeface="Arial"/>
                <a:ea typeface="DejaVu Sans"/>
              </a:rPr>
              <a:t>уть</a:t>
            </a:r>
            <a:endParaRPr b="0" lang="ru-RU" sz="3600" spc="-1" strike="noStrike">
              <a:latin typeface="Arial"/>
            </a:endParaRPr>
          </a:p>
        </p:txBody>
      </p:sp>
      <p:sp>
        <p:nvSpPr>
          <p:cNvPr id="301" name="CustomShape 3"/>
          <p:cNvSpPr/>
          <p:nvPr/>
        </p:nvSpPr>
        <p:spPr>
          <a:xfrm>
            <a:off x="11159280" y="3751920"/>
            <a:ext cx="1119240" cy="1109520"/>
          </a:xfrm>
          <a:prstGeom prst="rect">
            <a:avLst/>
          </a:prstGeom>
          <a:noFill/>
          <a:ln>
            <a:noFill/>
          </a:ln>
        </p:spPr>
        <p:style>
          <a:lnRef idx="0"/>
          <a:fillRef idx="0"/>
          <a:effectRef idx="0"/>
          <a:fontRef idx="minor"/>
        </p:style>
        <p:txBody>
          <a:bodyPr lIns="0" rIns="0" tIns="12600" bIns="0">
            <a:spAutoFit/>
          </a:bodyPr>
          <a:p>
            <a:pPr marL="12600">
              <a:lnSpc>
                <a:spcPct val="100000"/>
              </a:lnSpc>
              <a:spcBef>
                <a:spcPts val="99"/>
              </a:spcBef>
            </a:pPr>
            <a:r>
              <a:rPr b="1" lang="ru-RU" sz="3600" spc="-7" strike="noStrike">
                <a:solidFill>
                  <a:srgbClr val="c00000"/>
                </a:solidFill>
                <a:latin typeface="Arial"/>
                <a:ea typeface="DejaVu Sans"/>
              </a:rPr>
              <a:t>HL</a:t>
            </a:r>
            <a:r>
              <a:rPr b="1" lang="ru-RU" sz="3600" spc="-1" strike="noStrike">
                <a:solidFill>
                  <a:srgbClr val="c00000"/>
                </a:solidFill>
                <a:latin typeface="Arial"/>
                <a:ea typeface="DejaVu Sans"/>
              </a:rPr>
              <a:t>A</a:t>
            </a:r>
            <a:r>
              <a:rPr b="1" lang="ru-RU" sz="3600" spc="-7" strike="noStrike">
                <a:solidFill>
                  <a:srgbClr val="c00000"/>
                </a:solidFill>
                <a:latin typeface="Arial"/>
                <a:ea typeface="DejaVu Sans"/>
              </a:rPr>
              <a:t>:</a:t>
            </a:r>
            <a:endParaRPr b="0" lang="ru-RU" sz="3600" spc="-1" strike="noStrike">
              <a:latin typeface="Arial"/>
            </a:endParaRPr>
          </a:p>
          <a:p>
            <a:pPr marL="162000">
              <a:lnSpc>
                <a:spcPct val="100000"/>
              </a:lnSpc>
            </a:pPr>
            <a:r>
              <a:rPr b="0" lang="ru-RU" sz="3600" spc="-86" strike="noStrike">
                <a:solidFill>
                  <a:srgbClr val="1d2e5f"/>
                </a:solidFill>
                <a:latin typeface="Arial"/>
                <a:ea typeface="DejaVu Sans"/>
              </a:rPr>
              <a:t>б</a:t>
            </a:r>
            <a:r>
              <a:rPr b="0" lang="ru-RU" sz="3600" spc="-1" strike="noStrike">
                <a:solidFill>
                  <a:srgbClr val="1d2e5f"/>
                </a:solidFill>
                <a:latin typeface="Arial"/>
                <a:ea typeface="DejaVu Sans"/>
              </a:rPr>
              <a:t>ути</a:t>
            </a:r>
            <a:endParaRPr b="0" lang="ru-RU" sz="3600" spc="-1" strike="noStrike">
              <a:latin typeface="Arial"/>
            </a:endParaRPr>
          </a:p>
        </p:txBody>
      </p:sp>
      <p:sp>
        <p:nvSpPr>
          <p:cNvPr id="302" name="CustomShape 4"/>
          <p:cNvSpPr/>
          <p:nvPr/>
        </p:nvSpPr>
        <p:spPr>
          <a:xfrm>
            <a:off x="586080" y="3751920"/>
            <a:ext cx="5340600" cy="1658520"/>
          </a:xfrm>
          <a:prstGeom prst="rect">
            <a:avLst/>
          </a:prstGeom>
          <a:noFill/>
          <a:ln>
            <a:noFill/>
          </a:ln>
        </p:spPr>
        <p:style>
          <a:lnRef idx="0"/>
          <a:fillRef idx="0"/>
          <a:effectRef idx="0"/>
          <a:fontRef idx="minor"/>
        </p:style>
        <p:txBody>
          <a:bodyPr lIns="0" rIns="0" tIns="12600" bIns="0">
            <a:spAutoFit/>
          </a:bodyPr>
          <a:p>
            <a:pPr marL="12600">
              <a:lnSpc>
                <a:spcPct val="100000"/>
              </a:lnSpc>
              <a:spcBef>
                <a:spcPts val="99"/>
              </a:spcBef>
            </a:pPr>
            <a:r>
              <a:rPr b="1" lang="ru-RU" sz="3600" spc="-12" strike="noStrike">
                <a:solidFill>
                  <a:srgbClr val="c00000"/>
                </a:solidFill>
                <a:latin typeface="Arial"/>
                <a:ea typeface="DejaVu Sans"/>
              </a:rPr>
              <a:t>Клініко-діагностичне</a:t>
            </a:r>
            <a:endParaRPr b="0" lang="ru-RU" sz="3600" spc="-1" strike="noStrike">
              <a:latin typeface="Arial"/>
            </a:endParaRPr>
          </a:p>
          <a:p>
            <a:pPr marL="12600">
              <a:lnSpc>
                <a:spcPct val="100000"/>
              </a:lnSpc>
            </a:pPr>
            <a:r>
              <a:rPr b="0" lang="ru-RU" sz="3600" spc="-26" strike="noStrike">
                <a:solidFill>
                  <a:srgbClr val="1d2e5f"/>
                </a:solidFill>
                <a:latin typeface="Arial"/>
                <a:ea typeface="DejaVu Sans"/>
              </a:rPr>
              <a:t>полягає</a:t>
            </a:r>
            <a:r>
              <a:rPr b="0" lang="ru-RU" sz="3600" spc="-26" strike="noStrike">
                <a:solidFill>
                  <a:srgbClr val="1d2e5f"/>
                </a:solidFill>
                <a:latin typeface="Arial"/>
                <a:ea typeface="DejaVu Sans"/>
              </a:rPr>
              <a:t>	</a:t>
            </a:r>
            <a:r>
              <a:rPr b="0" lang="ru-RU" sz="3600" spc="-1" strike="noStrike">
                <a:solidFill>
                  <a:srgbClr val="1d2e5f"/>
                </a:solidFill>
                <a:latin typeface="Arial"/>
                <a:ea typeface="DejaVu Sans"/>
              </a:rPr>
              <a:t>у</a:t>
            </a:r>
            <a:r>
              <a:rPr b="0" lang="ru-RU" sz="3600" spc="-1" strike="noStrike">
                <a:solidFill>
                  <a:srgbClr val="1d2e5f"/>
                </a:solidFill>
                <a:latin typeface="Arial"/>
                <a:ea typeface="DejaVu Sans"/>
              </a:rPr>
              <a:t>	</a:t>
            </a:r>
            <a:r>
              <a:rPr b="0" lang="ru-RU" sz="3600" spc="-1" strike="noStrike">
                <a:solidFill>
                  <a:srgbClr val="1d2e5f"/>
                </a:solidFill>
                <a:latin typeface="Arial"/>
                <a:ea typeface="DejaVu Sans"/>
              </a:rPr>
              <a:t>	</a:t>
            </a:r>
            <a:r>
              <a:rPr b="0" lang="ru-RU" sz="3600" spc="-7" strike="noStrike">
                <a:solidFill>
                  <a:srgbClr val="1d2e5f"/>
                </a:solidFill>
                <a:latin typeface="Arial"/>
                <a:ea typeface="DejaVu Sans"/>
              </a:rPr>
              <a:t>захисті</a:t>
            </a:r>
            <a:r>
              <a:rPr b="0" lang="ru-RU" sz="3600" spc="-7" strike="noStrike">
                <a:solidFill>
                  <a:srgbClr val="1d2e5f"/>
                </a:solidFill>
                <a:latin typeface="Arial"/>
                <a:ea typeface="DejaVu Sans"/>
              </a:rPr>
              <a:t>	</a:t>
            </a:r>
            <a:r>
              <a:rPr b="0" lang="ru-RU" sz="3600" spc="-7" strike="noStrike">
                <a:solidFill>
                  <a:srgbClr val="1d2e5f"/>
                </a:solidFill>
                <a:latin typeface="Arial"/>
                <a:ea typeface="DejaVu Sans"/>
              </a:rPr>
              <a:t>від  </a:t>
            </a:r>
            <a:r>
              <a:rPr b="0" lang="ru-RU" sz="3600" spc="-1" strike="noStrike">
                <a:solidFill>
                  <a:srgbClr val="1d2e5f"/>
                </a:solidFill>
                <a:latin typeface="Arial"/>
                <a:ea typeface="DejaVu Sans"/>
              </a:rPr>
              <a:t>причиною</a:t>
            </a:r>
            <a:r>
              <a:rPr b="0" lang="ru-RU" sz="3600" spc="-1" strike="noStrike">
                <a:solidFill>
                  <a:srgbClr val="1d2e5f"/>
                </a:solidFill>
                <a:latin typeface="Arial"/>
                <a:ea typeface="DejaVu Sans"/>
              </a:rPr>
              <a:t>	</a:t>
            </a:r>
            <a:r>
              <a:rPr b="0" lang="ru-RU" sz="3600" spc="-7" strike="noStrike">
                <a:solidFill>
                  <a:srgbClr val="1d2e5f"/>
                </a:solidFill>
                <a:latin typeface="Arial"/>
                <a:ea typeface="DejaVu Sans"/>
              </a:rPr>
              <a:t>від</a:t>
            </a:r>
            <a:r>
              <a:rPr b="0" lang="ru-RU" sz="3600" spc="-46" strike="noStrike">
                <a:solidFill>
                  <a:srgbClr val="1d2e5f"/>
                </a:solidFill>
                <a:latin typeface="Arial"/>
                <a:ea typeface="DejaVu Sans"/>
              </a:rPr>
              <a:t>т</a:t>
            </a:r>
            <a:r>
              <a:rPr b="0" lang="ru-RU" sz="3600" spc="-7" strike="noStrike">
                <a:solidFill>
                  <a:srgbClr val="1d2e5f"/>
                </a:solidFill>
                <a:latin typeface="Arial"/>
                <a:ea typeface="DejaVu Sans"/>
              </a:rPr>
              <a:t>оргнення</a:t>
            </a:r>
            <a:endParaRPr b="0" lang="ru-RU" sz="3600" spc="-1" strike="noStrike">
              <a:latin typeface="Arial"/>
            </a:endParaRPr>
          </a:p>
        </p:txBody>
      </p:sp>
      <p:sp>
        <p:nvSpPr>
          <p:cNvPr id="303" name="CustomShape 5"/>
          <p:cNvSpPr/>
          <p:nvPr/>
        </p:nvSpPr>
        <p:spPr>
          <a:xfrm>
            <a:off x="5937120" y="3751920"/>
            <a:ext cx="2108880" cy="1658520"/>
          </a:xfrm>
          <a:prstGeom prst="rect">
            <a:avLst/>
          </a:prstGeom>
          <a:noFill/>
          <a:ln>
            <a:noFill/>
          </a:ln>
        </p:spPr>
        <p:style>
          <a:lnRef idx="0"/>
          <a:fillRef idx="0"/>
          <a:effectRef idx="0"/>
          <a:fontRef idx="minor"/>
        </p:style>
        <p:txBody>
          <a:bodyPr lIns="0" rIns="0" tIns="12600" bIns="0">
            <a:spAutoFit/>
          </a:bodyPr>
          <a:p>
            <a:pPr marL="369000" indent="-355680" algn="just">
              <a:lnSpc>
                <a:spcPct val="100000"/>
              </a:lnSpc>
              <a:spcBef>
                <a:spcPts val="99"/>
              </a:spcBef>
            </a:pPr>
            <a:r>
              <a:rPr b="1" lang="ru-RU" sz="3600" spc="-7" strike="noStrike">
                <a:solidFill>
                  <a:srgbClr val="c00000"/>
                </a:solidFill>
                <a:latin typeface="Arial"/>
                <a:ea typeface="DejaVu Sans"/>
              </a:rPr>
              <a:t>зн</a:t>
            </a:r>
            <a:r>
              <a:rPr b="1" lang="ru-RU" sz="3600" spc="-92" strike="noStrike">
                <a:solidFill>
                  <a:srgbClr val="c00000"/>
                </a:solidFill>
                <a:latin typeface="Arial"/>
                <a:ea typeface="DejaVu Sans"/>
              </a:rPr>
              <a:t>а</a:t>
            </a:r>
            <a:r>
              <a:rPr b="1" lang="ru-RU" sz="3600" spc="-1" strike="noStrike">
                <a:solidFill>
                  <a:srgbClr val="c00000"/>
                </a:solidFill>
                <a:latin typeface="Arial"/>
                <a:ea typeface="DejaVu Sans"/>
              </a:rPr>
              <a:t>че</a:t>
            </a:r>
            <a:r>
              <a:rPr b="1" lang="ru-RU" sz="3600" spc="-15" strike="noStrike">
                <a:solidFill>
                  <a:srgbClr val="c00000"/>
                </a:solidFill>
                <a:latin typeface="Arial"/>
                <a:ea typeface="DejaVu Sans"/>
              </a:rPr>
              <a:t>н</a:t>
            </a:r>
            <a:r>
              <a:rPr b="1" lang="ru-RU" sz="3600" spc="-1" strike="noStrike">
                <a:solidFill>
                  <a:srgbClr val="c00000"/>
                </a:solidFill>
                <a:latin typeface="Arial"/>
                <a:ea typeface="DejaVu Sans"/>
              </a:rPr>
              <a:t>ня  </a:t>
            </a:r>
            <a:r>
              <a:rPr b="0" lang="ru-RU" sz="3600" spc="-12" strike="noStrike">
                <a:solidFill>
                  <a:srgbClr val="1d2e5f"/>
                </a:solidFill>
                <a:latin typeface="Arial"/>
                <a:ea typeface="DejaVu Sans"/>
              </a:rPr>
              <a:t>хвороб,  </a:t>
            </a:r>
            <a:r>
              <a:rPr b="0" lang="ru-RU" sz="3600" spc="-15" strike="noStrike">
                <a:solidFill>
                  <a:srgbClr val="1d2e5f"/>
                </a:solidFill>
                <a:latin typeface="Arial"/>
                <a:ea typeface="DejaVu Sans"/>
              </a:rPr>
              <a:t>органів</a:t>
            </a:r>
            <a:endParaRPr b="0" lang="ru-RU" sz="3600" spc="-1" strike="noStrike">
              <a:latin typeface="Arial"/>
            </a:endParaRPr>
          </a:p>
        </p:txBody>
      </p:sp>
      <p:sp>
        <p:nvSpPr>
          <p:cNvPr id="304" name="CustomShape 6"/>
          <p:cNvSpPr/>
          <p:nvPr/>
        </p:nvSpPr>
        <p:spPr>
          <a:xfrm>
            <a:off x="8350200" y="4849200"/>
            <a:ext cx="3929040" cy="560880"/>
          </a:xfrm>
          <a:prstGeom prst="rect">
            <a:avLst/>
          </a:prstGeom>
          <a:noFill/>
          <a:ln>
            <a:noFill/>
          </a:ln>
        </p:spPr>
        <p:style>
          <a:lnRef idx="0"/>
          <a:fillRef idx="0"/>
          <a:effectRef idx="0"/>
          <a:fontRef idx="minor"/>
        </p:style>
        <p:txBody>
          <a:bodyPr lIns="0" rIns="0" tIns="12600" bIns="0">
            <a:spAutoFit/>
          </a:bodyPr>
          <a:p>
            <a:pPr marL="12600">
              <a:lnSpc>
                <a:spcPct val="100000"/>
              </a:lnSpc>
              <a:spcBef>
                <a:spcPts val="99"/>
              </a:spcBef>
            </a:pPr>
            <a:r>
              <a:rPr b="0" lang="ru-RU" sz="3600" spc="-1" strike="noStrike">
                <a:solidFill>
                  <a:srgbClr val="1d2e5f"/>
                </a:solidFill>
                <a:latin typeface="Arial"/>
                <a:ea typeface="DejaVu Sans"/>
              </a:rPr>
              <a:t>після</a:t>
            </a:r>
            <a:r>
              <a:rPr b="0" lang="ru-RU" sz="3600" spc="-1" strike="noStrike">
                <a:solidFill>
                  <a:srgbClr val="1d2e5f"/>
                </a:solidFill>
                <a:latin typeface="Arial"/>
                <a:ea typeface="DejaVu Sans"/>
              </a:rPr>
              <a:t>	</a:t>
            </a:r>
            <a:r>
              <a:rPr b="0" lang="ru-RU" sz="3600" spc="-1" strike="noStrike">
                <a:solidFill>
                  <a:srgbClr val="1d2e5f"/>
                </a:solidFill>
                <a:latin typeface="Arial"/>
                <a:ea typeface="DejaVu Sans"/>
              </a:rPr>
              <a:t>пересадки,</a:t>
            </a:r>
            <a:endParaRPr b="0" lang="ru-RU" sz="3600" spc="-1" strike="noStrike">
              <a:latin typeface="Arial"/>
            </a:endParaRPr>
          </a:p>
        </p:txBody>
      </p:sp>
      <p:sp>
        <p:nvSpPr>
          <p:cNvPr id="305" name="CustomShape 7"/>
          <p:cNvSpPr/>
          <p:nvPr/>
        </p:nvSpPr>
        <p:spPr>
          <a:xfrm>
            <a:off x="586080" y="5398200"/>
            <a:ext cx="6271560" cy="560880"/>
          </a:xfrm>
          <a:prstGeom prst="rect">
            <a:avLst/>
          </a:prstGeom>
          <a:noFill/>
          <a:ln>
            <a:noFill/>
          </a:ln>
        </p:spPr>
        <p:style>
          <a:lnRef idx="0"/>
          <a:fillRef idx="0"/>
          <a:effectRef idx="0"/>
          <a:fontRef idx="minor"/>
        </p:style>
        <p:txBody>
          <a:bodyPr lIns="0" rIns="0" tIns="12600" bIns="0">
            <a:spAutoFit/>
          </a:bodyPr>
          <a:p>
            <a:pPr marL="12600">
              <a:lnSpc>
                <a:spcPct val="100000"/>
              </a:lnSpc>
              <a:spcBef>
                <a:spcPts val="99"/>
              </a:spcBef>
            </a:pPr>
            <a:r>
              <a:rPr b="0" lang="ru-RU" sz="3600" spc="-1" strike="noStrike">
                <a:solidFill>
                  <a:srgbClr val="1d2e5f"/>
                </a:solidFill>
                <a:latin typeface="Arial"/>
                <a:ea typeface="DejaVu Sans"/>
              </a:rPr>
              <a:t>м</a:t>
            </a:r>
            <a:r>
              <a:rPr b="0" lang="ru-RU" sz="3600" spc="-41" strike="noStrike">
                <a:solidFill>
                  <a:srgbClr val="1d2e5f"/>
                </a:solidFill>
                <a:latin typeface="Arial"/>
                <a:ea typeface="DejaVu Sans"/>
              </a:rPr>
              <a:t>о</a:t>
            </a:r>
            <a:r>
              <a:rPr b="0" lang="ru-RU" sz="3600" spc="26" strike="noStrike">
                <a:solidFill>
                  <a:srgbClr val="1d2e5f"/>
                </a:solidFill>
                <a:latin typeface="Arial"/>
                <a:ea typeface="DejaVu Sans"/>
              </a:rPr>
              <a:t>ж</a:t>
            </a:r>
            <a:r>
              <a:rPr b="0" lang="ru-RU" sz="3600" spc="-1" strike="noStrike">
                <a:solidFill>
                  <a:srgbClr val="1d2e5f"/>
                </a:solidFill>
                <a:latin typeface="Arial"/>
                <a:ea typeface="DejaVu Sans"/>
              </a:rPr>
              <a:t>уть</a:t>
            </a:r>
            <a:r>
              <a:rPr b="0" lang="ru-RU" sz="3600" spc="-1" strike="noStrike">
                <a:solidFill>
                  <a:srgbClr val="1d2e5f"/>
                </a:solidFill>
                <a:latin typeface="Arial"/>
                <a:ea typeface="DejaVu Sans"/>
              </a:rPr>
              <a:t>	</a:t>
            </a:r>
            <a:r>
              <a:rPr b="0" lang="ru-RU" sz="3600" spc="-7" strike="noStrike">
                <a:solidFill>
                  <a:srgbClr val="1d2e5f"/>
                </a:solidFill>
                <a:latin typeface="Arial"/>
                <a:ea typeface="DejaVu Sans"/>
              </a:rPr>
              <a:t>захищ</a:t>
            </a:r>
            <a:r>
              <a:rPr b="0" lang="ru-RU" sz="3600" spc="-86" strike="noStrike">
                <a:solidFill>
                  <a:srgbClr val="1d2e5f"/>
                </a:solidFill>
                <a:latin typeface="Arial"/>
                <a:ea typeface="DejaVu Sans"/>
              </a:rPr>
              <a:t>а</a:t>
            </a:r>
            <a:r>
              <a:rPr b="0" lang="ru-RU" sz="3600" spc="-1" strike="noStrike">
                <a:solidFill>
                  <a:srgbClr val="1d2e5f"/>
                </a:solidFill>
                <a:latin typeface="Arial"/>
                <a:ea typeface="DejaVu Sans"/>
              </a:rPr>
              <a:t>ти</a:t>
            </a:r>
            <a:r>
              <a:rPr b="0" lang="ru-RU" sz="3600" spc="-1" strike="noStrike">
                <a:solidFill>
                  <a:srgbClr val="1d2e5f"/>
                </a:solidFill>
                <a:latin typeface="Arial"/>
                <a:ea typeface="DejaVu Sans"/>
              </a:rPr>
              <a:t>	</a:t>
            </a:r>
            <a:r>
              <a:rPr b="0" lang="ru-RU" sz="3600" spc="-7" strike="noStrike">
                <a:solidFill>
                  <a:srgbClr val="1d2e5f"/>
                </a:solidFill>
                <a:latin typeface="Arial"/>
                <a:ea typeface="DejaVu Sans"/>
              </a:rPr>
              <a:t>ві</a:t>
            </a:r>
            <a:r>
              <a:rPr b="0" lang="ru-RU" sz="3600" spc="-1" strike="noStrike">
                <a:solidFill>
                  <a:srgbClr val="1d2e5f"/>
                </a:solidFill>
                <a:latin typeface="Arial"/>
                <a:ea typeface="DejaVu Sans"/>
              </a:rPr>
              <a:t>д</a:t>
            </a:r>
            <a:r>
              <a:rPr b="0" lang="ru-RU" sz="3600" spc="-1" strike="noStrike">
                <a:solidFill>
                  <a:srgbClr val="1d2e5f"/>
                </a:solidFill>
                <a:latin typeface="Arial"/>
                <a:ea typeface="DejaVu Sans"/>
              </a:rPr>
              <a:t>	</a:t>
            </a:r>
            <a:r>
              <a:rPr b="0" lang="ru-RU" sz="3600" spc="-7" strike="noStrike">
                <a:solidFill>
                  <a:srgbClr val="1d2e5f"/>
                </a:solidFill>
                <a:latin typeface="Arial"/>
                <a:ea typeface="DejaVu Sans"/>
              </a:rPr>
              <a:t>ра</a:t>
            </a:r>
            <a:r>
              <a:rPr b="0" lang="ru-RU" sz="3600" spc="12" strike="noStrike">
                <a:solidFill>
                  <a:srgbClr val="1d2e5f"/>
                </a:solidFill>
                <a:latin typeface="Arial"/>
                <a:ea typeface="DejaVu Sans"/>
              </a:rPr>
              <a:t>к</a:t>
            </a:r>
            <a:r>
              <a:rPr b="0" lang="ru-RU" sz="3600" spc="-1" strike="noStrike">
                <a:solidFill>
                  <a:srgbClr val="1d2e5f"/>
                </a:solidFill>
                <a:latin typeface="Arial"/>
                <a:ea typeface="DejaVu Sans"/>
              </a:rPr>
              <a:t>у</a:t>
            </a:r>
            <a:endParaRPr b="0" lang="ru-RU" sz="3600" spc="-1" strike="noStrike">
              <a:latin typeface="Arial"/>
            </a:endParaRPr>
          </a:p>
        </p:txBody>
      </p:sp>
      <p:sp>
        <p:nvSpPr>
          <p:cNvPr id="306" name="CustomShape 8"/>
          <p:cNvSpPr/>
          <p:nvPr/>
        </p:nvSpPr>
        <p:spPr>
          <a:xfrm>
            <a:off x="7203600" y="5398200"/>
            <a:ext cx="5071320" cy="561240"/>
          </a:xfrm>
          <a:prstGeom prst="rect">
            <a:avLst/>
          </a:prstGeom>
          <a:noFill/>
          <a:ln>
            <a:noFill/>
          </a:ln>
        </p:spPr>
        <p:style>
          <a:lnRef idx="0"/>
          <a:fillRef idx="0"/>
          <a:effectRef idx="0"/>
          <a:fontRef idx="minor"/>
        </p:style>
        <p:txBody>
          <a:bodyPr lIns="0" rIns="0" tIns="12600" bIns="0">
            <a:spAutoFit/>
          </a:bodyPr>
          <a:p>
            <a:pPr marL="12600">
              <a:lnSpc>
                <a:spcPct val="100000"/>
              </a:lnSpc>
              <a:spcBef>
                <a:spcPts val="99"/>
              </a:spcBef>
            </a:pPr>
            <a:r>
              <a:rPr b="0" lang="ru-RU" sz="3600" spc="-7" strike="noStrike">
                <a:solidFill>
                  <a:srgbClr val="1d2e5f"/>
                </a:solidFill>
                <a:latin typeface="Arial"/>
                <a:ea typeface="DejaVu Sans"/>
              </a:rPr>
              <a:t>аб</a:t>
            </a:r>
            <a:r>
              <a:rPr b="0" lang="ru-RU" sz="3600" spc="-1" strike="noStrike">
                <a:solidFill>
                  <a:srgbClr val="1d2e5f"/>
                </a:solidFill>
                <a:latin typeface="Arial"/>
                <a:ea typeface="DejaVu Sans"/>
              </a:rPr>
              <a:t>о</a:t>
            </a:r>
            <a:r>
              <a:rPr b="0" lang="ru-RU" sz="3600" spc="-1" strike="noStrike">
                <a:solidFill>
                  <a:srgbClr val="1d2e5f"/>
                </a:solidFill>
                <a:latin typeface="Arial"/>
                <a:ea typeface="DejaVu Sans"/>
              </a:rPr>
              <a:t>	</a:t>
            </a:r>
            <a:r>
              <a:rPr b="0" lang="ru-RU" sz="3600" spc="-35" strike="noStrike">
                <a:solidFill>
                  <a:srgbClr val="1d2e5f"/>
                </a:solidFill>
                <a:latin typeface="Arial"/>
                <a:ea typeface="DejaVu Sans"/>
              </a:rPr>
              <a:t>з</a:t>
            </a:r>
            <a:r>
              <a:rPr b="0" lang="ru-RU" sz="3600" spc="-12" strike="noStrike">
                <a:solidFill>
                  <a:srgbClr val="1d2e5f"/>
                </a:solidFill>
                <a:latin typeface="Arial"/>
                <a:ea typeface="DejaVu Sans"/>
              </a:rPr>
              <a:t>б</a:t>
            </a:r>
            <a:r>
              <a:rPr b="0" lang="ru-RU" sz="3600" spc="-7" strike="noStrike">
                <a:solidFill>
                  <a:srgbClr val="1d2e5f"/>
                </a:solidFill>
                <a:latin typeface="Arial"/>
                <a:ea typeface="DejaVu Sans"/>
              </a:rPr>
              <a:t>ільшу</a:t>
            </a:r>
            <a:r>
              <a:rPr b="0" lang="ru-RU" sz="3600" spc="-46" strike="noStrike">
                <a:solidFill>
                  <a:srgbClr val="1d2e5f"/>
                </a:solidFill>
                <a:latin typeface="Arial"/>
                <a:ea typeface="DejaVu Sans"/>
              </a:rPr>
              <a:t>в</a:t>
            </a:r>
            <a:r>
              <a:rPr b="0" lang="ru-RU" sz="3600" spc="-86" strike="noStrike">
                <a:solidFill>
                  <a:srgbClr val="1d2e5f"/>
                </a:solidFill>
                <a:latin typeface="Arial"/>
                <a:ea typeface="DejaVu Sans"/>
              </a:rPr>
              <a:t>а</a:t>
            </a:r>
            <a:r>
              <a:rPr b="0" lang="ru-RU" sz="3600" spc="-1" strike="noStrike">
                <a:solidFill>
                  <a:srgbClr val="1d2e5f"/>
                </a:solidFill>
                <a:latin typeface="Arial"/>
                <a:ea typeface="DejaVu Sans"/>
              </a:rPr>
              <a:t>ти</a:t>
            </a:r>
            <a:r>
              <a:rPr b="0" lang="ru-RU" sz="3600" spc="-1" strike="noStrike">
                <a:solidFill>
                  <a:srgbClr val="1d2e5f"/>
                </a:solidFill>
                <a:latin typeface="Arial"/>
                <a:ea typeface="DejaVu Sans"/>
              </a:rPr>
              <a:t>	</a:t>
            </a:r>
            <a:r>
              <a:rPr b="0" lang="ru-RU" sz="3600" spc="-1" strike="noStrike">
                <a:solidFill>
                  <a:srgbClr val="1d2e5f"/>
                </a:solidFill>
                <a:latin typeface="Arial"/>
                <a:ea typeface="DejaVu Sans"/>
              </a:rPr>
              <a:t>йо</a:t>
            </a:r>
            <a:r>
              <a:rPr b="0" lang="ru-RU" sz="3600" spc="-86" strike="noStrike">
                <a:solidFill>
                  <a:srgbClr val="1d2e5f"/>
                </a:solidFill>
                <a:latin typeface="Arial"/>
                <a:ea typeface="DejaVu Sans"/>
              </a:rPr>
              <a:t>г</a:t>
            </a:r>
            <a:r>
              <a:rPr b="0" lang="ru-RU" sz="3600" spc="-1" strike="noStrike">
                <a:solidFill>
                  <a:srgbClr val="1d2e5f"/>
                </a:solidFill>
                <a:latin typeface="Arial"/>
                <a:ea typeface="DejaVu Sans"/>
              </a:rPr>
              <a:t>о</a:t>
            </a:r>
            <a:endParaRPr b="0" lang="ru-RU" sz="3600" spc="-1" strike="noStrike">
              <a:latin typeface="Arial"/>
            </a:endParaRPr>
          </a:p>
        </p:txBody>
      </p:sp>
      <p:sp>
        <p:nvSpPr>
          <p:cNvPr id="307" name="CustomShape 9"/>
          <p:cNvSpPr/>
          <p:nvPr/>
        </p:nvSpPr>
        <p:spPr>
          <a:xfrm>
            <a:off x="586080" y="5946840"/>
            <a:ext cx="11690640" cy="560880"/>
          </a:xfrm>
          <a:prstGeom prst="rect">
            <a:avLst/>
          </a:prstGeom>
          <a:noFill/>
          <a:ln>
            <a:noFill/>
          </a:ln>
        </p:spPr>
        <p:style>
          <a:lnRef idx="0"/>
          <a:fillRef idx="0"/>
          <a:effectRef idx="0"/>
          <a:fontRef idx="minor"/>
        </p:style>
        <p:txBody>
          <a:bodyPr lIns="0" rIns="0" tIns="12600" bIns="0">
            <a:spAutoFit/>
          </a:bodyPr>
          <a:p>
            <a:pPr marL="12600">
              <a:lnSpc>
                <a:spcPct val="100000"/>
              </a:lnSpc>
              <a:spcBef>
                <a:spcPts val="99"/>
              </a:spcBef>
            </a:pPr>
            <a:r>
              <a:rPr b="0" lang="ru-RU" sz="3600" spc="-1" strike="noStrike">
                <a:solidFill>
                  <a:srgbClr val="1d2e5f"/>
                </a:solidFill>
                <a:latin typeface="Arial"/>
                <a:ea typeface="DejaVu Sans"/>
              </a:rPr>
              <a:t>ймовірність</a:t>
            </a:r>
            <a:r>
              <a:rPr b="0" lang="ru-RU" sz="3600" spc="-1" strike="noStrike">
                <a:solidFill>
                  <a:srgbClr val="1d2e5f"/>
                </a:solidFill>
                <a:latin typeface="Arial"/>
                <a:ea typeface="DejaVu Sans"/>
              </a:rPr>
              <a:t>	</a:t>
            </a:r>
            <a:r>
              <a:rPr b="0" lang="ru-RU" sz="3600" spc="-1" strike="noStrike">
                <a:solidFill>
                  <a:srgbClr val="1d2e5f"/>
                </a:solidFill>
                <a:latin typeface="Arial"/>
                <a:ea typeface="DejaVu Sans"/>
              </a:rPr>
              <a:t>(я</a:t>
            </a:r>
            <a:r>
              <a:rPr b="0" lang="ru-RU" sz="3600" spc="-15" strike="noStrike">
                <a:solidFill>
                  <a:srgbClr val="1d2e5f"/>
                </a:solidFill>
                <a:latin typeface="Arial"/>
                <a:ea typeface="DejaVu Sans"/>
              </a:rPr>
              <a:t>к</a:t>
            </a:r>
            <a:r>
              <a:rPr b="0" lang="ru-RU" sz="3600" spc="-41" strike="noStrike">
                <a:solidFill>
                  <a:srgbClr val="1d2e5f"/>
                </a:solidFill>
                <a:latin typeface="Arial"/>
                <a:ea typeface="DejaVu Sans"/>
              </a:rPr>
              <a:t>щ</a:t>
            </a:r>
            <a:r>
              <a:rPr b="0" lang="ru-RU" sz="3600" spc="-1" strike="noStrike">
                <a:solidFill>
                  <a:srgbClr val="1d2e5f"/>
                </a:solidFill>
                <a:latin typeface="Arial"/>
                <a:ea typeface="DejaVu Sans"/>
              </a:rPr>
              <a:t>о</a:t>
            </a:r>
            <a:r>
              <a:rPr b="0" lang="ru-RU" sz="3600" spc="-1" strike="noStrike">
                <a:solidFill>
                  <a:srgbClr val="1d2e5f"/>
                </a:solidFill>
                <a:latin typeface="Arial"/>
                <a:ea typeface="DejaVu Sans"/>
              </a:rPr>
              <a:t>	</a:t>
            </a:r>
            <a:r>
              <a:rPr b="0" lang="ru-RU" sz="3600" spc="-1" strike="noStrike">
                <a:solidFill>
                  <a:srgbClr val="1d2e5f"/>
                </a:solidFill>
                <a:latin typeface="Arial"/>
                <a:ea typeface="DejaVu Sans"/>
              </a:rPr>
              <a:t>їх</a:t>
            </a:r>
            <a:r>
              <a:rPr b="0" lang="ru-RU" sz="3600" spc="-1" strike="noStrike">
                <a:solidFill>
                  <a:srgbClr val="1d2e5f"/>
                </a:solidFill>
                <a:latin typeface="Arial"/>
                <a:ea typeface="DejaVu Sans"/>
              </a:rPr>
              <a:t>	</a:t>
            </a:r>
            <a:r>
              <a:rPr b="0" lang="ru-RU" sz="3600" spc="-1" strike="noStrike">
                <a:solidFill>
                  <a:srgbClr val="1d2e5f"/>
                </a:solidFill>
                <a:latin typeface="Arial"/>
                <a:ea typeface="DejaVu Sans"/>
              </a:rPr>
              <a:t>кількість</a:t>
            </a:r>
            <a:r>
              <a:rPr b="0" lang="ru-RU" sz="3600" spc="-1" strike="noStrike">
                <a:solidFill>
                  <a:srgbClr val="1d2e5f"/>
                </a:solidFill>
                <a:latin typeface="Arial"/>
                <a:ea typeface="DejaVu Sans"/>
              </a:rPr>
              <a:t>	</a:t>
            </a:r>
            <a:r>
              <a:rPr b="0" lang="ru-RU" sz="3600" spc="-1" strike="noStrike">
                <a:solidFill>
                  <a:srgbClr val="1d2e5f"/>
                </a:solidFill>
                <a:latin typeface="Arial"/>
                <a:ea typeface="DejaVu Sans"/>
              </a:rPr>
              <a:t> </a:t>
            </a:r>
            <a:r>
              <a:rPr b="0" lang="ru-RU" sz="3600" spc="-7" strike="noStrike">
                <a:solidFill>
                  <a:srgbClr val="1d2e5f"/>
                </a:solidFill>
                <a:latin typeface="Arial"/>
                <a:ea typeface="DejaVu Sans"/>
              </a:rPr>
              <a:t>з</a:t>
            </a:r>
            <a:r>
              <a:rPr b="0" lang="ru-RU" sz="3600" spc="-1" strike="noStrike">
                <a:solidFill>
                  <a:srgbClr val="1d2e5f"/>
                </a:solidFill>
                <a:latin typeface="Arial"/>
                <a:ea typeface="DejaVu Sans"/>
              </a:rPr>
              <a:t>ниже</a:t>
            </a:r>
            <a:r>
              <a:rPr b="0" lang="ru-RU" sz="3600" spc="4" strike="noStrike">
                <a:solidFill>
                  <a:srgbClr val="1d2e5f"/>
                </a:solidFill>
                <a:latin typeface="Arial"/>
                <a:ea typeface="DejaVu Sans"/>
              </a:rPr>
              <a:t>н</a:t>
            </a:r>
            <a:r>
              <a:rPr b="0" lang="ru-RU" sz="3600" spc="-1" strike="noStrike">
                <a:solidFill>
                  <a:srgbClr val="1d2e5f"/>
                </a:solidFill>
                <a:latin typeface="Arial"/>
                <a:ea typeface="DejaVu Sans"/>
              </a:rPr>
              <a:t>о</a:t>
            </a:r>
            <a:r>
              <a:rPr b="0" lang="ru-RU" sz="3600" spc="-1" strike="noStrike">
                <a:solidFill>
                  <a:srgbClr val="1d2e5f"/>
                </a:solidFill>
                <a:latin typeface="Arial"/>
                <a:ea typeface="DejaVu Sans"/>
              </a:rPr>
              <a:t>	</a:t>
            </a:r>
            <a:r>
              <a:rPr b="0" lang="ru-RU" sz="3600" spc="-1" strike="noStrike">
                <a:solidFill>
                  <a:srgbClr val="1d2e5f"/>
                </a:solidFill>
                <a:latin typeface="Arial"/>
                <a:ea typeface="DejaVu Sans"/>
              </a:rPr>
              <a:t> чер</a:t>
            </a:r>
            <a:r>
              <a:rPr b="0" lang="ru-RU" sz="3600" spc="-80" strike="noStrike">
                <a:solidFill>
                  <a:srgbClr val="1d2e5f"/>
                </a:solidFill>
                <a:latin typeface="Arial"/>
                <a:ea typeface="DejaVu Sans"/>
              </a:rPr>
              <a:t>е</a:t>
            </a:r>
            <a:r>
              <a:rPr b="0" lang="ru-RU" sz="3600" spc="-1" strike="noStrike">
                <a:solidFill>
                  <a:srgbClr val="1d2e5f"/>
                </a:solidFill>
                <a:latin typeface="Arial"/>
                <a:ea typeface="DejaVu Sans"/>
              </a:rPr>
              <a:t>з</a:t>
            </a:r>
            <a:r>
              <a:rPr b="0" lang="ru-RU" sz="3600" spc="-1" strike="noStrike">
                <a:solidFill>
                  <a:srgbClr val="1d2e5f"/>
                </a:solidFill>
                <a:latin typeface="Arial"/>
                <a:ea typeface="DejaVu Sans"/>
              </a:rPr>
              <a:t>	</a:t>
            </a:r>
            <a:r>
              <a:rPr b="0" lang="ru-RU" sz="3600" spc="-1" strike="noStrike">
                <a:solidFill>
                  <a:srgbClr val="1d2e5f"/>
                </a:solidFill>
                <a:latin typeface="Arial"/>
                <a:ea typeface="DejaVu Sans"/>
              </a:rPr>
              <a:t>часті</a:t>
            </a:r>
            <a:endParaRPr b="0" lang="ru-RU" sz="3600" spc="-1" strike="noStrike">
              <a:latin typeface="Arial"/>
            </a:endParaRPr>
          </a:p>
        </p:txBody>
      </p:sp>
      <p:sp>
        <p:nvSpPr>
          <p:cNvPr id="308" name="CustomShape 10"/>
          <p:cNvSpPr/>
          <p:nvPr/>
        </p:nvSpPr>
        <p:spPr>
          <a:xfrm>
            <a:off x="586080" y="6495480"/>
            <a:ext cx="10933920" cy="1110240"/>
          </a:xfrm>
          <a:prstGeom prst="rect">
            <a:avLst/>
          </a:prstGeom>
          <a:noFill/>
          <a:ln>
            <a:noFill/>
          </a:ln>
        </p:spPr>
        <p:style>
          <a:lnRef idx="0"/>
          <a:fillRef idx="0"/>
          <a:effectRef idx="0"/>
          <a:fontRef idx="minor"/>
        </p:style>
        <p:txBody>
          <a:bodyPr lIns="0" rIns="0" tIns="12600" bIns="0">
            <a:spAutoFit/>
          </a:bodyPr>
          <a:p>
            <a:pPr marL="12600">
              <a:lnSpc>
                <a:spcPct val="100000"/>
              </a:lnSpc>
              <a:spcBef>
                <a:spcPts val="99"/>
              </a:spcBef>
            </a:pPr>
            <a:r>
              <a:rPr b="0" lang="ru-RU" sz="3600" spc="-7" strike="noStrike">
                <a:solidFill>
                  <a:srgbClr val="1d2e5f"/>
                </a:solidFill>
                <a:latin typeface="Arial"/>
                <a:ea typeface="DejaVu Sans"/>
              </a:rPr>
              <a:t>інф</a:t>
            </a:r>
            <a:r>
              <a:rPr b="0" lang="ru-RU" sz="3600" spc="4" strike="noStrike">
                <a:solidFill>
                  <a:srgbClr val="1d2e5f"/>
                </a:solidFill>
                <a:latin typeface="Arial"/>
                <a:ea typeface="DejaVu Sans"/>
              </a:rPr>
              <a:t>е</a:t>
            </a:r>
            <a:r>
              <a:rPr b="0" lang="ru-RU" sz="3600" spc="-1" strike="noStrike">
                <a:solidFill>
                  <a:srgbClr val="1d2e5f"/>
                </a:solidFill>
                <a:latin typeface="Arial"/>
                <a:ea typeface="DejaVu Sans"/>
              </a:rPr>
              <a:t>кц</a:t>
            </a:r>
            <a:r>
              <a:rPr b="0" lang="ru-RU" sz="3600" spc="-12" strike="noStrike">
                <a:solidFill>
                  <a:srgbClr val="1d2e5f"/>
                </a:solidFill>
                <a:latin typeface="Arial"/>
                <a:ea typeface="DejaVu Sans"/>
              </a:rPr>
              <a:t>і</a:t>
            </a:r>
            <a:r>
              <a:rPr b="0" lang="ru-RU" sz="3600" spc="-1" strike="noStrike">
                <a:solidFill>
                  <a:srgbClr val="1d2e5f"/>
                </a:solidFill>
                <a:latin typeface="Arial"/>
                <a:ea typeface="DejaVu Sans"/>
              </a:rPr>
              <a:t>й).</a:t>
            </a:r>
            <a:r>
              <a:rPr b="0" lang="ru-RU" sz="3600" spc="-1" strike="noStrike">
                <a:solidFill>
                  <a:srgbClr val="1d2e5f"/>
                </a:solidFill>
                <a:latin typeface="Arial"/>
                <a:ea typeface="DejaVu Sans"/>
              </a:rPr>
              <a:t>	</a:t>
            </a:r>
            <a:r>
              <a:rPr b="0" lang="ru-RU" sz="3600" spc="-1" strike="noStrike">
                <a:solidFill>
                  <a:srgbClr val="1d2e5f"/>
                </a:solidFill>
                <a:latin typeface="Arial"/>
                <a:ea typeface="DejaVu Sans"/>
              </a:rPr>
              <a:t>Вони</a:t>
            </a:r>
            <a:r>
              <a:rPr b="0" lang="ru-RU" sz="3600" spc="-1" strike="noStrike">
                <a:solidFill>
                  <a:srgbClr val="1d2e5f"/>
                </a:solidFill>
                <a:latin typeface="Arial"/>
                <a:ea typeface="DejaVu Sans"/>
              </a:rPr>
              <a:t>	</a:t>
            </a:r>
            <a:r>
              <a:rPr b="0" lang="ru-RU" sz="3600" spc="-1" strike="noStrike">
                <a:solidFill>
                  <a:srgbClr val="1d2e5f"/>
                </a:solidFill>
                <a:latin typeface="Arial"/>
                <a:ea typeface="DejaVu Sans"/>
              </a:rPr>
              <a:t>м</a:t>
            </a:r>
            <a:r>
              <a:rPr b="0" lang="ru-RU" sz="3600" spc="-41" strike="noStrike">
                <a:solidFill>
                  <a:srgbClr val="1d2e5f"/>
                </a:solidFill>
                <a:latin typeface="Arial"/>
                <a:ea typeface="DejaVu Sans"/>
              </a:rPr>
              <a:t>о</a:t>
            </a:r>
            <a:r>
              <a:rPr b="0" lang="ru-RU" sz="3600" spc="26" strike="noStrike">
                <a:solidFill>
                  <a:srgbClr val="1d2e5f"/>
                </a:solidFill>
                <a:latin typeface="Arial"/>
                <a:ea typeface="DejaVu Sans"/>
              </a:rPr>
              <a:t>ж</a:t>
            </a:r>
            <a:r>
              <a:rPr b="0" lang="ru-RU" sz="3600" spc="-1" strike="noStrike">
                <a:solidFill>
                  <a:srgbClr val="1d2e5f"/>
                </a:solidFill>
                <a:latin typeface="Arial"/>
                <a:ea typeface="DejaVu Sans"/>
              </a:rPr>
              <a:t>уть</a:t>
            </a:r>
            <a:r>
              <a:rPr b="0" lang="ru-RU" sz="3600" spc="-1" strike="noStrike">
                <a:solidFill>
                  <a:srgbClr val="1d2e5f"/>
                </a:solidFill>
                <a:latin typeface="Arial"/>
                <a:ea typeface="DejaVu Sans"/>
              </a:rPr>
              <a:t>	</a:t>
            </a:r>
            <a:r>
              <a:rPr b="0" lang="ru-RU" sz="3600" spc="-7" strike="noStrike">
                <a:solidFill>
                  <a:srgbClr val="1d2e5f"/>
                </a:solidFill>
                <a:latin typeface="Arial"/>
                <a:ea typeface="DejaVu Sans"/>
              </a:rPr>
              <a:t>в</a:t>
            </a:r>
            <a:r>
              <a:rPr b="0" lang="ru-RU" sz="3600" spc="-15" strike="noStrike">
                <a:solidFill>
                  <a:srgbClr val="1d2e5f"/>
                </a:solidFill>
                <a:latin typeface="Arial"/>
                <a:ea typeface="DejaVu Sans"/>
              </a:rPr>
              <a:t>п</a:t>
            </a:r>
            <a:r>
              <a:rPr b="0" lang="ru-RU" sz="3600" spc="-7" strike="noStrike">
                <a:solidFill>
                  <a:srgbClr val="1d2e5f"/>
                </a:solidFill>
                <a:latin typeface="Arial"/>
                <a:ea typeface="DejaVu Sans"/>
              </a:rPr>
              <a:t>л</a:t>
            </a:r>
            <a:r>
              <a:rPr b="0" lang="ru-RU" sz="3600" spc="4" strike="noStrike">
                <a:solidFill>
                  <a:srgbClr val="1d2e5f"/>
                </a:solidFill>
                <a:latin typeface="Arial"/>
                <a:ea typeface="DejaVu Sans"/>
              </a:rPr>
              <a:t>и</a:t>
            </a:r>
            <a:r>
              <a:rPr b="0" lang="ru-RU" sz="3600" spc="-46" strike="noStrike">
                <a:solidFill>
                  <a:srgbClr val="1d2e5f"/>
                </a:solidFill>
                <a:latin typeface="Arial"/>
                <a:ea typeface="DejaVu Sans"/>
              </a:rPr>
              <a:t>в</a:t>
            </a:r>
            <a:r>
              <a:rPr b="0" lang="ru-RU" sz="3600" spc="-86" strike="noStrike">
                <a:solidFill>
                  <a:srgbClr val="1d2e5f"/>
                </a:solidFill>
                <a:latin typeface="Arial"/>
                <a:ea typeface="DejaVu Sans"/>
              </a:rPr>
              <a:t>а</a:t>
            </a:r>
            <a:r>
              <a:rPr b="0" lang="ru-RU" sz="3600" spc="-1" strike="noStrike">
                <a:solidFill>
                  <a:srgbClr val="1d2e5f"/>
                </a:solidFill>
                <a:latin typeface="Arial"/>
                <a:ea typeface="DejaVu Sans"/>
              </a:rPr>
              <a:t>ти</a:t>
            </a:r>
            <a:r>
              <a:rPr b="0" lang="ru-RU" sz="3600" spc="-1" strike="noStrike">
                <a:solidFill>
                  <a:srgbClr val="1d2e5f"/>
                </a:solidFill>
                <a:latin typeface="Arial"/>
                <a:ea typeface="DejaVu Sans"/>
              </a:rPr>
              <a:t>	</a:t>
            </a:r>
            <a:r>
              <a:rPr b="0" lang="ru-RU" sz="3600" spc="-1" strike="noStrike">
                <a:solidFill>
                  <a:srgbClr val="1d2e5f"/>
                </a:solidFill>
                <a:latin typeface="Arial"/>
                <a:ea typeface="DejaVu Sans"/>
              </a:rPr>
              <a:t>на  </a:t>
            </a:r>
            <a:r>
              <a:rPr b="0" lang="ru-RU" sz="3600" spc="-12" strike="noStrike">
                <a:solidFill>
                  <a:srgbClr val="1d2e5f"/>
                </a:solidFill>
                <a:latin typeface="Arial"/>
                <a:ea typeface="DejaVu Sans"/>
              </a:rPr>
              <a:t>аутоімунних</a:t>
            </a:r>
            <a:r>
              <a:rPr b="0" lang="ru-RU" sz="3600" spc="-12" strike="noStrike">
                <a:solidFill>
                  <a:srgbClr val="1d2e5f"/>
                </a:solidFill>
                <a:latin typeface="Arial"/>
                <a:ea typeface="DejaVu Sans"/>
              </a:rPr>
              <a:t>	</a:t>
            </a:r>
            <a:r>
              <a:rPr b="0" lang="ru-RU" sz="3600" spc="-12" strike="noStrike">
                <a:solidFill>
                  <a:srgbClr val="1d2e5f"/>
                </a:solidFill>
                <a:latin typeface="Arial"/>
                <a:ea typeface="DejaVu Sans"/>
              </a:rPr>
              <a:t>	</a:t>
            </a:r>
            <a:r>
              <a:rPr b="0" lang="ru-RU" sz="3600" spc="-15" strike="noStrike">
                <a:solidFill>
                  <a:srgbClr val="1d2e5f"/>
                </a:solidFill>
                <a:latin typeface="Arial"/>
                <a:ea typeface="DejaVu Sans"/>
              </a:rPr>
              <a:t>захворювань </a:t>
            </a:r>
            <a:r>
              <a:rPr b="0" lang="ru-RU" sz="3600" spc="-1" strike="noStrike">
                <a:solidFill>
                  <a:srgbClr val="1d2e5f"/>
                </a:solidFill>
                <a:latin typeface="Arial"/>
                <a:ea typeface="DejaVu Sans"/>
              </a:rPr>
              <a:t>(наприклад, </a:t>
            </a:r>
            <a:r>
              <a:rPr b="0" lang="ru-RU" sz="3600" spc="-1" strike="noStrike">
                <a:solidFill>
                  <a:srgbClr val="1d2e5f"/>
                </a:solidFill>
                <a:latin typeface="Arial"/>
                <a:ea typeface="DejaVu Sans"/>
              </a:rPr>
              <a:t>цукро</a:t>
            </a:r>
            <a:r>
              <a:rPr b="0" lang="ru-RU" sz="3600" spc="-52" strike="noStrike">
                <a:solidFill>
                  <a:srgbClr val="1d2e5f"/>
                </a:solidFill>
                <a:latin typeface="Arial"/>
                <a:ea typeface="DejaVu Sans"/>
              </a:rPr>
              <a:t>в</a:t>
            </a:r>
            <a:r>
              <a:rPr b="0" lang="ru-RU" sz="3600" spc="-15" strike="noStrike">
                <a:solidFill>
                  <a:srgbClr val="1d2e5f"/>
                </a:solidFill>
                <a:latin typeface="Arial"/>
                <a:ea typeface="DejaVu Sans"/>
              </a:rPr>
              <a:t>о</a:t>
            </a:r>
            <a:r>
              <a:rPr b="0" lang="ru-RU" sz="3600" spc="-92" strike="noStrike">
                <a:solidFill>
                  <a:srgbClr val="1d2e5f"/>
                </a:solidFill>
                <a:latin typeface="Arial"/>
                <a:ea typeface="DejaVu Sans"/>
              </a:rPr>
              <a:t>г</a:t>
            </a:r>
            <a:r>
              <a:rPr b="0" lang="ru-RU" sz="3600" spc="-1" strike="noStrike">
                <a:solidFill>
                  <a:srgbClr val="1d2e5f"/>
                </a:solidFill>
                <a:latin typeface="Arial"/>
                <a:ea typeface="DejaVu Sans"/>
              </a:rPr>
              <a:t>о</a:t>
            </a:r>
            <a:endParaRPr b="0" lang="ru-RU" sz="3600" spc="-1" strike="noStrike">
              <a:latin typeface="Arial"/>
            </a:endParaRPr>
          </a:p>
        </p:txBody>
      </p:sp>
      <p:sp>
        <p:nvSpPr>
          <p:cNvPr id="309" name="CustomShape 11"/>
          <p:cNvSpPr/>
          <p:nvPr/>
        </p:nvSpPr>
        <p:spPr>
          <a:xfrm>
            <a:off x="8928000" y="6449760"/>
            <a:ext cx="3312000" cy="561600"/>
          </a:xfrm>
          <a:prstGeom prst="rect">
            <a:avLst/>
          </a:prstGeom>
          <a:noFill/>
          <a:ln>
            <a:noFill/>
          </a:ln>
        </p:spPr>
        <p:style>
          <a:lnRef idx="0"/>
          <a:fillRef idx="0"/>
          <a:effectRef idx="0"/>
          <a:fontRef idx="minor"/>
        </p:style>
        <p:txBody>
          <a:bodyPr lIns="0" rIns="0" tIns="12600" bIns="0">
            <a:spAutoFit/>
          </a:bodyPr>
          <a:p>
            <a:pPr marL="12600" indent="236160">
              <a:lnSpc>
                <a:spcPct val="100000"/>
              </a:lnSpc>
              <a:spcBef>
                <a:spcPts val="99"/>
              </a:spcBef>
            </a:pPr>
            <a:r>
              <a:rPr b="0" lang="ru-RU" sz="3600" spc="-7" strike="noStrike">
                <a:solidFill>
                  <a:srgbClr val="1d2e5f"/>
                </a:solidFill>
                <a:latin typeface="Arial"/>
                <a:ea typeface="DejaVu Sans"/>
              </a:rPr>
              <a:t>р</a:t>
            </a:r>
            <a:r>
              <a:rPr b="0" lang="ru-RU" sz="3600" spc="-55" strike="noStrike">
                <a:solidFill>
                  <a:srgbClr val="1d2e5f"/>
                </a:solidFill>
                <a:latin typeface="Arial"/>
                <a:ea typeface="DejaVu Sans"/>
              </a:rPr>
              <a:t>о</a:t>
            </a:r>
            <a:r>
              <a:rPr b="0" lang="ru-RU" sz="3600" spc="-7" strike="noStrike">
                <a:solidFill>
                  <a:srgbClr val="1d2e5f"/>
                </a:solidFill>
                <a:latin typeface="Arial"/>
                <a:ea typeface="DejaVu Sans"/>
              </a:rPr>
              <a:t>зви</a:t>
            </a:r>
            <a:r>
              <a:rPr b="0" lang="ru-RU" sz="3600" spc="-35" strike="noStrike">
                <a:solidFill>
                  <a:srgbClr val="1d2e5f"/>
                </a:solidFill>
                <a:latin typeface="Arial"/>
                <a:ea typeface="DejaVu Sans"/>
              </a:rPr>
              <a:t>т</a:t>
            </a:r>
            <a:r>
              <a:rPr b="0" lang="ru-RU" sz="3600" spc="-7" strike="noStrike">
                <a:solidFill>
                  <a:srgbClr val="1d2e5f"/>
                </a:solidFill>
                <a:latin typeface="Arial"/>
                <a:ea typeface="DejaVu Sans"/>
              </a:rPr>
              <a:t>ок </a:t>
            </a:r>
            <a:endParaRPr b="0" lang="ru-RU" sz="3600" spc="-1" strike="noStrike">
              <a:latin typeface="Arial"/>
            </a:endParaRPr>
          </a:p>
        </p:txBody>
      </p:sp>
      <p:sp>
        <p:nvSpPr>
          <p:cNvPr id="310" name="CustomShape 12"/>
          <p:cNvSpPr/>
          <p:nvPr/>
        </p:nvSpPr>
        <p:spPr>
          <a:xfrm>
            <a:off x="648000" y="7776000"/>
            <a:ext cx="11691000" cy="1658160"/>
          </a:xfrm>
          <a:prstGeom prst="rect">
            <a:avLst/>
          </a:prstGeom>
          <a:noFill/>
          <a:ln>
            <a:noFill/>
          </a:ln>
        </p:spPr>
        <p:style>
          <a:lnRef idx="0"/>
          <a:fillRef idx="0"/>
          <a:effectRef idx="0"/>
          <a:fontRef idx="minor"/>
        </p:style>
        <p:txBody>
          <a:bodyPr lIns="0" rIns="0" tIns="12600" bIns="0">
            <a:spAutoFit/>
          </a:bodyPr>
          <a:p>
            <a:pPr marL="12600" algn="just">
              <a:lnSpc>
                <a:spcPct val="100000"/>
              </a:lnSpc>
              <a:spcBef>
                <a:spcPts val="99"/>
              </a:spcBef>
            </a:pPr>
            <a:r>
              <a:rPr b="0" lang="ru-RU" sz="3600" spc="-26" strike="noStrike">
                <a:solidFill>
                  <a:srgbClr val="1d2e5f"/>
                </a:solidFill>
                <a:latin typeface="Arial"/>
                <a:ea typeface="DejaVu Sans"/>
              </a:rPr>
              <a:t>діабету </a:t>
            </a:r>
            <a:r>
              <a:rPr b="0" lang="ru-RU" sz="3600" spc="-1" strike="noStrike">
                <a:solidFill>
                  <a:srgbClr val="1d2e5f"/>
                </a:solidFill>
                <a:latin typeface="Arial"/>
                <a:ea typeface="DejaVu Sans"/>
              </a:rPr>
              <a:t>I </a:t>
            </a:r>
            <a:r>
              <a:rPr b="0" lang="ru-RU" sz="3600" spc="-72" strike="noStrike">
                <a:solidFill>
                  <a:srgbClr val="1d2e5f"/>
                </a:solidFill>
                <a:latin typeface="Arial"/>
                <a:ea typeface="DejaVu Sans"/>
              </a:rPr>
              <a:t>типу, </a:t>
            </a:r>
            <a:r>
              <a:rPr b="0" lang="ru-RU" sz="3600" spc="-21" strike="noStrike">
                <a:solidFill>
                  <a:srgbClr val="1d2e5f"/>
                </a:solidFill>
                <a:latin typeface="Arial"/>
                <a:ea typeface="DejaVu Sans"/>
              </a:rPr>
              <a:t>целіакії). </a:t>
            </a:r>
            <a:r>
              <a:rPr b="0" lang="ru-RU" sz="3600" spc="-7" strike="noStrike">
                <a:solidFill>
                  <a:srgbClr val="1d2e5f"/>
                </a:solidFill>
                <a:latin typeface="Arial"/>
                <a:ea typeface="DejaVu Sans"/>
              </a:rPr>
              <a:t>HLA </a:t>
            </a:r>
            <a:r>
              <a:rPr b="0" lang="ru-RU" sz="3600" spc="-1" strike="noStrike">
                <a:solidFill>
                  <a:srgbClr val="1d2e5f"/>
                </a:solidFill>
                <a:latin typeface="Arial"/>
                <a:ea typeface="DejaVu Sans"/>
              </a:rPr>
              <a:t>можуть </a:t>
            </a:r>
            <a:r>
              <a:rPr b="0" lang="ru-RU" sz="3600" spc="-21" strike="noStrike">
                <a:solidFill>
                  <a:srgbClr val="1d2e5f"/>
                </a:solidFill>
                <a:latin typeface="Arial"/>
                <a:ea typeface="DejaVu Sans"/>
              </a:rPr>
              <a:t>бути </a:t>
            </a:r>
            <a:r>
              <a:rPr b="0" lang="ru-RU" sz="3600" spc="-1" strike="noStrike">
                <a:solidFill>
                  <a:srgbClr val="1d2e5f"/>
                </a:solidFill>
                <a:latin typeface="Arial"/>
                <a:ea typeface="DejaVu Sans"/>
              </a:rPr>
              <a:t>пов'язані з  </a:t>
            </a:r>
            <a:r>
              <a:rPr b="0" lang="ru-RU" sz="3600" spc="-7" strike="noStrike">
                <a:solidFill>
                  <a:srgbClr val="1d2e5f"/>
                </a:solidFill>
                <a:latin typeface="Arial"/>
                <a:ea typeface="DejaVu Sans"/>
              </a:rPr>
              <a:t>деякими </a:t>
            </a:r>
            <a:r>
              <a:rPr b="0" lang="ru-RU" sz="3600" spc="-12" strike="noStrike">
                <a:solidFill>
                  <a:srgbClr val="1d2e5f"/>
                </a:solidFill>
                <a:latin typeface="Arial"/>
                <a:ea typeface="DejaVu Sans"/>
              </a:rPr>
              <a:t>індивідуальними запахами, </a:t>
            </a:r>
            <a:r>
              <a:rPr b="0" lang="ru-RU" sz="3600" spc="-21" strike="noStrike">
                <a:solidFill>
                  <a:srgbClr val="1d2e5f"/>
                </a:solidFill>
                <a:latin typeface="Arial"/>
                <a:ea typeface="DejaVu Sans"/>
              </a:rPr>
              <a:t>що м</a:t>
            </a:r>
            <a:r>
              <a:rPr b="0" lang="ru-RU" sz="3600" spc="-15" strike="noStrike">
                <a:solidFill>
                  <a:srgbClr val="1d2e5f"/>
                </a:solidFill>
                <a:latin typeface="Arial"/>
                <a:ea typeface="DejaVu Sans"/>
              </a:rPr>
              <a:t>ають </a:t>
            </a:r>
            <a:r>
              <a:rPr b="0" lang="ru-RU" sz="3600" spc="-26" strike="noStrike">
                <a:solidFill>
                  <a:srgbClr val="1d2e5f"/>
                </a:solidFill>
                <a:latin typeface="Arial"/>
                <a:ea typeface="DejaVu Sans"/>
              </a:rPr>
              <a:t>роль  </a:t>
            </a:r>
            <a:r>
              <a:rPr b="0" lang="ru-RU" sz="3600" spc="-1" strike="noStrike">
                <a:solidFill>
                  <a:srgbClr val="1d2e5f"/>
                </a:solidFill>
                <a:latin typeface="Arial"/>
                <a:ea typeface="DejaVu Sans"/>
              </a:rPr>
              <a:t>при </a:t>
            </a:r>
            <a:r>
              <a:rPr b="0" lang="ru-RU" sz="3600" spc="-7" strike="noStrike">
                <a:solidFill>
                  <a:srgbClr val="1d2e5f"/>
                </a:solidFill>
                <a:latin typeface="Arial"/>
                <a:ea typeface="DejaVu Sans"/>
              </a:rPr>
              <a:t>виборі </a:t>
            </a:r>
            <a:r>
              <a:rPr b="0" lang="ru-RU" sz="3600" spc="-26" strike="noStrike">
                <a:solidFill>
                  <a:srgbClr val="1d2e5f"/>
                </a:solidFill>
                <a:latin typeface="Arial"/>
                <a:ea typeface="DejaVu Sans"/>
              </a:rPr>
              <a:t>статевих</a:t>
            </a:r>
            <a:r>
              <a:rPr b="0" lang="ru-RU" sz="3600" spc="-1" strike="noStrike">
                <a:solidFill>
                  <a:srgbClr val="1d2e5f"/>
                </a:solidFill>
                <a:latin typeface="Arial"/>
                <a:ea typeface="DejaVu Sans"/>
              </a:rPr>
              <a:t> </a:t>
            </a:r>
            <a:r>
              <a:rPr b="0" lang="ru-RU" sz="3600" spc="-12" strike="noStrike">
                <a:solidFill>
                  <a:srgbClr val="1d2e5f"/>
                </a:solidFill>
                <a:latin typeface="Arial"/>
                <a:ea typeface="DejaVu Sans"/>
              </a:rPr>
              <a:t>партнерів.</a:t>
            </a:r>
            <a:endParaRPr b="0" lang="ru-RU" sz="3600" spc="-1" strike="noStrike">
              <a:latin typeface="Arial"/>
            </a:endParaRPr>
          </a:p>
        </p:txBody>
      </p:sp>
    </p:spTree>
  </p:cSld>
  <mc:AlternateContent>
    <mc:Choice Requires="p14">
      <p:transition spd="slow" p14:dur="2000"/>
    </mc:Choice>
    <mc:Fallback>
      <p:transition spd="slow"/>
    </mc:Fallback>
  </mc:AlternateContent>
</p:sld>
</file>

<file path=ppt/slides/slide8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1" name="CustomShape 1"/>
          <p:cNvSpPr/>
          <p:nvPr/>
        </p:nvSpPr>
        <p:spPr>
          <a:xfrm>
            <a:off x="7264080" y="388080"/>
            <a:ext cx="5443920" cy="499680"/>
          </a:xfrm>
          <a:prstGeom prst="rect">
            <a:avLst/>
          </a:prstGeom>
          <a:noFill/>
          <a:ln>
            <a:noFill/>
          </a:ln>
        </p:spPr>
        <p:style>
          <a:lnRef idx="0"/>
          <a:fillRef idx="0"/>
          <a:effectRef idx="0"/>
          <a:fontRef idx="minor"/>
        </p:style>
        <p:txBody>
          <a:bodyPr lIns="0" rIns="0" tIns="12600" bIns="0">
            <a:spAutoFit/>
          </a:bodyPr>
          <a:p>
            <a:pPr marL="12600">
              <a:lnSpc>
                <a:spcPct val="100000"/>
              </a:lnSpc>
              <a:spcBef>
                <a:spcPts val="99"/>
              </a:spcBef>
            </a:pPr>
            <a:r>
              <a:rPr b="0" lang="ru-RU" sz="3200" spc="-7" strike="noStrike">
                <a:solidFill>
                  <a:srgbClr val="c00000"/>
                </a:solidFill>
                <a:latin typeface="Arial"/>
                <a:ea typeface="DejaVu Sans"/>
              </a:rPr>
              <a:t>(CD16/CD56)</a:t>
            </a:r>
            <a:r>
              <a:rPr b="0" lang="ru-RU" sz="3200" spc="-7" strike="noStrike">
                <a:solidFill>
                  <a:srgbClr val="c00000"/>
                </a:solidFill>
                <a:latin typeface="Arial"/>
                <a:ea typeface="DejaVu Sans"/>
              </a:rPr>
              <a:t>	</a:t>
            </a:r>
            <a:r>
              <a:rPr b="0" lang="ru-RU" sz="3200" spc="-1" strike="noStrike">
                <a:solidFill>
                  <a:srgbClr val="1d2e5f"/>
                </a:solidFill>
                <a:latin typeface="Arial"/>
                <a:ea typeface="DejaVu Sans"/>
              </a:rPr>
              <a:t>–</a:t>
            </a:r>
            <a:r>
              <a:rPr b="0" lang="ru-RU" sz="3200" spc="-1" strike="noStrike">
                <a:solidFill>
                  <a:srgbClr val="1d2e5f"/>
                </a:solidFill>
                <a:latin typeface="Arial"/>
                <a:ea typeface="DejaVu Sans"/>
              </a:rPr>
              <a:t>	</a:t>
            </a:r>
            <a:r>
              <a:rPr b="0" lang="ru-RU" sz="3200" spc="-21" strike="noStrike">
                <a:solidFill>
                  <a:srgbClr val="1d2e5f"/>
                </a:solidFill>
                <a:latin typeface="Arial"/>
                <a:ea typeface="DejaVu Sans"/>
              </a:rPr>
              <a:t>це</a:t>
            </a:r>
            <a:r>
              <a:rPr b="0" lang="ru-RU" sz="3200" spc="-21" strike="noStrike">
                <a:solidFill>
                  <a:srgbClr val="1d2e5f"/>
                </a:solidFill>
                <a:latin typeface="Arial"/>
                <a:ea typeface="DejaVu Sans"/>
              </a:rPr>
              <a:t>	</a:t>
            </a:r>
            <a:r>
              <a:rPr b="0" lang="ru-RU" sz="3200" spc="-32" strike="noStrike">
                <a:solidFill>
                  <a:srgbClr val="1d2e5f"/>
                </a:solidFill>
                <a:latin typeface="Arial"/>
                <a:ea typeface="DejaVu Sans"/>
              </a:rPr>
              <a:t>великі</a:t>
            </a:r>
            <a:endParaRPr b="0" lang="ru-RU" sz="3200" spc="-1" strike="noStrike">
              <a:latin typeface="Arial"/>
            </a:endParaRPr>
          </a:p>
        </p:txBody>
      </p:sp>
      <p:sp>
        <p:nvSpPr>
          <p:cNvPr id="312" name="CustomShape 2"/>
          <p:cNvSpPr/>
          <p:nvPr/>
        </p:nvSpPr>
        <p:spPr>
          <a:xfrm>
            <a:off x="297000" y="388080"/>
            <a:ext cx="2337120" cy="987840"/>
          </a:xfrm>
          <a:prstGeom prst="rect">
            <a:avLst/>
          </a:prstGeom>
          <a:noFill/>
          <a:ln>
            <a:noFill/>
          </a:ln>
        </p:spPr>
        <p:style>
          <a:lnRef idx="0"/>
          <a:fillRef idx="0"/>
          <a:effectRef idx="0"/>
          <a:fontRef idx="minor"/>
        </p:style>
        <p:txBody>
          <a:bodyPr lIns="0" rIns="0" tIns="12600" bIns="0">
            <a:spAutoFit/>
          </a:bodyPr>
          <a:p>
            <a:pPr marL="12600">
              <a:lnSpc>
                <a:spcPct val="100000"/>
              </a:lnSpc>
              <a:spcBef>
                <a:spcPts val="99"/>
              </a:spcBef>
            </a:pPr>
            <a:r>
              <a:rPr b="1" lang="ru-RU" sz="3200" spc="-1" strike="noStrike">
                <a:solidFill>
                  <a:srgbClr val="c00000"/>
                </a:solidFill>
                <a:latin typeface="Arial"/>
                <a:ea typeface="DejaVu Sans"/>
              </a:rPr>
              <a:t>НК</a:t>
            </a:r>
            <a:r>
              <a:rPr b="1" lang="ru-RU" sz="3200" spc="-15" strike="noStrike">
                <a:solidFill>
                  <a:srgbClr val="c00000"/>
                </a:solidFill>
                <a:latin typeface="Arial"/>
                <a:ea typeface="DejaVu Sans"/>
              </a:rPr>
              <a:t>-</a:t>
            </a:r>
            <a:r>
              <a:rPr b="1" lang="ru-RU" sz="3200" spc="26" strike="noStrike">
                <a:solidFill>
                  <a:srgbClr val="c00000"/>
                </a:solidFill>
                <a:latin typeface="Arial"/>
                <a:ea typeface="DejaVu Sans"/>
              </a:rPr>
              <a:t>к</a:t>
            </a:r>
            <a:r>
              <a:rPr b="1" lang="ru-RU" sz="3200" spc="-7" strike="noStrike">
                <a:solidFill>
                  <a:srgbClr val="c00000"/>
                </a:solidFill>
                <a:latin typeface="Arial"/>
                <a:ea typeface="DejaVu Sans"/>
              </a:rPr>
              <a:t>лі</a:t>
            </a:r>
            <a:r>
              <a:rPr b="1" lang="ru-RU" sz="3200" spc="-21" strike="noStrike">
                <a:solidFill>
                  <a:srgbClr val="c00000"/>
                </a:solidFill>
                <a:latin typeface="Arial"/>
                <a:ea typeface="DejaVu Sans"/>
              </a:rPr>
              <a:t>т</a:t>
            </a:r>
            <a:r>
              <a:rPr b="1" lang="ru-RU" sz="3200" spc="-1" strike="noStrike">
                <a:solidFill>
                  <a:srgbClr val="c00000"/>
                </a:solidFill>
                <a:latin typeface="Arial"/>
                <a:ea typeface="DejaVu Sans"/>
              </a:rPr>
              <a:t>ини,</a:t>
            </a:r>
            <a:endParaRPr b="0" lang="ru-RU" sz="3200" spc="-1" strike="noStrike">
              <a:latin typeface="Arial"/>
            </a:endParaRPr>
          </a:p>
          <a:p>
            <a:pPr marL="12600">
              <a:lnSpc>
                <a:spcPct val="100000"/>
              </a:lnSpc>
              <a:spcBef>
                <a:spcPts val="6"/>
              </a:spcBef>
            </a:pPr>
            <a:r>
              <a:rPr b="0" lang="ru-RU" sz="3200" spc="-15" strike="noStrike">
                <a:solidFill>
                  <a:srgbClr val="1d2e5f"/>
                </a:solidFill>
                <a:latin typeface="Arial"/>
                <a:ea typeface="DejaVu Sans"/>
              </a:rPr>
              <a:t>гранулярні</a:t>
            </a:r>
            <a:endParaRPr b="0" lang="ru-RU" sz="3200" spc="-1" strike="noStrike">
              <a:latin typeface="Arial"/>
            </a:endParaRPr>
          </a:p>
        </p:txBody>
      </p:sp>
      <p:sp>
        <p:nvSpPr>
          <p:cNvPr id="313" name="CustomShape 3"/>
          <p:cNvSpPr/>
          <p:nvPr/>
        </p:nvSpPr>
        <p:spPr>
          <a:xfrm>
            <a:off x="2984040" y="388080"/>
            <a:ext cx="2262600" cy="987840"/>
          </a:xfrm>
          <a:prstGeom prst="rect">
            <a:avLst/>
          </a:prstGeom>
          <a:noFill/>
          <a:ln>
            <a:noFill/>
          </a:ln>
        </p:spPr>
        <p:style>
          <a:lnRef idx="0"/>
          <a:fillRef idx="0"/>
          <a:effectRef idx="0"/>
          <a:fontRef idx="minor"/>
        </p:style>
        <p:txBody>
          <a:bodyPr lIns="0" rIns="0" tIns="12600" bIns="0">
            <a:spAutoFit/>
          </a:bodyPr>
          <a:p>
            <a:pPr marL="12600">
              <a:lnSpc>
                <a:spcPct val="100000"/>
              </a:lnSpc>
              <a:spcBef>
                <a:spcPts val="99"/>
              </a:spcBef>
            </a:pPr>
            <a:r>
              <a:rPr b="1" lang="ru-RU" sz="3200" spc="-7" strike="noStrike">
                <a:solidFill>
                  <a:srgbClr val="c00000"/>
                </a:solidFill>
                <a:latin typeface="Arial"/>
                <a:ea typeface="DejaVu Sans"/>
              </a:rPr>
              <a:t>натуральні</a:t>
            </a:r>
            <a:endParaRPr b="0" lang="ru-RU" sz="3200" spc="-1" strike="noStrike">
              <a:latin typeface="Arial"/>
            </a:endParaRPr>
          </a:p>
          <a:p>
            <a:pPr marL="27360">
              <a:lnSpc>
                <a:spcPct val="100000"/>
              </a:lnSpc>
              <a:spcBef>
                <a:spcPts val="6"/>
              </a:spcBef>
            </a:pPr>
            <a:r>
              <a:rPr b="0" lang="ru-RU" sz="3200" spc="-7" strike="noStrike">
                <a:solidFill>
                  <a:srgbClr val="1d2e5f"/>
                </a:solidFill>
                <a:latin typeface="Arial"/>
                <a:ea typeface="DejaVu Sans"/>
              </a:rPr>
              <a:t>лімфоцити,</a:t>
            </a:r>
            <a:endParaRPr b="0" lang="ru-RU" sz="3200" spc="-1" strike="noStrike">
              <a:latin typeface="Arial"/>
            </a:endParaRPr>
          </a:p>
        </p:txBody>
      </p:sp>
      <p:sp>
        <p:nvSpPr>
          <p:cNvPr id="314" name="CustomShape 4"/>
          <p:cNvSpPr/>
          <p:nvPr/>
        </p:nvSpPr>
        <p:spPr>
          <a:xfrm>
            <a:off x="5598000" y="388080"/>
            <a:ext cx="4218480" cy="988200"/>
          </a:xfrm>
          <a:prstGeom prst="rect">
            <a:avLst/>
          </a:prstGeom>
          <a:noFill/>
          <a:ln>
            <a:noFill/>
          </a:ln>
        </p:spPr>
        <p:style>
          <a:lnRef idx="0"/>
          <a:fillRef idx="0"/>
          <a:effectRef idx="0"/>
          <a:fontRef idx="minor"/>
        </p:style>
        <p:txBody>
          <a:bodyPr lIns="0" rIns="0" tIns="12600" bIns="0">
            <a:spAutoFit/>
          </a:bodyPr>
          <a:p>
            <a:pPr marL="12600">
              <a:lnSpc>
                <a:spcPct val="100000"/>
              </a:lnSpc>
              <a:spcBef>
                <a:spcPts val="99"/>
              </a:spcBef>
            </a:pPr>
            <a:r>
              <a:rPr b="1" lang="ru-RU" sz="3200" spc="-15" strike="noStrike">
                <a:solidFill>
                  <a:srgbClr val="c00000"/>
                </a:solidFill>
                <a:latin typeface="Arial"/>
                <a:ea typeface="DejaVu Sans"/>
              </a:rPr>
              <a:t>кілери</a:t>
            </a:r>
            <a:endParaRPr b="0" lang="ru-RU" sz="3200" spc="-1" strike="noStrike">
              <a:latin typeface="Arial"/>
            </a:endParaRPr>
          </a:p>
          <a:p>
            <a:pPr marL="255960">
              <a:lnSpc>
                <a:spcPct val="100000"/>
              </a:lnSpc>
              <a:spcBef>
                <a:spcPts val="6"/>
              </a:spcBef>
            </a:pPr>
            <a:r>
              <a:rPr b="0" lang="ru-RU" sz="3200" spc="-35" strike="noStrike">
                <a:solidFill>
                  <a:srgbClr val="1d2e5f"/>
                </a:solidFill>
                <a:latin typeface="Arial"/>
                <a:ea typeface="DejaVu Sans"/>
              </a:rPr>
              <a:t>щ</a:t>
            </a:r>
            <a:r>
              <a:rPr b="0" lang="ru-RU" sz="3200" spc="-1" strike="noStrike">
                <a:solidFill>
                  <a:srgbClr val="1d2e5f"/>
                </a:solidFill>
                <a:latin typeface="Arial"/>
                <a:ea typeface="DejaVu Sans"/>
              </a:rPr>
              <a:t>о</a:t>
            </a:r>
            <a:r>
              <a:rPr b="0" lang="ru-RU" sz="3200" spc="-1" strike="noStrike">
                <a:solidFill>
                  <a:srgbClr val="1d2e5f"/>
                </a:solidFill>
                <a:latin typeface="Arial"/>
                <a:ea typeface="DejaVu Sans"/>
              </a:rPr>
              <a:t>	</a:t>
            </a:r>
            <a:r>
              <a:rPr b="0" lang="ru-RU" sz="3200" spc="-1" strike="noStrike">
                <a:solidFill>
                  <a:srgbClr val="1d2e5f"/>
                </a:solidFill>
                <a:latin typeface="Arial"/>
                <a:ea typeface="DejaVu Sans"/>
              </a:rPr>
              <a:t>є</a:t>
            </a:r>
            <a:r>
              <a:rPr b="0" lang="ru-RU" sz="3200" spc="-1" strike="noStrike">
                <a:solidFill>
                  <a:srgbClr val="1d2e5f"/>
                </a:solidFill>
                <a:latin typeface="Arial"/>
                <a:ea typeface="DejaVu Sans"/>
              </a:rPr>
              <a:t>	</a:t>
            </a:r>
            <a:r>
              <a:rPr b="0" lang="ru-RU" sz="3200" spc="-1" strike="noStrike">
                <a:solidFill>
                  <a:srgbClr val="1d2e5f"/>
                </a:solidFill>
                <a:latin typeface="Arial"/>
                <a:ea typeface="DejaVu Sans"/>
              </a:rPr>
              <a:t>час</a:t>
            </a:r>
            <a:r>
              <a:rPr b="0" lang="ru-RU" sz="3200" spc="-21" strike="noStrike">
                <a:solidFill>
                  <a:srgbClr val="1d2e5f"/>
                </a:solidFill>
                <a:latin typeface="Arial"/>
                <a:ea typeface="DejaVu Sans"/>
              </a:rPr>
              <a:t>т</a:t>
            </a:r>
            <a:r>
              <a:rPr b="0" lang="ru-RU" sz="3200" spc="-1" strike="noStrike">
                <a:solidFill>
                  <a:srgbClr val="1d2e5f"/>
                </a:solidFill>
                <a:latin typeface="Arial"/>
                <a:ea typeface="DejaVu Sans"/>
              </a:rPr>
              <a:t>ин</a:t>
            </a:r>
            <a:r>
              <a:rPr b="0" lang="ru-RU" sz="3200" spc="-15" strike="noStrike">
                <a:solidFill>
                  <a:srgbClr val="1d2e5f"/>
                </a:solidFill>
                <a:latin typeface="Arial"/>
                <a:ea typeface="DejaVu Sans"/>
              </a:rPr>
              <a:t>о</a:t>
            </a:r>
            <a:r>
              <a:rPr b="0" lang="ru-RU" sz="3200" spc="-1" strike="noStrike">
                <a:solidFill>
                  <a:srgbClr val="1d2e5f"/>
                </a:solidFill>
                <a:latin typeface="Arial"/>
                <a:ea typeface="DejaVu Sans"/>
              </a:rPr>
              <a:t>ю</a:t>
            </a:r>
            <a:endParaRPr b="0" lang="ru-RU" sz="3200" spc="-1" strike="noStrike">
              <a:latin typeface="Arial"/>
            </a:endParaRPr>
          </a:p>
        </p:txBody>
      </p:sp>
      <p:sp>
        <p:nvSpPr>
          <p:cNvPr id="315" name="CustomShape 5"/>
          <p:cNvSpPr/>
          <p:nvPr/>
        </p:nvSpPr>
        <p:spPr>
          <a:xfrm>
            <a:off x="10479960" y="875880"/>
            <a:ext cx="2229840" cy="499680"/>
          </a:xfrm>
          <a:prstGeom prst="rect">
            <a:avLst/>
          </a:prstGeom>
          <a:noFill/>
          <a:ln>
            <a:noFill/>
          </a:ln>
        </p:spPr>
        <p:style>
          <a:lnRef idx="0"/>
          <a:fillRef idx="0"/>
          <a:effectRef idx="0"/>
          <a:fontRef idx="minor"/>
        </p:style>
        <p:txBody>
          <a:bodyPr lIns="0" rIns="0" tIns="12600" bIns="0">
            <a:spAutoFit/>
          </a:bodyPr>
          <a:p>
            <a:pPr marL="12600">
              <a:lnSpc>
                <a:spcPct val="100000"/>
              </a:lnSpc>
              <a:spcBef>
                <a:spcPts val="99"/>
              </a:spcBef>
            </a:pPr>
            <a:r>
              <a:rPr b="0" lang="ru-RU" sz="3200" spc="-26" strike="noStrike">
                <a:solidFill>
                  <a:srgbClr val="1d2e5f"/>
                </a:solidFill>
                <a:latin typeface="Arial"/>
                <a:ea typeface="DejaVu Sans"/>
              </a:rPr>
              <a:t>вродженого</a:t>
            </a:r>
            <a:endParaRPr b="0" lang="ru-RU" sz="3200" spc="-1" strike="noStrike">
              <a:latin typeface="Arial"/>
            </a:endParaRPr>
          </a:p>
        </p:txBody>
      </p:sp>
      <p:sp>
        <p:nvSpPr>
          <p:cNvPr id="316" name="CustomShape 6"/>
          <p:cNvSpPr/>
          <p:nvPr/>
        </p:nvSpPr>
        <p:spPr>
          <a:xfrm>
            <a:off x="0" y="1363320"/>
            <a:ext cx="8136000" cy="500400"/>
          </a:xfrm>
          <a:prstGeom prst="rect">
            <a:avLst/>
          </a:prstGeom>
          <a:noFill/>
          <a:ln>
            <a:noFill/>
          </a:ln>
        </p:spPr>
        <p:style>
          <a:lnRef idx="0"/>
          <a:fillRef idx="0"/>
          <a:effectRef idx="0"/>
          <a:fontRef idx="minor"/>
        </p:style>
        <p:txBody>
          <a:bodyPr lIns="0" rIns="0" tIns="12600" bIns="0">
            <a:spAutoFit/>
          </a:bodyPr>
          <a:p>
            <a:pPr marL="12600">
              <a:lnSpc>
                <a:spcPct val="100000"/>
              </a:lnSpc>
              <a:spcBef>
                <a:spcPts val="99"/>
              </a:spcBef>
            </a:pPr>
            <a:r>
              <a:rPr b="0" lang="ru-RU" sz="3200" spc="-1" strike="noStrike">
                <a:solidFill>
                  <a:srgbClr val="1d2e5f"/>
                </a:solidFill>
                <a:latin typeface="Arial"/>
                <a:ea typeface="DejaVu Sans"/>
              </a:rPr>
              <a:t>(не</a:t>
            </a:r>
            <a:r>
              <a:rPr b="0" lang="ru-RU" sz="3200" spc="-21" strike="noStrike">
                <a:solidFill>
                  <a:srgbClr val="1d2e5f"/>
                </a:solidFill>
                <a:latin typeface="Arial"/>
                <a:ea typeface="DejaVu Sans"/>
              </a:rPr>
              <a:t>с</a:t>
            </a:r>
            <a:r>
              <a:rPr b="0" lang="ru-RU" sz="3200" spc="-1" strike="noStrike">
                <a:solidFill>
                  <a:srgbClr val="1d2e5f"/>
                </a:solidFill>
                <a:latin typeface="Arial"/>
                <a:ea typeface="DejaVu Sans"/>
              </a:rPr>
              <a:t>пе</a:t>
            </a:r>
            <a:r>
              <a:rPr b="0" lang="ru-RU" sz="3200" spc="-15" strike="noStrike">
                <a:solidFill>
                  <a:srgbClr val="1d2e5f"/>
                </a:solidFill>
                <a:latin typeface="Arial"/>
                <a:ea typeface="DejaVu Sans"/>
              </a:rPr>
              <a:t>ц</a:t>
            </a:r>
            <a:r>
              <a:rPr b="0" lang="ru-RU" sz="3200" spc="-1" strike="noStrike">
                <a:solidFill>
                  <a:srgbClr val="1d2e5f"/>
                </a:solidFill>
                <a:latin typeface="Arial"/>
                <a:ea typeface="DejaVu Sans"/>
              </a:rPr>
              <a:t>ифічн</a:t>
            </a:r>
            <a:r>
              <a:rPr b="0" lang="ru-RU" sz="3200" spc="-15" strike="noStrike">
                <a:solidFill>
                  <a:srgbClr val="1d2e5f"/>
                </a:solidFill>
                <a:latin typeface="Arial"/>
                <a:ea typeface="DejaVu Sans"/>
              </a:rPr>
              <a:t>о</a:t>
            </a:r>
            <a:r>
              <a:rPr b="0" lang="ru-RU" sz="3200" spc="-92" strike="noStrike">
                <a:solidFill>
                  <a:srgbClr val="1d2e5f"/>
                </a:solidFill>
                <a:latin typeface="Arial"/>
                <a:ea typeface="DejaVu Sans"/>
              </a:rPr>
              <a:t>г</a:t>
            </a:r>
            <a:r>
              <a:rPr b="0" lang="ru-RU" sz="3200" spc="-7" strike="noStrike">
                <a:solidFill>
                  <a:srgbClr val="1d2e5f"/>
                </a:solidFill>
                <a:latin typeface="Arial"/>
                <a:ea typeface="DejaVu Sans"/>
              </a:rPr>
              <a:t>о</a:t>
            </a:r>
            <a:r>
              <a:rPr b="0" lang="ru-RU" sz="3200" spc="-1" strike="noStrike">
                <a:solidFill>
                  <a:srgbClr val="1d2e5f"/>
                </a:solidFill>
                <a:latin typeface="Arial"/>
                <a:ea typeface="DejaVu Sans"/>
              </a:rPr>
              <a:t>)</a:t>
            </a:r>
            <a:r>
              <a:rPr b="0" lang="ru-RU" sz="3200" spc="-1" strike="noStrike">
                <a:solidFill>
                  <a:srgbClr val="1d2e5f"/>
                </a:solidFill>
                <a:latin typeface="Arial"/>
                <a:ea typeface="DejaVu Sans"/>
              </a:rPr>
              <a:t>	</a:t>
            </a:r>
            <a:r>
              <a:rPr b="0" lang="ru-RU" sz="3200" spc="-7" strike="noStrike">
                <a:solidFill>
                  <a:srgbClr val="1d2e5f"/>
                </a:solidFill>
                <a:latin typeface="Arial"/>
                <a:ea typeface="DejaVu Sans"/>
              </a:rPr>
              <a:t>і</a:t>
            </a:r>
            <a:r>
              <a:rPr b="0" lang="ru-RU" sz="3200" spc="12" strike="noStrike">
                <a:solidFill>
                  <a:srgbClr val="1d2e5f"/>
                </a:solidFill>
                <a:latin typeface="Arial"/>
                <a:ea typeface="DejaVu Sans"/>
              </a:rPr>
              <a:t>м</a:t>
            </a:r>
            <a:r>
              <a:rPr b="0" lang="ru-RU" sz="3200" spc="-1" strike="noStrike">
                <a:solidFill>
                  <a:srgbClr val="1d2e5f"/>
                </a:solidFill>
                <a:latin typeface="Arial"/>
                <a:ea typeface="DejaVu Sans"/>
              </a:rPr>
              <a:t>у</a:t>
            </a:r>
            <a:r>
              <a:rPr b="0" lang="ru-RU" sz="3200" spc="-12" strike="noStrike">
                <a:solidFill>
                  <a:srgbClr val="1d2e5f"/>
                </a:solidFill>
                <a:latin typeface="Arial"/>
                <a:ea typeface="DejaVu Sans"/>
              </a:rPr>
              <a:t>н</a:t>
            </a:r>
            <a:r>
              <a:rPr b="0" lang="ru-RU" sz="3200" spc="-7" strike="noStrike">
                <a:solidFill>
                  <a:srgbClr val="1d2e5f"/>
                </a:solidFill>
                <a:latin typeface="Arial"/>
                <a:ea typeface="DejaVu Sans"/>
              </a:rPr>
              <a:t>і</a:t>
            </a:r>
            <a:r>
              <a:rPr b="0" lang="ru-RU" sz="3200" spc="-46" strike="noStrike">
                <a:solidFill>
                  <a:srgbClr val="1d2e5f"/>
                </a:solidFill>
                <a:latin typeface="Arial"/>
                <a:ea typeface="DejaVu Sans"/>
              </a:rPr>
              <a:t>т</a:t>
            </a:r>
            <a:r>
              <a:rPr b="0" lang="ru-RU" sz="3200" spc="-114" strike="noStrike">
                <a:solidFill>
                  <a:srgbClr val="1d2e5f"/>
                </a:solidFill>
                <a:latin typeface="Arial"/>
                <a:ea typeface="DejaVu Sans"/>
              </a:rPr>
              <a:t>е</a:t>
            </a:r>
            <a:r>
              <a:rPr b="0" lang="ru-RU" sz="3200" spc="18" strike="noStrike">
                <a:solidFill>
                  <a:srgbClr val="1d2e5f"/>
                </a:solidFill>
                <a:latin typeface="Arial"/>
                <a:ea typeface="DejaVu Sans"/>
              </a:rPr>
              <a:t>т</a:t>
            </a:r>
            <a:r>
              <a:rPr b="0" lang="ru-RU" sz="3200" spc="-321" strike="noStrike">
                <a:solidFill>
                  <a:srgbClr val="1d2e5f"/>
                </a:solidFill>
                <a:latin typeface="Arial"/>
                <a:ea typeface="DejaVu Sans"/>
              </a:rPr>
              <a:t>у</a:t>
            </a:r>
            <a:r>
              <a:rPr b="0" lang="ru-RU" sz="3200" spc="-1" strike="noStrike">
                <a:solidFill>
                  <a:srgbClr val="1d2e5f"/>
                </a:solidFill>
                <a:latin typeface="Arial"/>
                <a:ea typeface="DejaVu Sans"/>
              </a:rPr>
              <a:t>,</a:t>
            </a:r>
            <a:r>
              <a:rPr b="0" lang="ru-RU" sz="3200" spc="-1" strike="noStrike">
                <a:solidFill>
                  <a:srgbClr val="1d2e5f"/>
                </a:solidFill>
                <a:latin typeface="Arial"/>
                <a:ea typeface="DejaVu Sans"/>
              </a:rPr>
              <a:t>	</a:t>
            </a:r>
            <a:r>
              <a:rPr b="0" lang="ru-RU" sz="3200" spc="-21" strike="noStrike">
                <a:solidFill>
                  <a:srgbClr val="1d2e5f"/>
                </a:solidFill>
                <a:latin typeface="Arial"/>
                <a:ea typeface="DejaVu Sans"/>
              </a:rPr>
              <a:t>о</a:t>
            </a:r>
            <a:r>
              <a:rPr b="0" lang="ru-RU" sz="3200" spc="-1" strike="noStrike">
                <a:solidFill>
                  <a:srgbClr val="1d2e5f"/>
                </a:solidFill>
                <a:latin typeface="Arial"/>
                <a:ea typeface="DejaVu Sans"/>
              </a:rPr>
              <a:t>скільки,</a:t>
            </a:r>
            <a:r>
              <a:rPr b="0" lang="ru-RU" sz="3200" spc="-1" strike="noStrike">
                <a:solidFill>
                  <a:srgbClr val="1d2e5f"/>
                </a:solidFill>
                <a:latin typeface="Arial"/>
                <a:ea typeface="DejaVu Sans"/>
              </a:rPr>
              <a:t>	</a:t>
            </a:r>
            <a:r>
              <a:rPr b="0" lang="ru-RU" sz="3200" spc="-12" strike="noStrike">
                <a:solidFill>
                  <a:srgbClr val="1d2e5f"/>
                </a:solidFill>
                <a:latin typeface="Arial"/>
                <a:ea typeface="DejaVu Sans"/>
              </a:rPr>
              <a:t>на</a:t>
            </a:r>
            <a:endParaRPr b="0" lang="ru-RU" sz="3200" spc="-1" strike="noStrike">
              <a:latin typeface="Arial"/>
            </a:endParaRPr>
          </a:p>
        </p:txBody>
      </p:sp>
      <p:sp>
        <p:nvSpPr>
          <p:cNvPr id="317" name="CustomShape 7"/>
          <p:cNvSpPr/>
          <p:nvPr/>
        </p:nvSpPr>
        <p:spPr>
          <a:xfrm>
            <a:off x="215280" y="1863720"/>
            <a:ext cx="7704720" cy="500760"/>
          </a:xfrm>
          <a:prstGeom prst="rect">
            <a:avLst/>
          </a:prstGeom>
          <a:noFill/>
          <a:ln>
            <a:noFill/>
          </a:ln>
        </p:spPr>
        <p:style>
          <a:lnRef idx="0"/>
          <a:fillRef idx="0"/>
          <a:effectRef idx="0"/>
          <a:fontRef idx="minor"/>
        </p:style>
        <p:txBody>
          <a:bodyPr lIns="0" rIns="0" tIns="13320" bIns="0">
            <a:spAutoFit/>
          </a:bodyPr>
          <a:p>
            <a:pPr marL="12600">
              <a:lnSpc>
                <a:spcPct val="100000"/>
              </a:lnSpc>
              <a:spcBef>
                <a:spcPts val="105"/>
              </a:spcBef>
            </a:pPr>
            <a:r>
              <a:rPr b="0" lang="ru-RU" sz="3200" spc="-7" strike="noStrike">
                <a:solidFill>
                  <a:srgbClr val="1d2e5f"/>
                </a:solidFill>
                <a:latin typeface="Arial"/>
                <a:ea typeface="DejaVu Sans"/>
              </a:rPr>
              <a:t>лімфо</a:t>
            </a:r>
            <a:r>
              <a:rPr b="0" lang="ru-RU" sz="3200" spc="-26" strike="noStrike">
                <a:solidFill>
                  <a:srgbClr val="1d2e5f"/>
                </a:solidFill>
                <a:latin typeface="Arial"/>
                <a:ea typeface="DejaVu Sans"/>
              </a:rPr>
              <a:t>ц</a:t>
            </a:r>
            <a:r>
              <a:rPr b="0" lang="ru-RU" sz="3200" spc="-1" strike="noStrike">
                <a:solidFill>
                  <a:srgbClr val="1d2e5f"/>
                </a:solidFill>
                <a:latin typeface="Arial"/>
                <a:ea typeface="DejaVu Sans"/>
              </a:rPr>
              <a:t>ит</a:t>
            </a:r>
            <a:r>
              <a:rPr b="0" lang="ru-RU" sz="3200" spc="-15" strike="noStrike">
                <a:solidFill>
                  <a:srgbClr val="1d2e5f"/>
                </a:solidFill>
                <a:latin typeface="Arial"/>
                <a:ea typeface="DejaVu Sans"/>
              </a:rPr>
              <a:t>і</a:t>
            </a:r>
            <a:r>
              <a:rPr b="0" lang="ru-RU" sz="3200" spc="-7" strike="noStrike">
                <a:solidFill>
                  <a:srgbClr val="1d2e5f"/>
                </a:solidFill>
                <a:latin typeface="Arial"/>
                <a:ea typeface="DejaVu Sans"/>
              </a:rPr>
              <a:t>в</a:t>
            </a:r>
            <a:r>
              <a:rPr b="0" lang="ru-RU" sz="3200" spc="-1" strike="noStrike">
                <a:solidFill>
                  <a:srgbClr val="1d2e5f"/>
                </a:solidFill>
                <a:latin typeface="Arial"/>
                <a:ea typeface="DejaVu Sans"/>
              </a:rPr>
              <a:t>,    </a:t>
            </a:r>
            <a:r>
              <a:rPr b="0" lang="ru-RU" sz="3200" spc="-1" strike="noStrike">
                <a:solidFill>
                  <a:srgbClr val="1d2e5f"/>
                </a:solidFill>
                <a:latin typeface="Arial"/>
                <a:ea typeface="DejaVu Sans"/>
              </a:rPr>
              <a:t>	</a:t>
            </a:r>
            <a:r>
              <a:rPr b="0" lang="ru-RU" sz="3200" spc="-12" strike="noStrike">
                <a:solidFill>
                  <a:srgbClr val="1d2e5f"/>
                </a:solidFill>
                <a:latin typeface="Arial"/>
                <a:ea typeface="DejaVu Sans"/>
              </a:rPr>
              <a:t>н</a:t>
            </a:r>
            <a:r>
              <a:rPr b="0" lang="ru-RU" sz="3200" spc="-1" strike="noStrike">
                <a:solidFill>
                  <a:srgbClr val="1d2e5f"/>
                </a:solidFill>
                <a:latin typeface="Arial"/>
                <a:ea typeface="DejaVu Sans"/>
              </a:rPr>
              <a:t>а </a:t>
            </a:r>
            <a:r>
              <a:rPr b="0" lang="ru-RU" sz="3200" spc="-1" strike="noStrike">
                <a:solidFill>
                  <a:srgbClr val="1d2e5f"/>
                </a:solidFill>
                <a:latin typeface="Arial"/>
                <a:ea typeface="DejaVu Sans"/>
              </a:rPr>
              <a:t>	</a:t>
            </a:r>
            <a:r>
              <a:rPr b="0" lang="ru-RU" sz="3200" spc="-1" strike="noStrike">
                <a:solidFill>
                  <a:srgbClr val="1d2e5f"/>
                </a:solidFill>
                <a:latin typeface="Arial"/>
                <a:ea typeface="DejaVu Sans"/>
              </a:rPr>
              <a:t>їхній</a:t>
            </a:r>
            <a:r>
              <a:rPr b="0" lang="ru-RU" sz="3200" spc="-1" strike="noStrike">
                <a:solidFill>
                  <a:srgbClr val="1d2e5f"/>
                </a:solidFill>
                <a:latin typeface="Arial"/>
                <a:ea typeface="DejaVu Sans"/>
              </a:rPr>
              <a:t>	</a:t>
            </a:r>
            <a:r>
              <a:rPr b="0" lang="ru-RU" sz="3200" spc="-1" strike="noStrike">
                <a:solidFill>
                  <a:srgbClr val="1d2e5f"/>
                </a:solidFill>
                <a:latin typeface="Arial"/>
                <a:ea typeface="DejaVu Sans"/>
              </a:rPr>
              <a:t>     по</a:t>
            </a:r>
            <a:r>
              <a:rPr b="0" lang="ru-RU" sz="3200" spc="-41" strike="noStrike">
                <a:solidFill>
                  <a:srgbClr val="1d2e5f"/>
                </a:solidFill>
                <a:latin typeface="Arial"/>
                <a:ea typeface="DejaVu Sans"/>
              </a:rPr>
              <a:t>в</a:t>
            </a:r>
            <a:r>
              <a:rPr b="0" lang="ru-RU" sz="3200" spc="-7" strike="noStrike">
                <a:solidFill>
                  <a:srgbClr val="1d2e5f"/>
                </a:solidFill>
                <a:latin typeface="Arial"/>
                <a:ea typeface="DejaVu Sans"/>
              </a:rPr>
              <a:t>е</a:t>
            </a:r>
            <a:r>
              <a:rPr b="0" lang="ru-RU" sz="3200" spc="-52" strike="noStrike">
                <a:solidFill>
                  <a:srgbClr val="1d2e5f"/>
                </a:solidFill>
                <a:latin typeface="Arial"/>
                <a:ea typeface="DejaVu Sans"/>
              </a:rPr>
              <a:t>р</a:t>
            </a:r>
            <a:r>
              <a:rPr b="0" lang="ru-RU" sz="3200" spc="-1" strike="noStrike">
                <a:solidFill>
                  <a:srgbClr val="1d2e5f"/>
                </a:solidFill>
                <a:latin typeface="Arial"/>
                <a:ea typeface="DejaVu Sans"/>
              </a:rPr>
              <a:t>хні</a:t>
            </a:r>
            <a:endParaRPr b="0" lang="ru-RU" sz="3200" spc="-1" strike="noStrike">
              <a:latin typeface="Arial"/>
            </a:endParaRPr>
          </a:p>
        </p:txBody>
      </p:sp>
      <p:sp>
        <p:nvSpPr>
          <p:cNvPr id="318" name="CustomShape 8"/>
          <p:cNvSpPr/>
          <p:nvPr/>
        </p:nvSpPr>
        <p:spPr>
          <a:xfrm>
            <a:off x="8245080" y="1388160"/>
            <a:ext cx="5002920" cy="987840"/>
          </a:xfrm>
          <a:prstGeom prst="rect">
            <a:avLst/>
          </a:prstGeom>
          <a:noFill/>
          <a:ln>
            <a:noFill/>
          </a:ln>
        </p:spPr>
        <p:style>
          <a:lnRef idx="0"/>
          <a:fillRef idx="0"/>
          <a:effectRef idx="0"/>
          <a:fontRef idx="minor"/>
        </p:style>
        <p:txBody>
          <a:bodyPr lIns="0" rIns="0" tIns="12600" bIns="0">
            <a:spAutoFit/>
          </a:bodyPr>
          <a:p>
            <a:pPr marL="144720" indent="-131760">
              <a:lnSpc>
                <a:spcPct val="100000"/>
              </a:lnSpc>
              <a:spcBef>
                <a:spcPts val="99"/>
              </a:spcBef>
            </a:pPr>
            <a:r>
              <a:rPr b="0" lang="ru-RU" sz="3200" spc="-7" strike="noStrike">
                <a:solidFill>
                  <a:srgbClr val="1d2e5f"/>
                </a:solidFill>
                <a:latin typeface="Arial"/>
                <a:ea typeface="DejaVu Sans"/>
              </a:rPr>
              <a:t>в</a:t>
            </a:r>
            <a:r>
              <a:rPr b="0" lang="ru-RU" sz="3200" spc="-15" strike="noStrike">
                <a:solidFill>
                  <a:srgbClr val="1d2e5f"/>
                </a:solidFill>
                <a:latin typeface="Arial"/>
                <a:ea typeface="DejaVu Sans"/>
              </a:rPr>
              <a:t>і</a:t>
            </a:r>
            <a:r>
              <a:rPr b="0" lang="ru-RU" sz="3200" spc="-7" strike="noStrike">
                <a:solidFill>
                  <a:srgbClr val="1d2e5f"/>
                </a:solidFill>
                <a:latin typeface="Arial"/>
                <a:ea typeface="DejaVu Sans"/>
              </a:rPr>
              <a:t>дмі</a:t>
            </a:r>
            <a:r>
              <a:rPr b="0" lang="ru-RU" sz="3200" spc="-15" strike="noStrike">
                <a:solidFill>
                  <a:srgbClr val="1d2e5f"/>
                </a:solidFill>
                <a:latin typeface="Arial"/>
                <a:ea typeface="DejaVu Sans"/>
              </a:rPr>
              <a:t>н</a:t>
            </a:r>
            <a:r>
              <a:rPr b="0" lang="ru-RU" sz="3200" spc="-1" strike="noStrike">
                <a:solidFill>
                  <a:srgbClr val="1d2e5f"/>
                </a:solidFill>
                <a:latin typeface="Arial"/>
                <a:ea typeface="DejaVu Sans"/>
              </a:rPr>
              <a:t>у</a:t>
            </a:r>
            <a:r>
              <a:rPr b="0" lang="ru-RU" sz="3200" spc="-1" strike="noStrike">
                <a:solidFill>
                  <a:srgbClr val="1d2e5f"/>
                </a:solidFill>
                <a:latin typeface="Arial"/>
                <a:ea typeface="DejaVu Sans"/>
              </a:rPr>
              <a:t>	</a:t>
            </a:r>
            <a:r>
              <a:rPr b="0" lang="ru-RU" sz="3200" spc="-7" strike="noStrike">
                <a:solidFill>
                  <a:srgbClr val="1d2e5f"/>
                </a:solidFill>
                <a:latin typeface="Arial"/>
                <a:ea typeface="DejaVu Sans"/>
              </a:rPr>
              <a:t>в</a:t>
            </a:r>
            <a:r>
              <a:rPr b="0" lang="ru-RU" sz="3200" spc="-15" strike="noStrike">
                <a:solidFill>
                  <a:srgbClr val="1d2e5f"/>
                </a:solidFill>
                <a:latin typeface="Arial"/>
                <a:ea typeface="DejaVu Sans"/>
              </a:rPr>
              <a:t>і</a:t>
            </a:r>
            <a:r>
              <a:rPr b="0" lang="ru-RU" sz="3200" spc="-1" strike="noStrike">
                <a:solidFill>
                  <a:srgbClr val="1d2e5f"/>
                </a:solidFill>
                <a:latin typeface="Arial"/>
                <a:ea typeface="DejaVu Sans"/>
              </a:rPr>
              <a:t>д</a:t>
            </a:r>
            <a:r>
              <a:rPr b="0" lang="ru-RU" sz="3200" spc="-1" strike="noStrike">
                <a:solidFill>
                  <a:srgbClr val="1d2e5f"/>
                </a:solidFill>
                <a:latin typeface="Arial"/>
                <a:ea typeface="DejaVu Sans"/>
              </a:rPr>
              <a:t>	</a:t>
            </a:r>
            <a:r>
              <a:rPr b="0" lang="ru-RU" sz="3200" spc="-1" strike="noStrike">
                <a:solidFill>
                  <a:srgbClr val="1d2e5f"/>
                </a:solidFill>
                <a:latin typeface="Arial"/>
                <a:ea typeface="DejaVu Sans"/>
              </a:rPr>
              <a:t>	</a:t>
            </a:r>
            <a:r>
              <a:rPr b="0" lang="ru-RU" sz="3200" spc="-15" strike="noStrike">
                <a:solidFill>
                  <a:srgbClr val="1d2e5f"/>
                </a:solidFill>
                <a:latin typeface="Arial"/>
                <a:ea typeface="DejaVu Sans"/>
              </a:rPr>
              <a:t>Т</a:t>
            </a:r>
            <a:r>
              <a:rPr b="0" lang="ru-RU" sz="3200" spc="-1" strike="noStrike">
                <a:solidFill>
                  <a:srgbClr val="1d2e5f"/>
                </a:solidFill>
                <a:latin typeface="Arial"/>
                <a:ea typeface="DejaVu Sans"/>
              </a:rPr>
              <a:t>-</a:t>
            </a:r>
            <a:r>
              <a:rPr b="0" lang="ru-RU" sz="3200" spc="-1" strike="noStrike">
                <a:solidFill>
                  <a:srgbClr val="1d2e5f"/>
                </a:solidFill>
                <a:latin typeface="Arial"/>
                <a:ea typeface="DejaVu Sans"/>
              </a:rPr>
              <a:t>	</a:t>
            </a:r>
            <a:r>
              <a:rPr b="0" lang="ru-RU" sz="3200" spc="-1" strike="noStrike">
                <a:solidFill>
                  <a:srgbClr val="1d2e5f"/>
                </a:solidFill>
                <a:latin typeface="Arial"/>
                <a:ea typeface="DejaVu Sans"/>
              </a:rPr>
              <a:t>і</a:t>
            </a:r>
            <a:r>
              <a:rPr b="0" lang="ru-RU" sz="3200" spc="-1" strike="noStrike">
                <a:solidFill>
                  <a:srgbClr val="1d2e5f"/>
                </a:solidFill>
                <a:latin typeface="Arial"/>
                <a:ea typeface="DejaVu Sans"/>
              </a:rPr>
              <a:t>	</a:t>
            </a:r>
            <a:r>
              <a:rPr b="0" lang="ru-RU" sz="3200" spc="4" strike="noStrike">
                <a:solidFill>
                  <a:srgbClr val="1d2e5f"/>
                </a:solidFill>
                <a:latin typeface="Arial"/>
                <a:ea typeface="DejaVu Sans"/>
              </a:rPr>
              <a:t>В</a:t>
            </a:r>
            <a:r>
              <a:rPr b="0" lang="ru-RU" sz="3200" spc="-1" strike="noStrike">
                <a:solidFill>
                  <a:srgbClr val="1d2e5f"/>
                </a:solidFill>
                <a:latin typeface="Arial"/>
                <a:ea typeface="DejaVu Sans"/>
              </a:rPr>
              <a:t>-  </a:t>
            </a:r>
            <a:r>
              <a:rPr b="0" lang="ru-RU" sz="3200" spc="-7" strike="noStrike">
                <a:solidFill>
                  <a:srgbClr val="1d2e5f"/>
                </a:solidFill>
                <a:latin typeface="Arial"/>
                <a:ea typeface="DejaVu Sans"/>
              </a:rPr>
              <a:t>ві</a:t>
            </a:r>
            <a:r>
              <a:rPr b="0" lang="ru-RU" sz="3200" spc="-15" strike="noStrike">
                <a:solidFill>
                  <a:srgbClr val="1d2e5f"/>
                </a:solidFill>
                <a:latin typeface="Arial"/>
                <a:ea typeface="DejaVu Sans"/>
              </a:rPr>
              <a:t>д</a:t>
            </a:r>
            <a:r>
              <a:rPr b="0" lang="ru-RU" sz="3200" spc="-1" strike="noStrike">
                <a:solidFill>
                  <a:srgbClr val="1d2e5f"/>
                </a:solidFill>
                <a:latin typeface="Arial"/>
                <a:ea typeface="DejaVu Sans"/>
              </a:rPr>
              <a:t>сут</a:t>
            </a:r>
            <a:r>
              <a:rPr b="0" lang="ru-RU" sz="3200" spc="-15" strike="noStrike">
                <a:solidFill>
                  <a:srgbClr val="1d2e5f"/>
                </a:solidFill>
                <a:latin typeface="Arial"/>
                <a:ea typeface="DejaVu Sans"/>
              </a:rPr>
              <a:t>н</a:t>
            </a:r>
            <a:r>
              <a:rPr b="0" lang="ru-RU" sz="3200" spc="-1" strike="noStrike">
                <a:solidFill>
                  <a:srgbClr val="1d2e5f"/>
                </a:solidFill>
                <a:latin typeface="Arial"/>
                <a:ea typeface="DejaVu Sans"/>
              </a:rPr>
              <a:t>і</a:t>
            </a:r>
            <a:r>
              <a:rPr b="0" lang="ru-RU" sz="3200" spc="-1" strike="noStrike">
                <a:solidFill>
                  <a:srgbClr val="1d2e5f"/>
                </a:solidFill>
                <a:latin typeface="Arial"/>
                <a:ea typeface="DejaVu Sans"/>
              </a:rPr>
              <a:t>	</a:t>
            </a:r>
            <a:r>
              <a:rPr b="0" lang="ru-RU" sz="3200" spc="-1" strike="noStrike">
                <a:solidFill>
                  <a:srgbClr val="1d2e5f"/>
                </a:solidFill>
                <a:latin typeface="Arial"/>
                <a:ea typeface="DejaVu Sans"/>
              </a:rPr>
              <a:t>	</a:t>
            </a:r>
            <a:r>
              <a:rPr b="0" lang="ru-RU" sz="3200" spc="-7" strike="noStrike">
                <a:solidFill>
                  <a:srgbClr val="1d2e5f"/>
                </a:solidFill>
                <a:latin typeface="Arial"/>
                <a:ea typeface="DejaVu Sans"/>
              </a:rPr>
              <a:t>а</a:t>
            </a:r>
            <a:r>
              <a:rPr b="0" lang="ru-RU" sz="3200" spc="-15" strike="noStrike">
                <a:solidFill>
                  <a:srgbClr val="1d2e5f"/>
                </a:solidFill>
                <a:latin typeface="Arial"/>
                <a:ea typeface="DejaVu Sans"/>
              </a:rPr>
              <a:t>н</a:t>
            </a:r>
            <a:r>
              <a:rPr b="0" lang="ru-RU" sz="3200" spc="-1" strike="noStrike">
                <a:solidFill>
                  <a:srgbClr val="1d2e5f"/>
                </a:solidFill>
                <a:latin typeface="Arial"/>
                <a:ea typeface="DejaVu Sans"/>
              </a:rPr>
              <a:t>ти</a:t>
            </a:r>
            <a:r>
              <a:rPr b="0" lang="ru-RU" sz="3200" spc="-92" strike="noStrike">
                <a:solidFill>
                  <a:srgbClr val="1d2e5f"/>
                </a:solidFill>
                <a:latin typeface="Arial"/>
                <a:ea typeface="DejaVu Sans"/>
              </a:rPr>
              <a:t>г</a:t>
            </a:r>
            <a:r>
              <a:rPr b="0" lang="ru-RU" sz="3200" spc="-7" strike="noStrike">
                <a:solidFill>
                  <a:srgbClr val="1d2e5f"/>
                </a:solidFill>
                <a:latin typeface="Arial"/>
                <a:ea typeface="DejaVu Sans"/>
              </a:rPr>
              <a:t>е</a:t>
            </a:r>
            <a:r>
              <a:rPr b="0" lang="ru-RU" sz="3200" spc="-15" strike="noStrike">
                <a:solidFill>
                  <a:srgbClr val="1d2e5f"/>
                </a:solidFill>
                <a:latin typeface="Arial"/>
                <a:ea typeface="DejaVu Sans"/>
              </a:rPr>
              <a:t>н</a:t>
            </a:r>
            <a:r>
              <a:rPr b="0" lang="ru-RU" sz="3200" spc="-1" strike="noStrike">
                <a:solidFill>
                  <a:srgbClr val="1d2e5f"/>
                </a:solidFill>
                <a:latin typeface="Arial"/>
                <a:ea typeface="DejaVu Sans"/>
              </a:rPr>
              <a:t>-</a:t>
            </a:r>
            <a:endParaRPr b="0" lang="ru-RU" sz="3200" spc="-1" strike="noStrike">
              <a:latin typeface="Arial"/>
            </a:endParaRPr>
          </a:p>
        </p:txBody>
      </p:sp>
      <p:sp>
        <p:nvSpPr>
          <p:cNvPr id="319" name="CustomShape 9"/>
          <p:cNvSpPr/>
          <p:nvPr/>
        </p:nvSpPr>
        <p:spPr>
          <a:xfrm>
            <a:off x="297000" y="2338920"/>
            <a:ext cx="12412440" cy="1962000"/>
          </a:xfrm>
          <a:prstGeom prst="rect">
            <a:avLst/>
          </a:prstGeom>
          <a:noFill/>
          <a:ln>
            <a:noFill/>
          </a:ln>
        </p:spPr>
        <p:style>
          <a:lnRef idx="0"/>
          <a:fillRef idx="0"/>
          <a:effectRef idx="0"/>
          <a:fontRef idx="minor"/>
        </p:style>
        <p:txBody>
          <a:bodyPr lIns="0" rIns="0" tIns="12600" bIns="0">
            <a:spAutoFit/>
          </a:bodyPr>
          <a:p>
            <a:pPr marL="12600" algn="just">
              <a:lnSpc>
                <a:spcPct val="100000"/>
              </a:lnSpc>
              <a:spcBef>
                <a:spcPts val="99"/>
              </a:spcBef>
            </a:pPr>
            <a:r>
              <a:rPr b="0" lang="ru-RU" sz="3200" spc="-1" strike="noStrike">
                <a:solidFill>
                  <a:srgbClr val="1d2e5f"/>
                </a:solidFill>
                <a:latin typeface="Arial"/>
                <a:ea typeface="DejaVu Sans"/>
              </a:rPr>
              <a:t>специфічні </a:t>
            </a:r>
            <a:r>
              <a:rPr b="0" lang="ru-RU" sz="3200" spc="-15" strike="noStrike">
                <a:solidFill>
                  <a:srgbClr val="1d2e5f"/>
                </a:solidFill>
                <a:latin typeface="Arial"/>
                <a:ea typeface="DejaVu Sans"/>
              </a:rPr>
              <a:t>рецептори. Природні </a:t>
            </a:r>
            <a:r>
              <a:rPr b="0" lang="ru-RU" sz="3200" spc="-7" strike="noStrike">
                <a:solidFill>
                  <a:srgbClr val="1d2e5f"/>
                </a:solidFill>
                <a:latin typeface="Arial"/>
                <a:ea typeface="DejaVu Sans"/>
              </a:rPr>
              <a:t>кілери </a:t>
            </a:r>
            <a:r>
              <a:rPr b="0" lang="ru-RU" sz="3200" spc="-15" strike="noStrike">
                <a:solidFill>
                  <a:srgbClr val="1d2e5f"/>
                </a:solidFill>
                <a:latin typeface="Arial"/>
                <a:ea typeface="DejaVu Sans"/>
              </a:rPr>
              <a:t>становлять </a:t>
            </a:r>
            <a:r>
              <a:rPr b="0" lang="ru-RU" sz="3200" spc="-12" strike="noStrike">
                <a:solidFill>
                  <a:srgbClr val="1d2e5f"/>
                </a:solidFill>
                <a:latin typeface="Arial"/>
                <a:ea typeface="DejaVu Sans"/>
              </a:rPr>
              <a:t>5–10 </a:t>
            </a:r>
            <a:r>
              <a:rPr b="0" lang="ru-RU" sz="3200" spc="-1" strike="noStrike">
                <a:solidFill>
                  <a:srgbClr val="1d2e5f"/>
                </a:solidFill>
                <a:latin typeface="Arial"/>
                <a:ea typeface="DejaVu Sans"/>
              </a:rPr>
              <a:t>% </a:t>
            </a:r>
            <a:r>
              <a:rPr b="0" lang="ru-RU" sz="3200" spc="-7" strike="noStrike">
                <a:solidFill>
                  <a:srgbClr val="1d2e5f"/>
                </a:solidFill>
                <a:latin typeface="Arial"/>
                <a:ea typeface="DejaVu Sans"/>
              </a:rPr>
              <a:t>від  </a:t>
            </a:r>
            <a:r>
              <a:rPr b="0" lang="ru-RU" sz="3200" spc="-15" strike="noStrike">
                <a:solidFill>
                  <a:srgbClr val="1d2e5f"/>
                </a:solidFill>
                <a:latin typeface="Arial"/>
                <a:ea typeface="DejaVu Sans"/>
              </a:rPr>
              <a:t>загальної </a:t>
            </a:r>
            <a:r>
              <a:rPr b="0" lang="ru-RU" sz="3200" spc="-1" strike="noStrike">
                <a:solidFill>
                  <a:srgbClr val="1d2e5f"/>
                </a:solidFill>
                <a:latin typeface="Arial"/>
                <a:ea typeface="DejaVu Sans"/>
              </a:rPr>
              <a:t>кількості </a:t>
            </a:r>
            <a:r>
              <a:rPr b="0" lang="ru-RU" sz="3200" spc="-7" strike="noStrike">
                <a:solidFill>
                  <a:srgbClr val="1d2e5f"/>
                </a:solidFill>
                <a:latin typeface="Arial"/>
                <a:ea typeface="DejaVu Sans"/>
              </a:rPr>
              <a:t>лімфоцитів </a:t>
            </a:r>
            <a:r>
              <a:rPr b="0" lang="ru-RU" sz="3200" spc="-1" strike="noStrike">
                <a:solidFill>
                  <a:srgbClr val="1d2e5f"/>
                </a:solidFill>
                <a:latin typeface="Arial"/>
                <a:ea typeface="DejaVu Sans"/>
              </a:rPr>
              <a:t>у </a:t>
            </a:r>
            <a:r>
              <a:rPr b="0" lang="ru-RU" sz="3200" spc="-7" strike="noStrike">
                <a:solidFill>
                  <a:srgbClr val="1d2e5f"/>
                </a:solidFill>
                <a:latin typeface="Arial"/>
                <a:ea typeface="DejaVu Sans"/>
              </a:rPr>
              <a:t>крові </a:t>
            </a:r>
            <a:r>
              <a:rPr b="0" lang="ru-RU" sz="3200" spc="-15" strike="noStrike">
                <a:solidFill>
                  <a:srgbClr val="1d2e5f"/>
                </a:solidFill>
                <a:latin typeface="Arial"/>
                <a:ea typeface="DejaVu Sans"/>
              </a:rPr>
              <a:t>людини. </a:t>
            </a:r>
            <a:r>
              <a:rPr b="0" lang="ru-RU" sz="3200" spc="-7" strike="noStrike">
                <a:solidFill>
                  <a:srgbClr val="1d2e5f"/>
                </a:solidFill>
                <a:latin typeface="Arial"/>
                <a:ea typeface="DejaVu Sans"/>
              </a:rPr>
              <a:t>Вони </a:t>
            </a:r>
            <a:r>
              <a:rPr b="0" lang="ru-RU" sz="3200" spc="-15" strike="noStrike">
                <a:solidFill>
                  <a:srgbClr val="1d2e5f"/>
                </a:solidFill>
                <a:latin typeface="Arial"/>
                <a:ea typeface="DejaVu Sans"/>
              </a:rPr>
              <a:t>відіграють  </a:t>
            </a:r>
            <a:r>
              <a:rPr b="0" lang="ru-RU" sz="3200" spc="-21" strike="noStrike">
                <a:solidFill>
                  <a:srgbClr val="1d2e5f"/>
                </a:solidFill>
                <a:latin typeface="Arial"/>
                <a:ea typeface="DejaVu Sans"/>
              </a:rPr>
              <a:t>важливу </a:t>
            </a:r>
            <a:r>
              <a:rPr b="0" lang="ru-RU" sz="3200" spc="-32" strike="noStrike">
                <a:solidFill>
                  <a:srgbClr val="1d2e5f"/>
                </a:solidFill>
                <a:latin typeface="Arial"/>
                <a:ea typeface="DejaVu Sans"/>
              </a:rPr>
              <a:t>роль </a:t>
            </a:r>
            <a:r>
              <a:rPr b="0" lang="ru-RU" sz="3200" spc="-1" strike="noStrike">
                <a:solidFill>
                  <a:srgbClr val="1d2e5f"/>
                </a:solidFill>
                <a:latin typeface="Arial"/>
                <a:ea typeface="DejaVu Sans"/>
              </a:rPr>
              <a:t>у </a:t>
            </a:r>
            <a:r>
              <a:rPr b="0" lang="ru-RU" sz="3200" spc="-7" strike="noStrike">
                <a:solidFill>
                  <a:srgbClr val="1d2e5f"/>
                </a:solidFill>
                <a:latin typeface="Arial"/>
                <a:ea typeface="DejaVu Sans"/>
              </a:rPr>
              <a:t>захисті </a:t>
            </a:r>
            <a:r>
              <a:rPr b="0" lang="ru-RU" sz="3200" spc="-15" strike="noStrike">
                <a:solidFill>
                  <a:srgbClr val="1d2e5f"/>
                </a:solidFill>
                <a:latin typeface="Arial"/>
                <a:ea typeface="DejaVu Sans"/>
              </a:rPr>
              <a:t>організму </a:t>
            </a:r>
            <a:r>
              <a:rPr b="0" lang="ru-RU" sz="3200" spc="-7" strike="noStrike">
                <a:solidFill>
                  <a:srgbClr val="1d2e5f"/>
                </a:solidFill>
                <a:latin typeface="Arial"/>
                <a:ea typeface="DejaVu Sans"/>
              </a:rPr>
              <a:t>від </a:t>
            </a:r>
            <a:r>
              <a:rPr b="0" lang="ru-RU" sz="3200" spc="-15" strike="noStrike">
                <a:solidFill>
                  <a:srgbClr val="1d2e5f"/>
                </a:solidFill>
                <a:latin typeface="Arial"/>
                <a:ea typeface="DejaVu Sans"/>
              </a:rPr>
              <a:t>вірусних </a:t>
            </a:r>
            <a:r>
              <a:rPr b="0" lang="ru-RU" sz="3200" spc="-7" strike="noStrike">
                <a:solidFill>
                  <a:srgbClr val="1d2e5f"/>
                </a:solidFill>
                <a:latin typeface="Arial"/>
                <a:ea typeface="DejaVu Sans"/>
              </a:rPr>
              <a:t>інфекцій </a:t>
            </a:r>
            <a:r>
              <a:rPr b="0" lang="ru-RU" sz="3200" spc="-26" strike="noStrike">
                <a:solidFill>
                  <a:srgbClr val="1d2e5f"/>
                </a:solidFill>
                <a:latin typeface="Arial"/>
                <a:ea typeface="DejaVu Sans"/>
              </a:rPr>
              <a:t>та </a:t>
            </a:r>
            <a:r>
              <a:rPr b="0" lang="ru-RU" sz="3200" spc="-1" strike="noStrike">
                <a:solidFill>
                  <a:srgbClr val="1d2e5f"/>
                </a:solidFill>
                <a:latin typeface="Arial"/>
                <a:ea typeface="DejaVu Sans"/>
              </a:rPr>
              <a:t>є  </a:t>
            </a:r>
            <a:r>
              <a:rPr b="0" lang="ru-RU" sz="3200" spc="-7" strike="noStrike">
                <a:solidFill>
                  <a:srgbClr val="1d2e5f"/>
                </a:solidFill>
                <a:latin typeface="Arial"/>
                <a:ea typeface="DejaVu Sans"/>
              </a:rPr>
              <a:t>невід’ємною складовою </a:t>
            </a:r>
            <a:r>
              <a:rPr b="0" lang="ru-RU" sz="3200" spc="-12" strike="noStrike">
                <a:solidFill>
                  <a:srgbClr val="1d2e5f"/>
                </a:solidFill>
                <a:latin typeface="Arial"/>
                <a:ea typeface="DejaVu Sans"/>
              </a:rPr>
              <a:t>протипухлинного</a:t>
            </a:r>
            <a:r>
              <a:rPr b="0" lang="ru-RU" sz="3200" spc="-97" strike="noStrike">
                <a:solidFill>
                  <a:srgbClr val="1d2e5f"/>
                </a:solidFill>
                <a:latin typeface="Arial"/>
                <a:ea typeface="DejaVu Sans"/>
              </a:rPr>
              <a:t> </a:t>
            </a:r>
            <a:r>
              <a:rPr b="0" lang="ru-RU" sz="3200" spc="-46" strike="noStrike">
                <a:solidFill>
                  <a:srgbClr val="1d2e5f"/>
                </a:solidFill>
                <a:latin typeface="Arial"/>
                <a:ea typeface="DejaVu Sans"/>
              </a:rPr>
              <a:t>імунітету.</a:t>
            </a:r>
            <a:endParaRPr b="0" lang="ru-RU" sz="3200" spc="-1" strike="noStrike">
              <a:latin typeface="Arial"/>
            </a:endParaRPr>
          </a:p>
        </p:txBody>
      </p:sp>
      <p:sp>
        <p:nvSpPr>
          <p:cNvPr id="320" name="CustomShape 10"/>
          <p:cNvSpPr/>
          <p:nvPr/>
        </p:nvSpPr>
        <p:spPr>
          <a:xfrm>
            <a:off x="2901600" y="4372200"/>
            <a:ext cx="7515360" cy="5092200"/>
          </a:xfrm>
          <a:prstGeom prst="rect">
            <a:avLst/>
          </a:prstGeom>
          <a:blipFill rotWithShape="0">
            <a:blip r:embed="rId1"/>
            <a:stretch>
              <a:fillRect/>
            </a:stretch>
          </a:blipFill>
          <a:ln>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8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1" name="CustomShape 1"/>
          <p:cNvSpPr/>
          <p:nvPr/>
        </p:nvSpPr>
        <p:spPr>
          <a:xfrm>
            <a:off x="368280" y="311760"/>
            <a:ext cx="12126960" cy="2283120"/>
          </a:xfrm>
          <a:prstGeom prst="rect">
            <a:avLst/>
          </a:prstGeom>
          <a:noFill/>
          <a:ln>
            <a:noFill/>
          </a:ln>
        </p:spPr>
        <p:style>
          <a:lnRef idx="0"/>
          <a:fillRef idx="0"/>
          <a:effectRef idx="0"/>
          <a:fontRef idx="minor"/>
        </p:style>
        <p:txBody>
          <a:bodyPr lIns="0" rIns="0" tIns="88920" bIns="0">
            <a:spAutoFit/>
          </a:bodyPr>
          <a:p>
            <a:pPr marL="3879360">
              <a:lnSpc>
                <a:spcPct val="100000"/>
              </a:lnSpc>
              <a:spcBef>
                <a:spcPts val="700"/>
              </a:spcBef>
            </a:pPr>
            <a:r>
              <a:rPr b="1" lang="ru-RU" sz="3600" spc="-12" strike="noStrike">
                <a:solidFill>
                  <a:srgbClr val="1d2e5f"/>
                </a:solidFill>
                <a:latin typeface="Arial"/>
                <a:ea typeface="DejaVu Sans"/>
              </a:rPr>
              <a:t>Цитокіновий</a:t>
            </a:r>
            <a:r>
              <a:rPr b="1" lang="ru-RU" sz="3600" spc="18" strike="noStrike">
                <a:solidFill>
                  <a:srgbClr val="1d2e5f"/>
                </a:solidFill>
                <a:latin typeface="Arial"/>
                <a:ea typeface="DejaVu Sans"/>
              </a:rPr>
              <a:t> </a:t>
            </a:r>
            <a:r>
              <a:rPr b="1" lang="ru-RU" sz="3600" spc="-7" strike="noStrike">
                <a:solidFill>
                  <a:srgbClr val="1d2e5f"/>
                </a:solidFill>
                <a:latin typeface="Arial"/>
                <a:ea typeface="DejaVu Sans"/>
              </a:rPr>
              <a:t>спектр</a:t>
            </a:r>
            <a:br/>
            <a:r>
              <a:rPr b="0" lang="ru-RU" sz="3600" spc="-12" strike="noStrike">
                <a:solidFill>
                  <a:srgbClr val="1d2e5f"/>
                </a:solidFill>
                <a:latin typeface="Arial"/>
                <a:ea typeface="DejaVu Sans"/>
              </a:rPr>
              <a:t>прозапальні </a:t>
            </a:r>
            <a:r>
              <a:rPr b="0" lang="ru-RU" sz="3600" spc="-1" strike="noStrike">
                <a:solidFill>
                  <a:srgbClr val="1d2e5f"/>
                </a:solidFill>
                <a:latin typeface="Arial"/>
                <a:ea typeface="DejaVu Sans"/>
              </a:rPr>
              <a:t>–</a:t>
            </a:r>
            <a:r>
              <a:rPr b="0" lang="ru-RU" sz="3600" spc="18" strike="noStrike">
                <a:solidFill>
                  <a:srgbClr val="1d2e5f"/>
                </a:solidFill>
                <a:latin typeface="Arial"/>
                <a:ea typeface="DejaVu Sans"/>
              </a:rPr>
              <a:t> </a:t>
            </a:r>
            <a:r>
              <a:rPr b="0" lang="ru-RU" sz="3600" spc="-1" strike="noStrike">
                <a:solidFill>
                  <a:srgbClr val="1d2e5f"/>
                </a:solidFill>
                <a:latin typeface="Arial"/>
                <a:ea typeface="DejaVu Sans"/>
              </a:rPr>
              <a:t>IL-1, </a:t>
            </a:r>
            <a:r>
              <a:rPr b="0" lang="ru-RU" sz="3600" spc="-7" strike="noStrike">
                <a:solidFill>
                  <a:srgbClr val="1d2e5f"/>
                </a:solidFill>
                <a:latin typeface="Arial"/>
                <a:ea typeface="DejaVu Sans"/>
              </a:rPr>
              <a:t>IL-2,</a:t>
            </a:r>
            <a:r>
              <a:rPr b="0" lang="ru-RU" sz="3600" spc="-7" strike="noStrike">
                <a:solidFill>
                  <a:srgbClr val="1d2e5f"/>
                </a:solidFill>
                <a:latin typeface="Arial"/>
                <a:ea typeface="DejaVu Sans"/>
              </a:rPr>
              <a:t>	</a:t>
            </a:r>
            <a:r>
              <a:rPr b="0" lang="ru-RU" sz="3600" spc="-7" strike="noStrike">
                <a:solidFill>
                  <a:srgbClr val="1d2e5f"/>
                </a:solidFill>
                <a:latin typeface="Arial"/>
                <a:ea typeface="DejaVu Sans"/>
              </a:rPr>
              <a:t>IL-6, IL-12, TNF-α,</a:t>
            </a:r>
            <a:r>
              <a:rPr b="0" lang="ru-RU" sz="3600" spc="-86" strike="noStrike">
                <a:solidFill>
                  <a:srgbClr val="1d2e5f"/>
                </a:solidFill>
                <a:latin typeface="Arial"/>
                <a:ea typeface="DejaVu Sans"/>
              </a:rPr>
              <a:t> </a:t>
            </a:r>
            <a:r>
              <a:rPr b="0" lang="ru-RU" sz="3600" spc="-7" strike="noStrike">
                <a:solidFill>
                  <a:srgbClr val="1d2e5f"/>
                </a:solidFill>
                <a:latin typeface="Arial"/>
                <a:ea typeface="DejaVu Sans"/>
              </a:rPr>
              <a:t>інтерферон-Y  </a:t>
            </a:r>
            <a:r>
              <a:rPr b="0" lang="ru-RU" sz="3600" spc="-12" strike="noStrike">
                <a:solidFill>
                  <a:srgbClr val="1d2e5f"/>
                </a:solidFill>
                <a:latin typeface="Arial"/>
                <a:ea typeface="DejaVu Sans"/>
              </a:rPr>
              <a:t>протизапальні </a:t>
            </a:r>
            <a:r>
              <a:rPr b="0" lang="ru-RU" sz="3600" spc="-1" strike="noStrike">
                <a:solidFill>
                  <a:srgbClr val="1d2e5f"/>
                </a:solidFill>
                <a:latin typeface="Arial"/>
                <a:ea typeface="DejaVu Sans"/>
              </a:rPr>
              <a:t>– </a:t>
            </a:r>
            <a:r>
              <a:rPr b="0" lang="ru-RU" sz="3600" spc="-7" strike="noStrike">
                <a:solidFill>
                  <a:srgbClr val="1d2e5f"/>
                </a:solidFill>
                <a:latin typeface="Arial"/>
                <a:ea typeface="DejaVu Sans"/>
              </a:rPr>
              <a:t>IL-4, IL-5, IL-10 </a:t>
            </a:r>
            <a:r>
              <a:rPr b="0" lang="ru-RU" sz="3600" spc="-26" strike="noStrike">
                <a:solidFill>
                  <a:srgbClr val="1d2e5f"/>
                </a:solidFill>
                <a:latin typeface="Arial"/>
                <a:ea typeface="DejaVu Sans"/>
              </a:rPr>
              <a:t>та</a:t>
            </a:r>
            <a:r>
              <a:rPr b="0" lang="ru-RU" sz="3600" spc="-7" strike="noStrike">
                <a:solidFill>
                  <a:srgbClr val="1d2e5f"/>
                </a:solidFill>
                <a:latin typeface="Arial"/>
                <a:ea typeface="DejaVu Sans"/>
              </a:rPr>
              <a:t> IL-13</a:t>
            </a:r>
            <a:endParaRPr b="0" lang="ru-RU" sz="3600" spc="-1" strike="noStrike">
              <a:latin typeface="Arial"/>
            </a:endParaRPr>
          </a:p>
        </p:txBody>
      </p:sp>
      <p:sp>
        <p:nvSpPr>
          <p:cNvPr id="322" name="CustomShape 2"/>
          <p:cNvSpPr/>
          <p:nvPr/>
        </p:nvSpPr>
        <p:spPr>
          <a:xfrm>
            <a:off x="365040" y="2826720"/>
            <a:ext cx="12273480" cy="6025320"/>
          </a:xfrm>
          <a:prstGeom prst="rect">
            <a:avLst/>
          </a:prstGeom>
          <a:noFill/>
          <a:ln>
            <a:noFill/>
          </a:ln>
        </p:spPr>
        <p:style>
          <a:lnRef idx="0"/>
          <a:fillRef idx="0"/>
          <a:effectRef idx="0"/>
          <a:fontRef idx="minor"/>
        </p:style>
        <p:txBody>
          <a:bodyPr lIns="0" rIns="0" tIns="12600" bIns="0">
            <a:spAutoFit/>
          </a:bodyPr>
          <a:p>
            <a:pPr marL="366480" algn="ctr">
              <a:lnSpc>
                <a:spcPct val="100000"/>
              </a:lnSpc>
              <a:spcBef>
                <a:spcPts val="99"/>
              </a:spcBef>
            </a:pPr>
            <a:r>
              <a:rPr b="1" lang="ru-RU" sz="3200" spc="-7" strike="noStrike">
                <a:solidFill>
                  <a:srgbClr val="c00000"/>
                </a:solidFill>
                <a:latin typeface="Arial"/>
                <a:ea typeface="DejaVu Sans"/>
              </a:rPr>
              <a:t>Цитокіни </a:t>
            </a:r>
            <a:r>
              <a:rPr b="1" lang="ru-RU" sz="3200" spc="-1" strike="noStrike">
                <a:solidFill>
                  <a:srgbClr val="c00000"/>
                </a:solidFill>
                <a:latin typeface="Arial"/>
                <a:ea typeface="DejaVu Sans"/>
              </a:rPr>
              <a:t>– білки </a:t>
            </a:r>
            <a:r>
              <a:rPr b="1" lang="ru-RU" sz="3200" spc="-15" strike="noStrike">
                <a:solidFill>
                  <a:srgbClr val="c00000"/>
                </a:solidFill>
                <a:latin typeface="Arial"/>
                <a:ea typeface="DejaVu Sans"/>
              </a:rPr>
              <a:t>активованих </a:t>
            </a:r>
            <a:r>
              <a:rPr b="1" lang="ru-RU" sz="3200" spc="-1" strike="noStrike">
                <a:solidFill>
                  <a:srgbClr val="c00000"/>
                </a:solidFill>
                <a:latin typeface="Arial"/>
                <a:ea typeface="DejaVu Sans"/>
              </a:rPr>
              <a:t>клітин </a:t>
            </a:r>
            <a:r>
              <a:rPr b="1" lang="ru-RU" sz="3200" spc="-7" strike="noStrike">
                <a:solidFill>
                  <a:srgbClr val="c00000"/>
                </a:solidFill>
                <a:latin typeface="Arial"/>
                <a:ea typeface="DejaVu Sans"/>
              </a:rPr>
              <a:t>імунної </a:t>
            </a:r>
            <a:r>
              <a:rPr b="1" lang="ru-RU" sz="3200" spc="-12" strike="noStrike">
                <a:solidFill>
                  <a:srgbClr val="c00000"/>
                </a:solidFill>
                <a:latin typeface="Arial"/>
                <a:ea typeface="DejaVu Sans"/>
              </a:rPr>
              <a:t>системи,</a:t>
            </a:r>
            <a:r>
              <a:rPr b="1" lang="ru-RU" sz="3200" spc="-165" strike="noStrike">
                <a:solidFill>
                  <a:srgbClr val="c00000"/>
                </a:solidFill>
                <a:latin typeface="Arial"/>
                <a:ea typeface="DejaVu Sans"/>
              </a:rPr>
              <a:t> </a:t>
            </a:r>
            <a:r>
              <a:rPr b="1" lang="ru-RU" sz="3200" spc="-1" strike="noStrike">
                <a:solidFill>
                  <a:srgbClr val="c00000"/>
                </a:solidFill>
                <a:latin typeface="Arial"/>
                <a:ea typeface="DejaVu Sans"/>
              </a:rPr>
              <a:t>які  </a:t>
            </a:r>
            <a:r>
              <a:rPr b="1" lang="ru-RU" sz="3200" spc="-21" strike="noStrike">
                <a:solidFill>
                  <a:srgbClr val="c00000"/>
                </a:solidFill>
                <a:latin typeface="Arial"/>
                <a:ea typeface="DejaVu Sans"/>
              </a:rPr>
              <a:t>забезпечують </a:t>
            </a:r>
            <a:r>
              <a:rPr b="1" lang="ru-RU" sz="3200" spc="-1" strike="noStrike">
                <a:solidFill>
                  <a:srgbClr val="c00000"/>
                </a:solidFill>
                <a:latin typeface="Arial"/>
                <a:ea typeface="DejaVu Sans"/>
              </a:rPr>
              <a:t>міжклітинні </a:t>
            </a:r>
            <a:r>
              <a:rPr b="1" lang="ru-RU" sz="3200" spc="-15" strike="noStrike">
                <a:solidFill>
                  <a:srgbClr val="c00000"/>
                </a:solidFill>
                <a:latin typeface="Arial"/>
                <a:ea typeface="DejaVu Sans"/>
              </a:rPr>
              <a:t>взаємодії. </a:t>
            </a:r>
            <a:r>
              <a:rPr b="1" lang="ru-RU" sz="3200" spc="-12" strike="noStrike">
                <a:solidFill>
                  <a:srgbClr val="c00000"/>
                </a:solidFill>
                <a:latin typeface="Arial"/>
                <a:ea typeface="DejaVu Sans"/>
              </a:rPr>
              <a:t>Інтерлейкіни </a:t>
            </a:r>
            <a:r>
              <a:rPr b="1" lang="ru-RU" sz="3200" spc="-1" strike="noStrike">
                <a:solidFill>
                  <a:srgbClr val="c00000"/>
                </a:solidFill>
                <a:latin typeface="Arial"/>
                <a:ea typeface="DejaVu Sans"/>
              </a:rPr>
              <a:t>(IL) є  </a:t>
            </a:r>
            <a:r>
              <a:rPr b="1" lang="ru-RU" sz="3200" spc="-12" strike="noStrike">
                <a:solidFill>
                  <a:srgbClr val="c00000"/>
                </a:solidFill>
                <a:latin typeface="Arial"/>
                <a:ea typeface="DejaVu Sans"/>
              </a:rPr>
              <a:t>одним </a:t>
            </a:r>
            <a:r>
              <a:rPr b="1" lang="ru-RU" sz="3200" spc="-1" strike="noStrike">
                <a:solidFill>
                  <a:srgbClr val="c00000"/>
                </a:solidFill>
                <a:latin typeface="Arial"/>
                <a:ea typeface="DejaVu Sans"/>
              </a:rPr>
              <a:t>із </a:t>
            </a:r>
            <a:r>
              <a:rPr b="1" lang="ru-RU" sz="3200" spc="-7" strike="noStrike">
                <a:solidFill>
                  <a:srgbClr val="c00000"/>
                </a:solidFill>
                <a:latin typeface="Arial"/>
                <a:ea typeface="DejaVu Sans"/>
              </a:rPr>
              <a:t>видів цитокінів, </a:t>
            </a:r>
            <a:r>
              <a:rPr b="1" lang="ru-RU" sz="3200" spc="-1" strike="noStrike">
                <a:solidFill>
                  <a:srgbClr val="c00000"/>
                </a:solidFill>
                <a:latin typeface="Arial"/>
                <a:ea typeface="DejaVu Sans"/>
              </a:rPr>
              <a:t>які є </a:t>
            </a:r>
            <a:r>
              <a:rPr b="1" lang="ru-RU" sz="3200" spc="-12" strike="noStrike">
                <a:solidFill>
                  <a:srgbClr val="c00000"/>
                </a:solidFill>
                <a:latin typeface="Arial"/>
                <a:ea typeface="DejaVu Sans"/>
              </a:rPr>
              <a:t>імунними регуляторами  </a:t>
            </a:r>
            <a:r>
              <a:rPr b="1" lang="ru-RU" sz="3200" spc="-7" strike="noStrike">
                <a:solidFill>
                  <a:srgbClr val="c00000"/>
                </a:solidFill>
                <a:latin typeface="Arial"/>
                <a:ea typeface="DejaVu Sans"/>
              </a:rPr>
              <a:t>локальної</a:t>
            </a:r>
            <a:r>
              <a:rPr b="1" lang="ru-RU" sz="3200" spc="-46" strike="noStrike">
                <a:solidFill>
                  <a:srgbClr val="c00000"/>
                </a:solidFill>
                <a:latin typeface="Arial"/>
                <a:ea typeface="DejaVu Sans"/>
              </a:rPr>
              <a:t> </a:t>
            </a:r>
            <a:r>
              <a:rPr b="1" lang="ru-RU" sz="3200" spc="-1" strike="noStrike">
                <a:solidFill>
                  <a:srgbClr val="c00000"/>
                </a:solidFill>
                <a:latin typeface="Arial"/>
                <a:ea typeface="DejaVu Sans"/>
              </a:rPr>
              <a:t>дії.</a:t>
            </a:r>
            <a:endParaRPr b="0" lang="ru-RU" sz="3200" spc="-1" strike="noStrike">
              <a:latin typeface="Arial"/>
            </a:endParaRPr>
          </a:p>
          <a:p>
            <a:pPr marL="3240">
              <a:lnSpc>
                <a:spcPct val="100000"/>
              </a:lnSpc>
              <a:spcBef>
                <a:spcPts val="40"/>
              </a:spcBef>
            </a:pPr>
            <a:endParaRPr b="0" lang="ru-RU" sz="3200" spc="-1" strike="noStrike">
              <a:latin typeface="Arial"/>
            </a:endParaRPr>
          </a:p>
          <a:p>
            <a:pPr marL="3240" algn="ctr">
              <a:lnSpc>
                <a:spcPct val="100000"/>
              </a:lnSpc>
              <a:spcBef>
                <a:spcPts val="6"/>
              </a:spcBef>
            </a:pPr>
            <a:r>
              <a:rPr b="1" lang="ru-RU" sz="3200" spc="-7" strike="noStrike">
                <a:solidFill>
                  <a:srgbClr val="1d2e5f"/>
                </a:solidFill>
                <a:latin typeface="Arial"/>
                <a:ea typeface="DejaVu Sans"/>
              </a:rPr>
              <a:t>Цитокіни </a:t>
            </a:r>
            <a:r>
              <a:rPr b="1" lang="ru-RU" sz="3200" spc="-26" strike="noStrike">
                <a:solidFill>
                  <a:srgbClr val="1d2e5f"/>
                </a:solidFill>
                <a:latin typeface="Arial"/>
                <a:ea typeface="DejaVu Sans"/>
              </a:rPr>
              <a:t>мають </a:t>
            </a:r>
            <a:r>
              <a:rPr b="1" lang="ru-RU" sz="3200" spc="-1" strike="noStrike">
                <a:solidFill>
                  <a:srgbClr val="1d2e5f"/>
                </a:solidFill>
                <a:latin typeface="Arial"/>
                <a:ea typeface="DejaVu Sans"/>
              </a:rPr>
              <a:t>три </a:t>
            </a:r>
            <a:r>
              <a:rPr b="1" lang="ru-RU" sz="3200" spc="-12" strike="noStrike">
                <a:solidFill>
                  <a:srgbClr val="1d2e5f"/>
                </a:solidFill>
                <a:latin typeface="Arial"/>
                <a:ea typeface="DejaVu Sans"/>
              </a:rPr>
              <a:t>основні</a:t>
            </a:r>
            <a:r>
              <a:rPr b="1" lang="ru-RU" sz="3200" spc="-106" strike="noStrike">
                <a:solidFill>
                  <a:srgbClr val="1d2e5f"/>
                </a:solidFill>
                <a:latin typeface="Arial"/>
                <a:ea typeface="DejaVu Sans"/>
              </a:rPr>
              <a:t> </a:t>
            </a:r>
            <a:r>
              <a:rPr b="1" lang="ru-RU" sz="3200" spc="-12" strike="noStrike">
                <a:solidFill>
                  <a:srgbClr val="1d2e5f"/>
                </a:solidFill>
                <a:latin typeface="Arial"/>
                <a:ea typeface="DejaVu Sans"/>
              </a:rPr>
              <a:t>функції:</a:t>
            </a:r>
            <a:endParaRPr b="0" lang="ru-RU" sz="3200" spc="-1" strike="noStrike">
              <a:latin typeface="Arial"/>
            </a:endParaRPr>
          </a:p>
          <a:p>
            <a:pPr marL="3240">
              <a:lnSpc>
                <a:spcPct val="100000"/>
              </a:lnSpc>
              <a:spcBef>
                <a:spcPts val="34"/>
              </a:spcBef>
            </a:pPr>
            <a:endParaRPr b="0" lang="ru-RU" sz="3200" spc="-1" strike="noStrike">
              <a:latin typeface="Arial"/>
            </a:endParaRPr>
          </a:p>
          <a:p>
            <a:pPr marL="473040" indent="-456120">
              <a:lnSpc>
                <a:spcPct val="100000"/>
              </a:lnSpc>
              <a:spcBef>
                <a:spcPts val="6"/>
              </a:spcBef>
              <a:buClr>
                <a:srgbClr val="c00000"/>
              </a:buClr>
              <a:buFont typeface="Arial"/>
              <a:buChar char="•"/>
            </a:pPr>
            <a:r>
              <a:rPr b="1" i="1" lang="ru-RU" sz="3200" spc="-1" strike="noStrike">
                <a:solidFill>
                  <a:srgbClr val="c00000"/>
                </a:solidFill>
                <a:latin typeface="Arial"/>
                <a:ea typeface="DejaVu Sans"/>
              </a:rPr>
              <a:t>ре</a:t>
            </a:r>
            <a:r>
              <a:rPr b="1" i="1" lang="ru-RU" sz="3200" spc="-15" strike="noStrike">
                <a:solidFill>
                  <a:srgbClr val="c00000"/>
                </a:solidFill>
                <a:latin typeface="Arial"/>
                <a:ea typeface="DejaVu Sans"/>
              </a:rPr>
              <a:t>г</a:t>
            </a:r>
            <a:r>
              <a:rPr b="1" i="1" lang="ru-RU" sz="3200" spc="-7" strike="noStrike">
                <a:solidFill>
                  <a:srgbClr val="c00000"/>
                </a:solidFill>
                <a:latin typeface="Arial"/>
                <a:ea typeface="DejaVu Sans"/>
              </a:rPr>
              <a:t>уля</a:t>
            </a:r>
            <a:r>
              <a:rPr b="1" i="1" lang="ru-RU" sz="3200" spc="-21" strike="noStrike">
                <a:solidFill>
                  <a:srgbClr val="c00000"/>
                </a:solidFill>
                <a:latin typeface="Arial"/>
                <a:ea typeface="DejaVu Sans"/>
              </a:rPr>
              <a:t>ц</a:t>
            </a:r>
            <a:r>
              <a:rPr b="1" i="1" lang="ru-RU" sz="3200" spc="-1" strike="noStrike">
                <a:solidFill>
                  <a:srgbClr val="c00000"/>
                </a:solidFill>
                <a:latin typeface="Arial"/>
                <a:ea typeface="DejaVu Sans"/>
              </a:rPr>
              <a:t>ія</a:t>
            </a:r>
            <a:r>
              <a:rPr b="1" i="1" lang="ru-RU" sz="3200" spc="-1" strike="noStrike">
                <a:solidFill>
                  <a:srgbClr val="c00000"/>
                </a:solidFill>
                <a:latin typeface="Arial"/>
                <a:ea typeface="DejaVu Sans"/>
              </a:rPr>
              <a:t>	</a:t>
            </a:r>
            <a:r>
              <a:rPr b="1" i="1" lang="ru-RU" sz="3200" spc="-7" strike="noStrike">
                <a:solidFill>
                  <a:srgbClr val="c00000"/>
                </a:solidFill>
                <a:latin typeface="Arial"/>
                <a:ea typeface="DejaVu Sans"/>
              </a:rPr>
              <a:t>захис</a:t>
            </a:r>
            <a:r>
              <a:rPr b="1" i="1" lang="ru-RU" sz="3200" spc="-15" strike="noStrike">
                <a:solidFill>
                  <a:srgbClr val="c00000"/>
                </a:solidFill>
                <a:latin typeface="Arial"/>
                <a:ea typeface="DejaVu Sans"/>
              </a:rPr>
              <a:t>н</a:t>
            </a:r>
            <a:r>
              <a:rPr b="1" i="1" lang="ru-RU" sz="3200" spc="-1" strike="noStrike">
                <a:solidFill>
                  <a:srgbClr val="c00000"/>
                </a:solidFill>
                <a:latin typeface="Arial"/>
                <a:ea typeface="DejaVu Sans"/>
              </a:rPr>
              <a:t>их</a:t>
            </a:r>
            <a:r>
              <a:rPr b="1" i="1" lang="ru-RU" sz="3200" spc="-1" strike="noStrike">
                <a:solidFill>
                  <a:srgbClr val="c00000"/>
                </a:solidFill>
                <a:latin typeface="Arial"/>
                <a:ea typeface="DejaVu Sans"/>
              </a:rPr>
              <a:t>	</a:t>
            </a:r>
            <a:r>
              <a:rPr b="1" i="1" lang="ru-RU" sz="3200" spc="-92" strike="noStrike">
                <a:solidFill>
                  <a:srgbClr val="c00000"/>
                </a:solidFill>
                <a:latin typeface="Arial"/>
                <a:ea typeface="DejaVu Sans"/>
              </a:rPr>
              <a:t>ф</a:t>
            </a:r>
            <a:r>
              <a:rPr b="1" i="1" lang="ru-RU" sz="3200" spc="-7" strike="noStrike">
                <a:solidFill>
                  <a:srgbClr val="c00000"/>
                </a:solidFill>
                <a:latin typeface="Arial"/>
                <a:ea typeface="DejaVu Sans"/>
              </a:rPr>
              <a:t>ункці</a:t>
            </a:r>
            <a:r>
              <a:rPr b="1" i="1" lang="ru-RU" sz="3200" spc="-1" strike="noStrike">
                <a:solidFill>
                  <a:srgbClr val="c00000"/>
                </a:solidFill>
                <a:latin typeface="Arial"/>
                <a:ea typeface="DejaVu Sans"/>
              </a:rPr>
              <a:t>й</a:t>
            </a:r>
            <a:r>
              <a:rPr b="1" i="1" lang="ru-RU" sz="3200" spc="-1" strike="noStrike">
                <a:solidFill>
                  <a:srgbClr val="c00000"/>
                </a:solidFill>
                <a:latin typeface="Arial"/>
                <a:ea typeface="DejaVu Sans"/>
              </a:rPr>
              <a:t>	</a:t>
            </a:r>
            <a:r>
              <a:rPr b="1" i="1" lang="ru-RU" sz="3200" spc="-1" strike="noStrike">
                <a:solidFill>
                  <a:srgbClr val="c00000"/>
                </a:solidFill>
                <a:latin typeface="Arial"/>
                <a:ea typeface="DejaVu Sans"/>
              </a:rPr>
              <a:t>ор</a:t>
            </a:r>
            <a:r>
              <a:rPr b="1" i="1" lang="ru-RU" sz="3200" spc="-46" strike="noStrike">
                <a:solidFill>
                  <a:srgbClr val="c00000"/>
                </a:solidFill>
                <a:latin typeface="Arial"/>
                <a:ea typeface="DejaVu Sans"/>
              </a:rPr>
              <a:t>г</a:t>
            </a:r>
            <a:r>
              <a:rPr b="1" i="1" lang="ru-RU" sz="3200" spc="-21" strike="noStrike">
                <a:solidFill>
                  <a:srgbClr val="c00000"/>
                </a:solidFill>
                <a:latin typeface="Arial"/>
                <a:ea typeface="DejaVu Sans"/>
              </a:rPr>
              <a:t>а</a:t>
            </a:r>
            <a:r>
              <a:rPr b="1" i="1" lang="ru-RU" sz="3200" spc="-1" strike="noStrike">
                <a:solidFill>
                  <a:srgbClr val="c00000"/>
                </a:solidFill>
                <a:latin typeface="Arial"/>
                <a:ea typeface="DejaVu Sans"/>
              </a:rPr>
              <a:t>ні</a:t>
            </a:r>
            <a:r>
              <a:rPr b="1" i="1" lang="ru-RU" sz="3200" spc="-46" strike="noStrike">
                <a:solidFill>
                  <a:srgbClr val="c00000"/>
                </a:solidFill>
                <a:latin typeface="Arial"/>
                <a:ea typeface="DejaVu Sans"/>
              </a:rPr>
              <a:t>з</a:t>
            </a:r>
            <a:r>
              <a:rPr b="1" i="1" lang="ru-RU" sz="3200" spc="-1" strike="noStrike">
                <a:solidFill>
                  <a:srgbClr val="c00000"/>
                </a:solidFill>
                <a:latin typeface="Arial"/>
                <a:ea typeface="DejaVu Sans"/>
              </a:rPr>
              <a:t>му</a:t>
            </a:r>
            <a:r>
              <a:rPr b="1" i="1" lang="ru-RU" sz="3200" spc="-1" strike="noStrike">
                <a:solidFill>
                  <a:srgbClr val="c00000"/>
                </a:solidFill>
                <a:latin typeface="Arial"/>
                <a:ea typeface="DejaVu Sans"/>
              </a:rPr>
              <a:t>	</a:t>
            </a:r>
            <a:r>
              <a:rPr b="1" i="1" lang="ru-RU" sz="3200" spc="-7" strike="noStrike">
                <a:solidFill>
                  <a:srgbClr val="c00000"/>
                </a:solidFill>
                <a:latin typeface="Arial"/>
                <a:ea typeface="DejaVu Sans"/>
              </a:rPr>
              <a:t>н</a:t>
            </a:r>
            <a:r>
              <a:rPr b="1" i="1" lang="ru-RU" sz="3200" spc="-1" strike="noStrike">
                <a:solidFill>
                  <a:srgbClr val="c00000"/>
                </a:solidFill>
                <a:latin typeface="Arial"/>
                <a:ea typeface="DejaVu Sans"/>
              </a:rPr>
              <a:t>а</a:t>
            </a:r>
            <a:r>
              <a:rPr b="1" i="1" lang="ru-RU" sz="3200" spc="-1" strike="noStrike">
                <a:solidFill>
                  <a:srgbClr val="c00000"/>
                </a:solidFill>
                <a:latin typeface="Arial"/>
                <a:ea typeface="DejaVu Sans"/>
              </a:rPr>
              <a:t>	</a:t>
            </a:r>
            <a:r>
              <a:rPr b="1" i="1" lang="ru-RU" sz="3200" spc="-1" strike="noStrike">
                <a:solidFill>
                  <a:srgbClr val="c00000"/>
                </a:solidFill>
                <a:latin typeface="Arial"/>
                <a:ea typeface="DejaVu Sans"/>
              </a:rPr>
              <a:t>міс</a:t>
            </a:r>
            <a:r>
              <a:rPr b="1" i="1" lang="ru-RU" sz="3200" spc="-131" strike="noStrike">
                <a:solidFill>
                  <a:srgbClr val="c00000"/>
                </a:solidFill>
                <a:latin typeface="Arial"/>
                <a:ea typeface="DejaVu Sans"/>
              </a:rPr>
              <a:t>ц</a:t>
            </a:r>
            <a:r>
              <a:rPr b="1" i="1" lang="ru-RU" sz="3200" spc="-21" strike="noStrike">
                <a:solidFill>
                  <a:srgbClr val="c00000"/>
                </a:solidFill>
                <a:latin typeface="Arial"/>
                <a:ea typeface="DejaVu Sans"/>
              </a:rPr>
              <a:t>е</a:t>
            </a:r>
            <a:r>
              <a:rPr b="1" i="1" lang="ru-RU" sz="3200" spc="-92" strike="noStrike">
                <a:solidFill>
                  <a:srgbClr val="c00000"/>
                </a:solidFill>
                <a:latin typeface="Arial"/>
                <a:ea typeface="DejaVu Sans"/>
              </a:rPr>
              <a:t>в</a:t>
            </a:r>
            <a:r>
              <a:rPr b="1" i="1" lang="ru-RU" sz="3200" spc="-1" strike="noStrike">
                <a:solidFill>
                  <a:srgbClr val="c00000"/>
                </a:solidFill>
                <a:latin typeface="Arial"/>
                <a:ea typeface="DejaVu Sans"/>
              </a:rPr>
              <a:t>ому</a:t>
            </a:r>
            <a:r>
              <a:rPr b="1" i="1" lang="ru-RU" sz="3200" spc="-1" strike="noStrike">
                <a:solidFill>
                  <a:srgbClr val="c00000"/>
                </a:solidFill>
                <a:latin typeface="Arial"/>
                <a:ea typeface="DejaVu Sans"/>
              </a:rPr>
              <a:t>	</a:t>
            </a:r>
            <a:r>
              <a:rPr b="1" i="1" lang="ru-RU" sz="3200" spc="-7" strike="noStrike">
                <a:solidFill>
                  <a:srgbClr val="c00000"/>
                </a:solidFill>
                <a:latin typeface="Arial"/>
                <a:ea typeface="DejaVu Sans"/>
              </a:rPr>
              <a:t>та  </a:t>
            </a:r>
            <a:r>
              <a:rPr b="1" i="1" lang="ru-RU" sz="3200" spc="-12" strike="noStrike">
                <a:solidFill>
                  <a:srgbClr val="c00000"/>
                </a:solidFill>
                <a:latin typeface="Arial"/>
                <a:ea typeface="DejaVu Sans"/>
              </a:rPr>
              <a:t>системному</a:t>
            </a:r>
            <a:r>
              <a:rPr b="1" i="1" lang="ru-RU" sz="3200" spc="-41" strike="noStrike">
                <a:solidFill>
                  <a:srgbClr val="c00000"/>
                </a:solidFill>
                <a:latin typeface="Arial"/>
                <a:ea typeface="DejaVu Sans"/>
              </a:rPr>
              <a:t> </a:t>
            </a:r>
            <a:r>
              <a:rPr b="1" i="1" lang="ru-RU" sz="3200" spc="-7" strike="noStrike">
                <a:solidFill>
                  <a:srgbClr val="c00000"/>
                </a:solidFill>
                <a:latin typeface="Arial"/>
                <a:ea typeface="DejaVu Sans"/>
              </a:rPr>
              <a:t>рівні;</a:t>
            </a:r>
            <a:endParaRPr b="0" lang="ru-RU" sz="3200" spc="-1" strike="noStrike">
              <a:latin typeface="Arial"/>
            </a:endParaRPr>
          </a:p>
          <a:p>
            <a:pPr marL="473040" indent="-456120">
              <a:lnSpc>
                <a:spcPct val="100000"/>
              </a:lnSpc>
              <a:spcBef>
                <a:spcPts val="601"/>
              </a:spcBef>
              <a:buClr>
                <a:srgbClr val="c00000"/>
              </a:buClr>
              <a:buFont typeface="Arial"/>
              <a:buChar char="•"/>
            </a:pPr>
            <a:r>
              <a:rPr b="1" i="1" lang="ru-RU" sz="3200" spc="-7" strike="noStrike">
                <a:solidFill>
                  <a:srgbClr val="c00000"/>
                </a:solidFill>
                <a:latin typeface="Arial"/>
                <a:ea typeface="DejaVu Sans"/>
              </a:rPr>
              <a:t>регуляція </a:t>
            </a:r>
            <a:r>
              <a:rPr b="1" i="1" lang="ru-RU" sz="3200" spc="-1" strike="noStrike">
                <a:solidFill>
                  <a:srgbClr val="c00000"/>
                </a:solidFill>
                <a:latin typeface="Arial"/>
                <a:ea typeface="DejaVu Sans"/>
              </a:rPr>
              <a:t>окремих </a:t>
            </a:r>
            <a:r>
              <a:rPr b="1" i="1" lang="ru-RU" sz="3200" spc="-7" strike="noStrike">
                <a:solidFill>
                  <a:srgbClr val="c00000"/>
                </a:solidFill>
                <a:latin typeface="Arial"/>
                <a:ea typeface="DejaVu Sans"/>
              </a:rPr>
              <a:t>нормальних фізіологічних</a:t>
            </a:r>
            <a:r>
              <a:rPr b="1" i="1" lang="ru-RU" sz="3200" spc="-100" strike="noStrike">
                <a:solidFill>
                  <a:srgbClr val="c00000"/>
                </a:solidFill>
                <a:latin typeface="Arial"/>
                <a:ea typeface="DejaVu Sans"/>
              </a:rPr>
              <a:t> </a:t>
            </a:r>
            <a:r>
              <a:rPr b="1" i="1" lang="ru-RU" sz="3200" spc="-15" strike="noStrike">
                <a:solidFill>
                  <a:srgbClr val="c00000"/>
                </a:solidFill>
                <a:latin typeface="Arial"/>
                <a:ea typeface="DejaVu Sans"/>
              </a:rPr>
              <a:t>функцій;</a:t>
            </a:r>
            <a:endParaRPr b="0" lang="ru-RU" sz="3200" spc="-1" strike="noStrike">
              <a:latin typeface="Arial"/>
            </a:endParaRPr>
          </a:p>
          <a:p>
            <a:pPr marL="473040" indent="-456120">
              <a:lnSpc>
                <a:spcPct val="100000"/>
              </a:lnSpc>
              <a:spcBef>
                <a:spcPts val="601"/>
              </a:spcBef>
              <a:buClr>
                <a:srgbClr val="c00000"/>
              </a:buClr>
              <a:buFont typeface="Arial"/>
              <a:buChar char="•"/>
            </a:pPr>
            <a:r>
              <a:rPr b="1" i="1" lang="ru-RU" sz="3200" spc="-1" strike="noStrike">
                <a:solidFill>
                  <a:srgbClr val="c00000"/>
                </a:solidFill>
                <a:latin typeface="Arial"/>
                <a:ea typeface="DejaVu Sans"/>
              </a:rPr>
              <a:t>р</a:t>
            </a:r>
            <a:r>
              <a:rPr b="1" i="1" lang="ru-RU" sz="3200" spc="-12" strike="noStrike">
                <a:solidFill>
                  <a:srgbClr val="c00000"/>
                </a:solidFill>
                <a:latin typeface="Arial"/>
                <a:ea typeface="DejaVu Sans"/>
              </a:rPr>
              <a:t>е</a:t>
            </a:r>
            <a:r>
              <a:rPr b="1" i="1" lang="ru-RU" sz="3200" spc="-1" strike="noStrike">
                <a:solidFill>
                  <a:srgbClr val="c00000"/>
                </a:solidFill>
                <a:latin typeface="Arial"/>
                <a:ea typeface="DejaVu Sans"/>
              </a:rPr>
              <a:t>г</a:t>
            </a:r>
            <a:r>
              <a:rPr b="1" i="1" lang="ru-RU" sz="3200" spc="-15" strike="noStrike">
                <a:solidFill>
                  <a:srgbClr val="c00000"/>
                </a:solidFill>
                <a:latin typeface="Arial"/>
                <a:ea typeface="DejaVu Sans"/>
              </a:rPr>
              <a:t>у</a:t>
            </a:r>
            <a:r>
              <a:rPr b="1" i="1" lang="ru-RU" sz="3200" spc="-7" strike="noStrike">
                <a:solidFill>
                  <a:srgbClr val="c00000"/>
                </a:solidFill>
                <a:latin typeface="Arial"/>
                <a:ea typeface="DejaVu Sans"/>
              </a:rPr>
              <a:t>ля</a:t>
            </a:r>
            <a:r>
              <a:rPr b="1" i="1" lang="ru-RU" sz="3200" spc="-15" strike="noStrike">
                <a:solidFill>
                  <a:srgbClr val="c00000"/>
                </a:solidFill>
                <a:latin typeface="Arial"/>
                <a:ea typeface="DejaVu Sans"/>
              </a:rPr>
              <a:t>ц</a:t>
            </a:r>
            <a:r>
              <a:rPr b="1" i="1" lang="ru-RU" sz="3200" spc="-1" strike="noStrike">
                <a:solidFill>
                  <a:srgbClr val="c00000"/>
                </a:solidFill>
                <a:latin typeface="Arial"/>
                <a:ea typeface="DejaVu Sans"/>
              </a:rPr>
              <a:t>ія</a:t>
            </a:r>
            <a:r>
              <a:rPr b="1" i="1" lang="ru-RU" sz="3200" spc="-1" strike="noStrike">
                <a:solidFill>
                  <a:srgbClr val="c00000"/>
                </a:solidFill>
                <a:latin typeface="Arial"/>
                <a:ea typeface="DejaVu Sans"/>
              </a:rPr>
              <a:t>	</a:t>
            </a:r>
            <a:r>
              <a:rPr b="1" i="1" lang="ru-RU" sz="3200" spc="-7" strike="noStrike">
                <a:solidFill>
                  <a:srgbClr val="c00000"/>
                </a:solidFill>
                <a:latin typeface="Arial"/>
                <a:ea typeface="DejaVu Sans"/>
              </a:rPr>
              <a:t>е</a:t>
            </a:r>
            <a:r>
              <a:rPr b="1" i="1" lang="ru-RU" sz="3200" spc="-21" strike="noStrike">
                <a:solidFill>
                  <a:srgbClr val="c00000"/>
                </a:solidFill>
                <a:latin typeface="Arial"/>
                <a:ea typeface="DejaVu Sans"/>
              </a:rPr>
              <a:t>м</a:t>
            </a:r>
            <a:r>
              <a:rPr b="1" i="1" lang="ru-RU" sz="3200" spc="-7" strike="noStrike">
                <a:solidFill>
                  <a:srgbClr val="c00000"/>
                </a:solidFill>
                <a:latin typeface="Arial"/>
                <a:ea typeface="DejaVu Sans"/>
              </a:rPr>
              <a:t>бр</a:t>
            </a:r>
            <a:r>
              <a:rPr b="1" i="1" lang="ru-RU" sz="3200" spc="-15" strike="noStrike">
                <a:solidFill>
                  <a:srgbClr val="c00000"/>
                </a:solidFill>
                <a:latin typeface="Arial"/>
                <a:ea typeface="DejaVu Sans"/>
              </a:rPr>
              <a:t>і</a:t>
            </a:r>
            <a:r>
              <a:rPr b="1" i="1" lang="ru-RU" sz="3200" spc="-1" strike="noStrike">
                <a:solidFill>
                  <a:srgbClr val="c00000"/>
                </a:solidFill>
                <a:latin typeface="Arial"/>
                <a:ea typeface="DejaVu Sans"/>
              </a:rPr>
              <a:t>о</a:t>
            </a:r>
            <a:r>
              <a:rPr b="1" i="1" lang="ru-RU" sz="3200" spc="-100" strike="noStrike">
                <a:solidFill>
                  <a:srgbClr val="c00000"/>
                </a:solidFill>
                <a:latin typeface="Arial"/>
                <a:ea typeface="DejaVu Sans"/>
              </a:rPr>
              <a:t>г</a:t>
            </a:r>
            <a:r>
              <a:rPr b="1" i="1" lang="ru-RU" sz="3200" spc="-7" strike="noStrike">
                <a:solidFill>
                  <a:srgbClr val="c00000"/>
                </a:solidFill>
                <a:latin typeface="Arial"/>
                <a:ea typeface="DejaVu Sans"/>
              </a:rPr>
              <a:t>ене</a:t>
            </a:r>
            <a:r>
              <a:rPr b="1" i="1" lang="ru-RU" sz="3200" spc="-131" strike="noStrike">
                <a:solidFill>
                  <a:srgbClr val="c00000"/>
                </a:solidFill>
                <a:latin typeface="Arial"/>
                <a:ea typeface="DejaVu Sans"/>
              </a:rPr>
              <a:t>зу</a:t>
            </a:r>
            <a:r>
              <a:rPr b="1" i="1" lang="ru-RU" sz="3200" spc="-1" strike="noStrike">
                <a:solidFill>
                  <a:srgbClr val="c00000"/>
                </a:solidFill>
                <a:latin typeface="Arial"/>
                <a:ea typeface="DejaVu Sans"/>
              </a:rPr>
              <a:t>,</a:t>
            </a:r>
            <a:r>
              <a:rPr b="1" i="1" lang="ru-RU" sz="3200" spc="-1" strike="noStrike">
                <a:solidFill>
                  <a:srgbClr val="c00000"/>
                </a:solidFill>
                <a:latin typeface="Arial"/>
                <a:ea typeface="DejaVu Sans"/>
              </a:rPr>
              <a:t>	</a:t>
            </a:r>
            <a:r>
              <a:rPr b="1" i="1" lang="ru-RU" sz="3200" spc="-7" strike="noStrike">
                <a:solidFill>
                  <a:srgbClr val="c00000"/>
                </a:solidFill>
                <a:latin typeface="Arial"/>
                <a:ea typeface="DejaVu Sans"/>
              </a:rPr>
              <a:t>з</a:t>
            </a:r>
            <a:r>
              <a:rPr b="1" i="1" lang="ru-RU" sz="3200" spc="-15" strike="noStrike">
                <a:solidFill>
                  <a:srgbClr val="c00000"/>
                </a:solidFill>
                <a:latin typeface="Arial"/>
                <a:ea typeface="DejaVu Sans"/>
              </a:rPr>
              <a:t>а</a:t>
            </a:r>
            <a:r>
              <a:rPr b="1" i="1" lang="ru-RU" sz="3200" spc="63" strike="noStrike">
                <a:solidFill>
                  <a:srgbClr val="c00000"/>
                </a:solidFill>
                <a:latin typeface="Arial"/>
                <a:ea typeface="DejaVu Sans"/>
              </a:rPr>
              <a:t>к</a:t>
            </a:r>
            <a:r>
              <a:rPr b="1" i="1" lang="ru-RU" sz="3200" spc="-7" strike="noStrike">
                <a:solidFill>
                  <a:srgbClr val="c00000"/>
                </a:solidFill>
                <a:latin typeface="Arial"/>
                <a:ea typeface="DejaVu Sans"/>
              </a:rPr>
              <a:t>ла</a:t>
            </a:r>
            <a:r>
              <a:rPr b="1" i="1" lang="ru-RU" sz="3200" spc="-12" strike="noStrike">
                <a:solidFill>
                  <a:srgbClr val="c00000"/>
                </a:solidFill>
                <a:latin typeface="Arial"/>
                <a:ea typeface="DejaVu Sans"/>
              </a:rPr>
              <a:t>д</a:t>
            </a:r>
            <a:r>
              <a:rPr b="1" i="1" lang="ru-RU" sz="3200" spc="-1" strike="noStrike">
                <a:solidFill>
                  <a:srgbClr val="c00000"/>
                </a:solidFill>
                <a:latin typeface="Arial"/>
                <a:ea typeface="DejaVu Sans"/>
              </a:rPr>
              <a:t>ки</a:t>
            </a:r>
            <a:r>
              <a:rPr b="1" i="1" lang="ru-RU" sz="3200" spc="-1" strike="noStrike">
                <a:solidFill>
                  <a:srgbClr val="c00000"/>
                </a:solidFill>
                <a:latin typeface="Arial"/>
                <a:ea typeface="DejaVu Sans"/>
              </a:rPr>
              <a:t>	</a:t>
            </a:r>
            <a:r>
              <a:rPr b="1" i="1" lang="ru-RU" sz="3200" spc="-1" strike="noStrike">
                <a:solidFill>
                  <a:srgbClr val="c00000"/>
                </a:solidFill>
                <a:latin typeface="Arial"/>
                <a:ea typeface="DejaVu Sans"/>
              </a:rPr>
              <a:t>і</a:t>
            </a:r>
            <a:r>
              <a:rPr b="1" i="1" lang="ru-RU" sz="3200" spc="-1" strike="noStrike">
                <a:solidFill>
                  <a:srgbClr val="c00000"/>
                </a:solidFill>
                <a:latin typeface="Arial"/>
                <a:ea typeface="DejaVu Sans"/>
              </a:rPr>
              <a:t>	</a:t>
            </a:r>
            <a:r>
              <a:rPr b="1" i="1" lang="ru-RU" sz="3200" spc="-1" strike="noStrike">
                <a:solidFill>
                  <a:srgbClr val="c00000"/>
                </a:solidFill>
                <a:latin typeface="Arial"/>
                <a:ea typeface="DejaVu Sans"/>
              </a:rPr>
              <a:t>роз</a:t>
            </a:r>
            <a:r>
              <a:rPr b="1" i="1" lang="ru-RU" sz="3200" spc="-15" strike="noStrike">
                <a:solidFill>
                  <a:srgbClr val="c00000"/>
                </a:solidFill>
                <a:latin typeface="Arial"/>
                <a:ea typeface="DejaVu Sans"/>
              </a:rPr>
              <a:t>в</a:t>
            </a:r>
            <a:r>
              <a:rPr b="1" i="1" lang="ru-RU" sz="3200" spc="-1" strike="noStrike">
                <a:solidFill>
                  <a:srgbClr val="c00000"/>
                </a:solidFill>
                <a:latin typeface="Arial"/>
                <a:ea typeface="DejaVu Sans"/>
              </a:rPr>
              <a:t>ит</a:t>
            </a:r>
            <a:r>
              <a:rPr b="1" i="1" lang="ru-RU" sz="3200" spc="7" strike="noStrike">
                <a:solidFill>
                  <a:srgbClr val="c00000"/>
                </a:solidFill>
                <a:latin typeface="Arial"/>
                <a:ea typeface="DejaVu Sans"/>
              </a:rPr>
              <a:t>к</a:t>
            </a:r>
            <a:r>
              <a:rPr b="1" i="1" lang="ru-RU" sz="3200" spc="-1" strike="noStrike">
                <a:solidFill>
                  <a:srgbClr val="c00000"/>
                </a:solidFill>
                <a:latin typeface="Arial"/>
                <a:ea typeface="DejaVu Sans"/>
              </a:rPr>
              <a:t>у</a:t>
            </a:r>
            <a:r>
              <a:rPr b="1" i="1" lang="ru-RU" sz="3200" spc="-1" strike="noStrike">
                <a:solidFill>
                  <a:srgbClr val="c00000"/>
                </a:solidFill>
                <a:latin typeface="Arial"/>
                <a:ea typeface="DejaVu Sans"/>
              </a:rPr>
              <a:t>	</a:t>
            </a:r>
            <a:r>
              <a:rPr b="1" i="1" lang="ru-RU" sz="3200" spc="-1" strike="noStrike">
                <a:solidFill>
                  <a:srgbClr val="c00000"/>
                </a:solidFill>
                <a:latin typeface="Arial"/>
                <a:ea typeface="DejaVu Sans"/>
              </a:rPr>
              <a:t>ор</a:t>
            </a:r>
            <a:r>
              <a:rPr b="1" i="1" lang="ru-RU" sz="3200" spc="-55" strike="noStrike">
                <a:solidFill>
                  <a:srgbClr val="c00000"/>
                </a:solidFill>
                <a:latin typeface="Arial"/>
                <a:ea typeface="DejaVu Sans"/>
              </a:rPr>
              <a:t>г</a:t>
            </a:r>
            <a:r>
              <a:rPr b="1" i="1" lang="ru-RU" sz="3200" spc="-7" strike="noStrike">
                <a:solidFill>
                  <a:srgbClr val="c00000"/>
                </a:solidFill>
                <a:latin typeface="Arial"/>
                <a:ea typeface="DejaVu Sans"/>
              </a:rPr>
              <a:t>а</a:t>
            </a:r>
            <a:r>
              <a:rPr b="1" i="1" lang="ru-RU" sz="3200" spc="-15" strike="noStrike">
                <a:solidFill>
                  <a:srgbClr val="c00000"/>
                </a:solidFill>
                <a:latin typeface="Arial"/>
                <a:ea typeface="DejaVu Sans"/>
              </a:rPr>
              <a:t>н</a:t>
            </a:r>
            <a:r>
              <a:rPr b="1" i="1" lang="ru-RU" sz="3200" spc="-1" strike="noStrike">
                <a:solidFill>
                  <a:srgbClr val="c00000"/>
                </a:solidFill>
                <a:latin typeface="Arial"/>
                <a:ea typeface="DejaVu Sans"/>
              </a:rPr>
              <a:t>ів  імунної</a:t>
            </a:r>
            <a:r>
              <a:rPr b="1" i="1" lang="ru-RU" sz="3200" spc="-26" strike="noStrike">
                <a:solidFill>
                  <a:srgbClr val="c00000"/>
                </a:solidFill>
                <a:latin typeface="Arial"/>
                <a:ea typeface="DejaVu Sans"/>
              </a:rPr>
              <a:t> </a:t>
            </a:r>
            <a:r>
              <a:rPr b="1" i="1" lang="ru-RU" sz="3200" spc="-12" strike="noStrike">
                <a:solidFill>
                  <a:srgbClr val="c00000"/>
                </a:solidFill>
                <a:latin typeface="Arial"/>
                <a:ea typeface="DejaVu Sans"/>
              </a:rPr>
              <a:t>системи</a:t>
            </a:r>
            <a:endParaRPr b="0" lang="ru-RU" sz="3200" spc="-1" strike="noStrike">
              <a:latin typeface="Arial"/>
            </a:endParaRPr>
          </a:p>
        </p:txBody>
      </p:sp>
    </p:spTree>
  </p:cSld>
  <mc:AlternateContent>
    <mc:Choice Requires="p14">
      <p:transition spd="slow" p14:dur="2000"/>
    </mc:Choice>
    <mc:Fallback>
      <p:transition spd="slow"/>
    </mc:Fallback>
  </mc:AlternateContent>
</p:sld>
</file>

<file path=ppt/slides/slide8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323" name="Table 1"/>
          <p:cNvGraphicFramePr/>
          <p:nvPr/>
        </p:nvGraphicFramePr>
        <p:xfrm>
          <a:off x="231840" y="190440"/>
          <a:ext cx="12630240" cy="9817560"/>
        </p:xfrm>
        <a:graphic>
          <a:graphicData uri="http://schemas.openxmlformats.org/drawingml/2006/table">
            <a:tbl>
              <a:tblPr/>
              <a:tblGrid>
                <a:gridCol w="1909440"/>
                <a:gridCol w="10721160"/>
              </a:tblGrid>
              <a:tr h="444960">
                <a:tc>
                  <a:txBody>
                    <a:bodyPr>
                      <a:noAutofit/>
                    </a:bodyPr>
                    <a:p>
                      <a:pPr algn="ctr">
                        <a:lnSpc>
                          <a:spcPts val="2781"/>
                        </a:lnSpc>
                      </a:pPr>
                      <a:r>
                        <a:rPr b="1" lang="ru-RU" sz="2400" spc="-7" strike="noStrike">
                          <a:solidFill>
                            <a:srgbClr val="c00000"/>
                          </a:solidFill>
                          <a:latin typeface="Arial"/>
                        </a:rPr>
                        <a:t>Показники</a:t>
                      </a:r>
                      <a:endParaRPr b="0" lang="ru-RU" sz="2400" spc="-1" strike="noStrike">
                        <a:latin typeface="Times New Roman"/>
                      </a:endParaRPr>
                    </a:p>
                  </a:txBody>
                  <a:tcPr marL="91440" marR="91440">
                    <a:lnL w="12240">
                      <a:solidFill>
                        <a:srgbClr val="3d382b"/>
                      </a:solidFill>
                    </a:lnL>
                    <a:lnR w="12240">
                      <a:solidFill>
                        <a:srgbClr val="3d382b"/>
                      </a:solidFill>
                    </a:lnR>
                    <a:lnT w="12240">
                      <a:solidFill>
                        <a:srgbClr val="3d382b"/>
                      </a:solidFill>
                    </a:lnT>
                    <a:lnB w="38160">
                      <a:solidFill>
                        <a:srgbClr val="3d382b"/>
                      </a:solidFill>
                    </a:lnB>
                    <a:solidFill>
                      <a:srgbClr val="edebe6"/>
                    </a:solidFill>
                  </a:tcPr>
                </a:tc>
                <a:tc>
                  <a:txBody>
                    <a:bodyPr>
                      <a:noAutofit/>
                    </a:bodyPr>
                    <a:p>
                      <a:pPr marL="866880">
                        <a:lnSpc>
                          <a:spcPts val="2781"/>
                        </a:lnSpc>
                      </a:pPr>
                      <a:r>
                        <a:rPr b="1" lang="ru-RU" sz="2400" spc="-15" strike="noStrike">
                          <a:solidFill>
                            <a:srgbClr val="c00000"/>
                          </a:solidFill>
                          <a:latin typeface="Arial"/>
                        </a:rPr>
                        <a:t>Біологічна </a:t>
                      </a:r>
                      <a:r>
                        <a:rPr b="1" lang="ru-RU" sz="2400" spc="-21" strike="noStrike">
                          <a:solidFill>
                            <a:srgbClr val="c00000"/>
                          </a:solidFill>
                          <a:latin typeface="Arial"/>
                        </a:rPr>
                        <a:t>роль </a:t>
                      </a:r>
                      <a:r>
                        <a:rPr b="1" lang="ru-RU" sz="2400" spc="-12" strike="noStrike">
                          <a:solidFill>
                            <a:srgbClr val="c00000"/>
                          </a:solidFill>
                          <a:latin typeface="Arial"/>
                        </a:rPr>
                        <a:t>цитокінів </a:t>
                      </a:r>
                      <a:r>
                        <a:rPr b="1" lang="ru-RU" sz="2400" spc="-15" strike="noStrike">
                          <a:solidFill>
                            <a:srgbClr val="c00000"/>
                          </a:solidFill>
                          <a:latin typeface="Arial"/>
                        </a:rPr>
                        <a:t>та </a:t>
                      </a:r>
                      <a:r>
                        <a:rPr b="1" lang="ru-RU" sz="2400" spc="-7" strike="noStrike">
                          <a:solidFill>
                            <a:srgbClr val="c00000"/>
                          </a:solidFill>
                          <a:latin typeface="Arial"/>
                        </a:rPr>
                        <a:t>клініко-діагностичне</a:t>
                      </a:r>
                      <a:r>
                        <a:rPr b="1" lang="ru-RU" sz="2400" spc="32" strike="noStrike">
                          <a:solidFill>
                            <a:srgbClr val="c00000"/>
                          </a:solidFill>
                          <a:latin typeface="Arial"/>
                        </a:rPr>
                        <a:t> </a:t>
                      </a:r>
                      <a:r>
                        <a:rPr b="1" lang="ru-RU" sz="2400" spc="-12" strike="noStrike">
                          <a:solidFill>
                            <a:srgbClr val="c00000"/>
                          </a:solidFill>
                          <a:latin typeface="Arial"/>
                        </a:rPr>
                        <a:t>значення</a:t>
                      </a:r>
                      <a:endParaRPr b="0" lang="ru-RU" sz="2400" spc="-1" strike="noStrike">
                        <a:latin typeface="Times New Roman"/>
                      </a:endParaRPr>
                    </a:p>
                  </a:txBody>
                  <a:tcPr marL="91440" marR="91440">
                    <a:lnL w="12240">
                      <a:solidFill>
                        <a:srgbClr val="3d382b"/>
                      </a:solidFill>
                    </a:lnL>
                    <a:lnR w="12240">
                      <a:solidFill>
                        <a:srgbClr val="3d382b"/>
                      </a:solidFill>
                    </a:lnR>
                    <a:lnT w="12240">
                      <a:solidFill>
                        <a:srgbClr val="3d382b"/>
                      </a:solidFill>
                    </a:lnT>
                    <a:lnB w="38160">
                      <a:solidFill>
                        <a:srgbClr val="3d382b"/>
                      </a:solidFill>
                    </a:lnB>
                    <a:solidFill>
                      <a:srgbClr val="edebe6"/>
                    </a:solidFill>
                  </a:tcPr>
                </a:tc>
              </a:tr>
              <a:tr h="1289520">
                <a:tc>
                  <a:txBody>
                    <a:bodyPr>
                      <a:noAutofit/>
                    </a:bodyPr>
                    <a:p>
                      <a:pPr algn="ctr">
                        <a:lnSpc>
                          <a:spcPts val="2820"/>
                        </a:lnSpc>
                      </a:pPr>
                      <a:r>
                        <a:rPr b="1" lang="ru-RU" sz="2400" spc="-7" strike="noStrike">
                          <a:solidFill>
                            <a:srgbClr val="c00000"/>
                          </a:solidFill>
                          <a:latin typeface="Arial"/>
                        </a:rPr>
                        <a:t>IL-1β</a:t>
                      </a:r>
                      <a:endParaRPr b="0" lang="ru-RU" sz="2400" spc="-1" strike="noStrike">
                        <a:latin typeface="Times New Roman"/>
                      </a:endParaRPr>
                    </a:p>
                  </a:txBody>
                  <a:tcPr marL="91440" marR="91440">
                    <a:lnL w="12240">
                      <a:solidFill>
                        <a:srgbClr val="3d382b"/>
                      </a:solidFill>
                    </a:lnL>
                    <a:lnR w="12240">
                      <a:solidFill>
                        <a:srgbClr val="3d382b"/>
                      </a:solidFill>
                    </a:lnR>
                    <a:lnT w="38160">
                      <a:solidFill>
                        <a:srgbClr val="3d382b"/>
                      </a:solidFill>
                    </a:lnT>
                    <a:lnB w="12240">
                      <a:solidFill>
                        <a:srgbClr val="3d382b"/>
                      </a:solidFill>
                    </a:lnB>
                    <a:solidFill>
                      <a:srgbClr val="edebe6"/>
                    </a:solidFill>
                  </a:tcPr>
                </a:tc>
                <a:tc>
                  <a:txBody>
                    <a:bodyPr>
                      <a:noAutofit/>
                    </a:bodyPr>
                    <a:p>
                      <a:pPr marL="17280">
                        <a:lnSpc>
                          <a:spcPts val="2880"/>
                        </a:lnSpc>
                        <a:spcBef>
                          <a:spcPts val="34"/>
                        </a:spcBef>
                      </a:pPr>
                      <a:r>
                        <a:rPr b="0" lang="ru-RU" sz="2200" spc="-7" strike="noStrike">
                          <a:solidFill>
                            <a:srgbClr val="1d2e5f"/>
                          </a:solidFill>
                          <a:latin typeface="Arial"/>
                        </a:rPr>
                        <a:t>Сти</a:t>
                      </a:r>
                      <a:r>
                        <a:rPr b="0" lang="ru-RU" sz="2200" spc="18" strike="noStrike">
                          <a:solidFill>
                            <a:srgbClr val="1d2e5f"/>
                          </a:solidFill>
                          <a:latin typeface="Arial"/>
                        </a:rPr>
                        <a:t>м</a:t>
                      </a:r>
                      <a:r>
                        <a:rPr b="0" lang="ru-RU" sz="2200" spc="-52" strike="noStrike">
                          <a:solidFill>
                            <a:srgbClr val="1d2e5f"/>
                          </a:solidFill>
                          <a:latin typeface="Arial"/>
                        </a:rPr>
                        <a:t>у</a:t>
                      </a:r>
                      <a:r>
                        <a:rPr b="0" lang="ru-RU" sz="2200" spc="-7" strike="noStrike">
                          <a:solidFill>
                            <a:srgbClr val="1d2e5f"/>
                          </a:solidFill>
                          <a:latin typeface="Arial"/>
                        </a:rPr>
                        <a:t>лю</a:t>
                      </a:r>
                      <a:r>
                        <a:rPr b="0" lang="ru-RU" sz="2200" spc="-1" strike="noStrike">
                          <a:solidFill>
                            <a:srgbClr val="1d2e5f"/>
                          </a:solidFill>
                          <a:latin typeface="Arial"/>
                        </a:rPr>
                        <a:t>є</a:t>
                      </a:r>
                      <a:r>
                        <a:rPr b="0" lang="ru-RU" sz="2200" spc="-1" strike="noStrike">
                          <a:solidFill>
                            <a:srgbClr val="1d2e5f"/>
                          </a:solidFill>
                          <a:latin typeface="Arial"/>
                        </a:rPr>
                        <a:t>	</a:t>
                      </a:r>
                      <a:r>
                        <a:rPr b="0" lang="ru-RU" sz="2200" spc="-1" strike="noStrike">
                          <a:solidFill>
                            <a:srgbClr val="1d2e5f"/>
                          </a:solidFill>
                          <a:latin typeface="Arial"/>
                        </a:rPr>
                        <a:t>	</a:t>
                      </a:r>
                      <a:r>
                        <a:rPr b="0" lang="ru-RU" sz="2200" spc="-1" strike="noStrike">
                          <a:solidFill>
                            <a:srgbClr val="1d2e5f"/>
                          </a:solidFill>
                          <a:latin typeface="Arial"/>
                        </a:rPr>
                        <a:t>п</a:t>
                      </a:r>
                      <a:r>
                        <a:rPr b="0" lang="ru-RU" sz="2200" spc="-12" strike="noStrike">
                          <a:solidFill>
                            <a:srgbClr val="1d2e5f"/>
                          </a:solidFill>
                          <a:latin typeface="Arial"/>
                        </a:rPr>
                        <a:t>р</a:t>
                      </a:r>
                      <a:r>
                        <a:rPr b="0" lang="ru-RU" sz="2200" spc="-55" strike="noStrike">
                          <a:solidFill>
                            <a:srgbClr val="1d2e5f"/>
                          </a:solidFill>
                          <a:latin typeface="Arial"/>
                        </a:rPr>
                        <a:t>о</a:t>
                      </a:r>
                      <a:r>
                        <a:rPr b="0" lang="ru-RU" sz="2200" spc="-7" strike="noStrike">
                          <a:solidFill>
                            <a:srgbClr val="1d2e5f"/>
                          </a:solidFill>
                          <a:latin typeface="Arial"/>
                        </a:rPr>
                        <a:t>ліф</a:t>
                      </a:r>
                      <a:r>
                        <a:rPr b="0" lang="ru-RU" sz="2200" spc="4" strike="noStrike">
                          <a:solidFill>
                            <a:srgbClr val="1d2e5f"/>
                          </a:solidFill>
                          <a:latin typeface="Arial"/>
                        </a:rPr>
                        <a:t>е</a:t>
                      </a:r>
                      <a:r>
                        <a:rPr b="0" lang="ru-RU" sz="2200" spc="-7" strike="noStrike">
                          <a:solidFill>
                            <a:srgbClr val="1d2e5f"/>
                          </a:solidFill>
                          <a:latin typeface="Arial"/>
                        </a:rPr>
                        <a:t>раці</a:t>
                      </a:r>
                      <a:r>
                        <a:rPr b="0" lang="ru-RU" sz="2200" spc="-1" strike="noStrike">
                          <a:solidFill>
                            <a:srgbClr val="1d2e5f"/>
                          </a:solidFill>
                          <a:latin typeface="Arial"/>
                        </a:rPr>
                        <a:t>ю</a:t>
                      </a:r>
                      <a:r>
                        <a:rPr b="0" lang="ru-RU" sz="2200" spc="-1" strike="noStrike">
                          <a:solidFill>
                            <a:srgbClr val="1d2e5f"/>
                          </a:solidFill>
                          <a:latin typeface="Arial"/>
                        </a:rPr>
                        <a:t>	</a:t>
                      </a:r>
                      <a:r>
                        <a:rPr b="0" lang="ru-RU" sz="2200" spc="-1" strike="noStrike">
                          <a:solidFill>
                            <a:srgbClr val="1d2e5f"/>
                          </a:solidFill>
                          <a:latin typeface="Arial"/>
                        </a:rPr>
                        <a:t>	</a:t>
                      </a:r>
                      <a:r>
                        <a:rPr b="0" lang="ru-RU" sz="2200" spc="-1" strike="noStrike">
                          <a:solidFill>
                            <a:srgbClr val="1d2e5f"/>
                          </a:solidFill>
                          <a:latin typeface="Arial"/>
                        </a:rPr>
                        <a:t>ф</a:t>
                      </a:r>
                      <a:r>
                        <a:rPr b="0" lang="ru-RU" sz="2200" spc="4" strike="noStrike">
                          <a:solidFill>
                            <a:srgbClr val="1d2e5f"/>
                          </a:solidFill>
                          <a:latin typeface="Arial"/>
                        </a:rPr>
                        <a:t>і</a:t>
                      </a:r>
                      <a:r>
                        <a:rPr b="0" lang="ru-RU" sz="2200" spc="-1" strike="noStrike">
                          <a:solidFill>
                            <a:srgbClr val="1d2e5f"/>
                          </a:solidFill>
                          <a:latin typeface="Arial"/>
                        </a:rPr>
                        <a:t>бро</a:t>
                      </a:r>
                      <a:r>
                        <a:rPr b="0" lang="ru-RU" sz="2200" spc="-106" strike="noStrike">
                          <a:solidFill>
                            <a:srgbClr val="1d2e5f"/>
                          </a:solidFill>
                          <a:latin typeface="Arial"/>
                        </a:rPr>
                        <a:t>б</a:t>
                      </a:r>
                      <a:r>
                        <a:rPr b="0" lang="ru-RU" sz="2200" spc="-7" strike="noStrike">
                          <a:solidFill>
                            <a:srgbClr val="1d2e5f"/>
                          </a:solidFill>
                          <a:latin typeface="Arial"/>
                        </a:rPr>
                        <a:t>лас</a:t>
                      </a:r>
                      <a:r>
                        <a:rPr b="0" lang="ru-RU" sz="2200" spc="-1" strike="noStrike">
                          <a:solidFill>
                            <a:srgbClr val="1d2e5f"/>
                          </a:solidFill>
                          <a:latin typeface="Arial"/>
                        </a:rPr>
                        <a:t>т</a:t>
                      </a:r>
                      <a:r>
                        <a:rPr b="0" lang="ru-RU" sz="2200" spc="-7" strike="noStrike">
                          <a:solidFill>
                            <a:srgbClr val="1d2e5f"/>
                          </a:solidFill>
                          <a:latin typeface="Arial"/>
                        </a:rPr>
                        <a:t>ів</a:t>
                      </a:r>
                      <a:r>
                        <a:rPr b="0" lang="ru-RU" sz="2200" spc="-1" strike="noStrike">
                          <a:solidFill>
                            <a:srgbClr val="1d2e5f"/>
                          </a:solidFill>
                          <a:latin typeface="Arial"/>
                        </a:rPr>
                        <a:t>,</a:t>
                      </a:r>
                      <a:r>
                        <a:rPr b="0" lang="ru-RU" sz="2200" spc="-1" strike="noStrike">
                          <a:solidFill>
                            <a:srgbClr val="1d2e5f"/>
                          </a:solidFill>
                          <a:latin typeface="Arial"/>
                        </a:rPr>
                        <a:t>	</a:t>
                      </a:r>
                      <a:r>
                        <a:rPr b="0" lang="ru-RU" sz="2200" spc="-15" strike="noStrike">
                          <a:solidFill>
                            <a:srgbClr val="1d2e5f"/>
                          </a:solidFill>
                          <a:latin typeface="Arial"/>
                        </a:rPr>
                        <a:t>с</a:t>
                      </a:r>
                      <a:r>
                        <a:rPr b="0" lang="ru-RU" sz="2200" spc="-1" strike="noStrike">
                          <a:solidFill>
                            <a:srgbClr val="1d2e5f"/>
                          </a:solidFill>
                          <a:latin typeface="Arial"/>
                        </a:rPr>
                        <a:t>ин</a:t>
                      </a:r>
                      <a:r>
                        <a:rPr b="0" lang="ru-RU" sz="2200" spc="-26" strike="noStrike">
                          <a:solidFill>
                            <a:srgbClr val="1d2e5f"/>
                          </a:solidFill>
                          <a:latin typeface="Arial"/>
                        </a:rPr>
                        <a:t>т</a:t>
                      </a:r>
                      <a:r>
                        <a:rPr b="0" lang="ru-RU" sz="2200" spc="-55" strike="noStrike">
                          <a:solidFill>
                            <a:srgbClr val="1d2e5f"/>
                          </a:solidFill>
                          <a:latin typeface="Arial"/>
                        </a:rPr>
                        <a:t>е</a:t>
                      </a:r>
                      <a:r>
                        <a:rPr b="0" lang="ru-RU" sz="2200" spc="-1" strike="noStrike">
                          <a:solidFill>
                            <a:srgbClr val="1d2e5f"/>
                          </a:solidFill>
                          <a:latin typeface="Arial"/>
                        </a:rPr>
                        <a:t>з</a:t>
                      </a:r>
                      <a:r>
                        <a:rPr b="0" lang="ru-RU" sz="2200" spc="-1" strike="noStrike">
                          <a:solidFill>
                            <a:srgbClr val="1d2e5f"/>
                          </a:solidFill>
                          <a:latin typeface="Arial"/>
                        </a:rPr>
                        <a:t>	</a:t>
                      </a:r>
                      <a:r>
                        <a:rPr b="0" lang="ru-RU" sz="2200" spc="-1" strike="noStrike">
                          <a:solidFill>
                            <a:srgbClr val="1d2e5f"/>
                          </a:solidFill>
                          <a:latin typeface="Arial"/>
                        </a:rPr>
                        <a:t>білк</a:t>
                      </a:r>
                      <a:r>
                        <a:rPr b="0" lang="ru-RU" sz="2200" spc="-7" strike="noStrike">
                          <a:solidFill>
                            <a:srgbClr val="1d2e5f"/>
                          </a:solidFill>
                          <a:latin typeface="Arial"/>
                        </a:rPr>
                        <a:t>і</a:t>
                      </a:r>
                      <a:r>
                        <a:rPr b="0" lang="ru-RU" sz="2200" spc="-1" strike="noStrike">
                          <a:solidFill>
                            <a:srgbClr val="1d2e5f"/>
                          </a:solidFill>
                          <a:latin typeface="Arial"/>
                        </a:rPr>
                        <a:t>в</a:t>
                      </a:r>
                      <a:r>
                        <a:rPr b="0" lang="ru-RU" sz="2200" spc="-1" strike="noStrike">
                          <a:solidFill>
                            <a:srgbClr val="1d2e5f"/>
                          </a:solidFill>
                          <a:latin typeface="Arial"/>
                        </a:rPr>
                        <a:t>	</a:t>
                      </a:r>
                      <a:r>
                        <a:rPr b="0" lang="ru-RU" sz="2200" spc="-60" strike="noStrike">
                          <a:solidFill>
                            <a:srgbClr val="1d2e5f"/>
                          </a:solidFill>
                          <a:latin typeface="Arial"/>
                        </a:rPr>
                        <a:t>г</a:t>
                      </a:r>
                      <a:r>
                        <a:rPr b="0" lang="ru-RU" sz="2200" spc="-7" strike="noStrike">
                          <a:solidFill>
                            <a:srgbClr val="1d2e5f"/>
                          </a:solidFill>
                          <a:latin typeface="Arial"/>
                        </a:rPr>
                        <a:t>остр</a:t>
                      </a:r>
                      <a:r>
                        <a:rPr b="0" lang="ru-RU" sz="2200" spc="4" strike="noStrike">
                          <a:solidFill>
                            <a:srgbClr val="1d2e5f"/>
                          </a:solidFill>
                          <a:latin typeface="Arial"/>
                        </a:rPr>
                        <a:t>о</a:t>
                      </a:r>
                      <a:r>
                        <a:rPr b="0" lang="ru-RU" sz="2200" spc="-1" strike="noStrike">
                          <a:solidFill>
                            <a:srgbClr val="1d2e5f"/>
                          </a:solidFill>
                          <a:latin typeface="Arial"/>
                        </a:rPr>
                        <a:t>ї</a:t>
                      </a:r>
                      <a:r>
                        <a:rPr b="0" lang="ru-RU" sz="2200" spc="-1" strike="noStrike">
                          <a:solidFill>
                            <a:srgbClr val="1d2e5f"/>
                          </a:solidFill>
                          <a:latin typeface="Arial"/>
                        </a:rPr>
                        <a:t>	</a:t>
                      </a:r>
                      <a:r>
                        <a:rPr b="0" lang="ru-RU" sz="2200" spc="-1" strike="noStrike">
                          <a:solidFill>
                            <a:srgbClr val="1d2e5f"/>
                          </a:solidFill>
                          <a:latin typeface="Arial"/>
                        </a:rPr>
                        <a:t>ф</a:t>
                      </a:r>
                      <a:r>
                        <a:rPr b="0" lang="ru-RU" sz="2200" spc="-26" strike="noStrike">
                          <a:solidFill>
                            <a:srgbClr val="1d2e5f"/>
                          </a:solidFill>
                          <a:latin typeface="Arial"/>
                        </a:rPr>
                        <a:t>а</a:t>
                      </a:r>
                      <a:r>
                        <a:rPr b="0" lang="ru-RU" sz="2200" spc="-7" strike="noStrike">
                          <a:solidFill>
                            <a:srgbClr val="1d2e5f"/>
                          </a:solidFill>
                          <a:latin typeface="Arial"/>
                        </a:rPr>
                        <a:t>зи  зап</a:t>
                      </a:r>
                      <a:r>
                        <a:rPr b="0" lang="ru-RU" sz="2200" spc="-15" strike="noStrike">
                          <a:solidFill>
                            <a:srgbClr val="1d2e5f"/>
                          </a:solidFill>
                          <a:latin typeface="Arial"/>
                        </a:rPr>
                        <a:t>а</a:t>
                      </a:r>
                      <a:r>
                        <a:rPr b="0" lang="ru-RU" sz="2200" spc="-7" strike="noStrike">
                          <a:solidFill>
                            <a:srgbClr val="1d2e5f"/>
                          </a:solidFill>
                          <a:latin typeface="Arial"/>
                        </a:rPr>
                        <a:t>ленн</a:t>
                      </a:r>
                      <a:r>
                        <a:rPr b="0" lang="ru-RU" sz="2200" spc="-1" strike="noStrike">
                          <a:solidFill>
                            <a:srgbClr val="1d2e5f"/>
                          </a:solidFill>
                          <a:latin typeface="Arial"/>
                        </a:rPr>
                        <a:t>я</a:t>
                      </a:r>
                      <a:r>
                        <a:rPr b="0" lang="ru-RU" sz="2200" spc="-1" strike="noStrike">
                          <a:solidFill>
                            <a:srgbClr val="1d2e5f"/>
                          </a:solidFill>
                          <a:latin typeface="Arial"/>
                        </a:rPr>
                        <a:t>	</a:t>
                      </a:r>
                      <a:r>
                        <a:rPr b="0" lang="ru-RU" sz="2200" spc="-1" strike="noStrike">
                          <a:solidFill>
                            <a:srgbClr val="1d2e5f"/>
                          </a:solidFill>
                          <a:latin typeface="Arial"/>
                        </a:rPr>
                        <a:t>в</a:t>
                      </a:r>
                      <a:r>
                        <a:rPr b="0" lang="ru-RU" sz="2200" spc="313" strike="noStrike">
                          <a:solidFill>
                            <a:srgbClr val="1d2e5f"/>
                          </a:solidFill>
                          <a:latin typeface="Arial"/>
                        </a:rPr>
                        <a:t> </a:t>
                      </a:r>
                      <a:r>
                        <a:rPr b="0" lang="ru-RU" sz="2200" spc="-52" strike="noStrike">
                          <a:solidFill>
                            <a:srgbClr val="1d2e5f"/>
                          </a:solidFill>
                          <a:latin typeface="Arial"/>
                        </a:rPr>
                        <a:t>г</a:t>
                      </a:r>
                      <a:r>
                        <a:rPr b="0" lang="ru-RU" sz="2200" spc="-7" strike="noStrike">
                          <a:solidFill>
                            <a:srgbClr val="1d2e5f"/>
                          </a:solidFill>
                          <a:latin typeface="Arial"/>
                        </a:rPr>
                        <a:t>е</a:t>
                      </a:r>
                      <a:r>
                        <a:rPr b="0" lang="ru-RU" sz="2200" spc="-12" strike="noStrike">
                          <a:solidFill>
                            <a:srgbClr val="1d2e5f"/>
                          </a:solidFill>
                          <a:latin typeface="Arial"/>
                        </a:rPr>
                        <a:t>п</a:t>
                      </a:r>
                      <a:r>
                        <a:rPr b="0" lang="ru-RU" sz="2200" spc="-55" strike="noStrike">
                          <a:solidFill>
                            <a:srgbClr val="1d2e5f"/>
                          </a:solidFill>
                          <a:latin typeface="Arial"/>
                        </a:rPr>
                        <a:t>а</a:t>
                      </a:r>
                      <a:r>
                        <a:rPr b="0" lang="ru-RU" sz="2200" spc="-21" strike="noStrike">
                          <a:solidFill>
                            <a:srgbClr val="1d2e5f"/>
                          </a:solidFill>
                          <a:latin typeface="Arial"/>
                        </a:rPr>
                        <a:t>т</a:t>
                      </a:r>
                      <a:r>
                        <a:rPr b="0" lang="ru-RU" sz="2200" spc="-7" strike="noStrike">
                          <a:solidFill>
                            <a:srgbClr val="1d2e5f"/>
                          </a:solidFill>
                          <a:latin typeface="Arial"/>
                        </a:rPr>
                        <a:t>оци</a:t>
                      </a:r>
                      <a:r>
                        <a:rPr b="0" lang="ru-RU" sz="2200" spc="-21" strike="noStrike">
                          <a:solidFill>
                            <a:srgbClr val="1d2e5f"/>
                          </a:solidFill>
                          <a:latin typeface="Arial"/>
                        </a:rPr>
                        <a:t>т</a:t>
                      </a:r>
                      <a:r>
                        <a:rPr b="0" lang="ru-RU" sz="2200" spc="-7" strike="noStrike">
                          <a:solidFill>
                            <a:srgbClr val="1d2e5f"/>
                          </a:solidFill>
                          <a:latin typeface="Arial"/>
                        </a:rPr>
                        <a:t>а</a:t>
                      </a:r>
                      <a:r>
                        <a:rPr b="0" lang="ru-RU" sz="2200" spc="-21" strike="noStrike">
                          <a:solidFill>
                            <a:srgbClr val="1d2e5f"/>
                          </a:solidFill>
                          <a:latin typeface="Arial"/>
                        </a:rPr>
                        <a:t>х</a:t>
                      </a:r>
                      <a:r>
                        <a:rPr b="0" lang="ru-RU" sz="2200" spc="-1" strike="noStrike">
                          <a:solidFill>
                            <a:srgbClr val="1d2e5f"/>
                          </a:solidFill>
                          <a:latin typeface="Arial"/>
                        </a:rPr>
                        <a:t>,</a:t>
                      </a:r>
                      <a:r>
                        <a:rPr b="0" lang="ru-RU" sz="2200" spc="-1" strike="noStrike">
                          <a:solidFill>
                            <a:srgbClr val="1d2e5f"/>
                          </a:solidFill>
                          <a:latin typeface="Arial"/>
                        </a:rPr>
                        <a:t>	</a:t>
                      </a:r>
                      <a:r>
                        <a:rPr b="0" lang="ru-RU" sz="2200" spc="18" strike="noStrike">
                          <a:solidFill>
                            <a:srgbClr val="1d2e5f"/>
                          </a:solidFill>
                          <a:latin typeface="Arial"/>
                        </a:rPr>
                        <a:t>к</a:t>
                      </a:r>
                      <a:r>
                        <a:rPr b="0" lang="ru-RU" sz="2200" spc="-72" strike="noStrike">
                          <a:solidFill>
                            <a:srgbClr val="1d2e5f"/>
                          </a:solidFill>
                          <a:latin typeface="Arial"/>
                        </a:rPr>
                        <a:t>о</a:t>
                      </a:r>
                      <a:r>
                        <a:rPr b="0" lang="ru-RU" sz="2200" spc="-7" strike="noStrike">
                          <a:solidFill>
                            <a:srgbClr val="1d2e5f"/>
                          </a:solidFill>
                          <a:latin typeface="Arial"/>
                        </a:rPr>
                        <a:t>ла</a:t>
                      </a:r>
                      <a:r>
                        <a:rPr b="0" lang="ru-RU" sz="2200" spc="-52" strike="noStrike">
                          <a:solidFill>
                            <a:srgbClr val="1d2e5f"/>
                          </a:solidFill>
                          <a:latin typeface="Arial"/>
                        </a:rPr>
                        <a:t>г</a:t>
                      </a:r>
                      <a:r>
                        <a:rPr b="0" lang="ru-RU" sz="2200" spc="-7" strike="noStrike">
                          <a:solidFill>
                            <a:srgbClr val="1d2e5f"/>
                          </a:solidFill>
                          <a:latin typeface="Arial"/>
                        </a:rPr>
                        <a:t>е</a:t>
                      </a:r>
                      <a:r>
                        <a:rPr b="0" lang="ru-RU" sz="2200" spc="-12" strike="noStrike">
                          <a:solidFill>
                            <a:srgbClr val="1d2e5f"/>
                          </a:solidFill>
                          <a:latin typeface="Arial"/>
                        </a:rPr>
                        <a:t>н</a:t>
                      </a:r>
                      <a:r>
                        <a:rPr b="0" lang="ru-RU" sz="2200" spc="-32" strike="noStrike">
                          <a:solidFill>
                            <a:srgbClr val="1d2e5f"/>
                          </a:solidFill>
                          <a:latin typeface="Arial"/>
                        </a:rPr>
                        <a:t>а</a:t>
                      </a:r>
                      <a:r>
                        <a:rPr b="0" lang="ru-RU" sz="2200" spc="-7" strike="noStrike">
                          <a:solidFill>
                            <a:srgbClr val="1d2e5f"/>
                          </a:solidFill>
                          <a:latin typeface="Arial"/>
                        </a:rPr>
                        <a:t>з</a:t>
                      </a:r>
                      <a:r>
                        <a:rPr b="0" lang="ru-RU" sz="2200" spc="-1" strike="noStrike">
                          <a:solidFill>
                            <a:srgbClr val="1d2e5f"/>
                          </a:solidFill>
                          <a:latin typeface="Arial"/>
                        </a:rPr>
                        <a:t>и</a:t>
                      </a:r>
                      <a:r>
                        <a:rPr b="0" lang="ru-RU" sz="2200" spc="-1" strike="noStrike">
                          <a:solidFill>
                            <a:srgbClr val="1d2e5f"/>
                          </a:solidFill>
                          <a:latin typeface="Arial"/>
                        </a:rPr>
                        <a:t>	</a:t>
                      </a:r>
                      <a:r>
                        <a:rPr b="0" lang="ru-RU" sz="2200" spc="-1" strike="noStrike">
                          <a:solidFill>
                            <a:srgbClr val="1d2e5f"/>
                          </a:solidFill>
                          <a:latin typeface="Arial"/>
                        </a:rPr>
                        <a:t>у</a:t>
                      </a:r>
                      <a:r>
                        <a:rPr b="0" lang="ru-RU" sz="2200" spc="318" strike="noStrike">
                          <a:solidFill>
                            <a:srgbClr val="1d2e5f"/>
                          </a:solidFill>
                          <a:latin typeface="Arial"/>
                        </a:rPr>
                        <a:t> </a:t>
                      </a:r>
                      <a:r>
                        <a:rPr b="0" lang="ru-RU" sz="2200" spc="-15" strike="noStrike">
                          <a:solidFill>
                            <a:srgbClr val="1d2e5f"/>
                          </a:solidFill>
                          <a:latin typeface="Arial"/>
                        </a:rPr>
                        <a:t>с</a:t>
                      </a:r>
                      <a:r>
                        <a:rPr b="0" lang="ru-RU" sz="2200" spc="-1" strike="noStrike">
                          <a:solidFill>
                            <a:srgbClr val="1d2e5f"/>
                          </a:solidFill>
                          <a:latin typeface="Arial"/>
                        </a:rPr>
                        <a:t>ин</a:t>
                      </a:r>
                      <a:r>
                        <a:rPr b="0" lang="ru-RU" sz="2200" spc="-12" strike="noStrike">
                          <a:solidFill>
                            <a:srgbClr val="1d2e5f"/>
                          </a:solidFill>
                          <a:latin typeface="Arial"/>
                        </a:rPr>
                        <a:t>о</a:t>
                      </a:r>
                      <a:r>
                        <a:rPr b="0" lang="ru-RU" sz="2200" spc="-7" strike="noStrike">
                          <a:solidFill>
                            <a:srgbClr val="1d2e5f"/>
                          </a:solidFill>
                          <a:latin typeface="Arial"/>
                        </a:rPr>
                        <a:t>віальни</a:t>
                      </a:r>
                      <a:r>
                        <a:rPr b="0" lang="ru-RU" sz="2200" spc="-1" strike="noStrike">
                          <a:solidFill>
                            <a:srgbClr val="1d2e5f"/>
                          </a:solidFill>
                          <a:latin typeface="Arial"/>
                        </a:rPr>
                        <a:t>х </a:t>
                      </a:r>
                      <a:r>
                        <a:rPr b="0" lang="ru-RU" sz="2200" spc="-7" strike="noStrike">
                          <a:solidFill>
                            <a:srgbClr val="1d2e5f"/>
                          </a:solidFill>
                          <a:latin typeface="Arial"/>
                        </a:rPr>
                        <a:t>об</a:t>
                      </a:r>
                      <a:r>
                        <a:rPr b="0" lang="ru-RU" sz="2200" spc="-55" strike="noStrike">
                          <a:solidFill>
                            <a:srgbClr val="1d2e5f"/>
                          </a:solidFill>
                          <a:latin typeface="Arial"/>
                        </a:rPr>
                        <a:t>о</a:t>
                      </a:r>
                      <a:r>
                        <a:rPr b="0" lang="ru-RU" sz="2200" spc="12" strike="noStrike">
                          <a:solidFill>
                            <a:srgbClr val="1d2e5f"/>
                          </a:solidFill>
                          <a:latin typeface="Arial"/>
                        </a:rPr>
                        <a:t>л</a:t>
                      </a:r>
                      <a:r>
                        <a:rPr b="0" lang="ru-RU" sz="2200" spc="-7" strike="noStrike">
                          <a:solidFill>
                            <a:srgbClr val="1d2e5f"/>
                          </a:solidFill>
                          <a:latin typeface="Arial"/>
                        </a:rPr>
                        <a:t>он</a:t>
                      </a:r>
                      <a:r>
                        <a:rPr b="0" lang="ru-RU" sz="2200" spc="43" strike="noStrike">
                          <a:solidFill>
                            <a:srgbClr val="1d2e5f"/>
                          </a:solidFill>
                          <a:latin typeface="Arial"/>
                        </a:rPr>
                        <a:t>к</a:t>
                      </a:r>
                      <a:r>
                        <a:rPr b="0" lang="ru-RU" sz="2200" spc="-7" strike="noStrike">
                          <a:solidFill>
                            <a:srgbClr val="1d2e5f"/>
                          </a:solidFill>
                          <a:latin typeface="Arial"/>
                        </a:rPr>
                        <a:t>а</a:t>
                      </a:r>
                      <a:r>
                        <a:rPr b="0" lang="ru-RU" sz="2200" spc="-1" strike="noStrike">
                          <a:solidFill>
                            <a:srgbClr val="1d2e5f"/>
                          </a:solidFill>
                          <a:latin typeface="Arial"/>
                        </a:rPr>
                        <a:t>х</a:t>
                      </a:r>
                      <a:r>
                        <a:rPr b="0" lang="ru-RU" sz="2200" spc="-1" strike="noStrike">
                          <a:solidFill>
                            <a:srgbClr val="1d2e5f"/>
                          </a:solidFill>
                          <a:latin typeface="Arial"/>
                        </a:rPr>
                        <a:t>	</a:t>
                      </a:r>
                      <a:r>
                        <a:rPr b="0" lang="ru-RU" sz="2200" spc="-1" strike="noStrike">
                          <a:solidFill>
                            <a:srgbClr val="1d2e5f"/>
                          </a:solidFill>
                          <a:latin typeface="Arial"/>
                        </a:rPr>
                        <a:t>су</a:t>
                      </a:r>
                      <a:r>
                        <a:rPr b="0" lang="ru-RU" sz="2200" spc="-55" strike="noStrike">
                          <a:solidFill>
                            <a:srgbClr val="1d2e5f"/>
                          </a:solidFill>
                          <a:latin typeface="Arial"/>
                        </a:rPr>
                        <a:t>г</a:t>
                      </a:r>
                      <a:r>
                        <a:rPr b="0" lang="ru-RU" sz="2200" spc="12" strike="noStrike">
                          <a:solidFill>
                            <a:srgbClr val="1d2e5f"/>
                          </a:solidFill>
                          <a:latin typeface="Arial"/>
                        </a:rPr>
                        <a:t>л</a:t>
                      </a:r>
                      <a:r>
                        <a:rPr b="0" lang="ru-RU" sz="2200" spc="-7" strike="noStrike">
                          <a:solidFill>
                            <a:srgbClr val="1d2e5f"/>
                          </a:solidFill>
                          <a:latin typeface="Arial"/>
                        </a:rPr>
                        <a:t>обі</a:t>
                      </a:r>
                      <a:r>
                        <a:rPr b="0" lang="ru-RU" sz="2200" spc="-12" strike="noStrike">
                          <a:solidFill>
                            <a:srgbClr val="1d2e5f"/>
                          </a:solidFill>
                          <a:latin typeface="Arial"/>
                        </a:rPr>
                        <a:t>в</a:t>
                      </a:r>
                      <a:r>
                        <a:rPr b="0" lang="ru-RU" sz="2200" spc="-1" strike="noStrike">
                          <a:solidFill>
                            <a:srgbClr val="1d2e5f"/>
                          </a:solidFill>
                          <a:latin typeface="Arial"/>
                        </a:rPr>
                        <a:t>. Індукує </a:t>
                      </a:r>
                      <a:r>
                        <a:rPr b="0" lang="ru-RU" sz="2200" spc="-15" strike="noStrike">
                          <a:solidFill>
                            <a:srgbClr val="1d2e5f"/>
                          </a:solidFill>
                          <a:latin typeface="Arial"/>
                        </a:rPr>
                        <a:t>синтез </a:t>
                      </a:r>
                      <a:r>
                        <a:rPr b="0" lang="ru-RU" sz="2200" spc="-7" strike="noStrike">
                          <a:solidFill>
                            <a:srgbClr val="1d2e5f"/>
                          </a:solidFill>
                          <a:latin typeface="Arial"/>
                        </a:rPr>
                        <a:t>IL-6, </a:t>
                      </a:r>
                      <a:r>
                        <a:rPr b="0" lang="ru-RU" sz="2200" spc="-1" strike="noStrike">
                          <a:solidFill>
                            <a:srgbClr val="1d2e5f"/>
                          </a:solidFill>
                          <a:latin typeface="Arial"/>
                        </a:rPr>
                        <a:t>який </a:t>
                      </a:r>
                      <a:r>
                        <a:rPr b="0" lang="ru-RU" sz="2200" spc="-12" strike="noStrike">
                          <a:solidFill>
                            <a:srgbClr val="1d2e5f"/>
                          </a:solidFill>
                          <a:latin typeface="Arial"/>
                        </a:rPr>
                        <a:t>опосередковує </a:t>
                      </a:r>
                      <a:r>
                        <a:rPr b="0" lang="ru-RU" sz="2200" spc="-7" strike="noStrike">
                          <a:solidFill>
                            <a:srgbClr val="1d2e5f"/>
                          </a:solidFill>
                          <a:latin typeface="Arial"/>
                        </a:rPr>
                        <a:t>дію IL-1 на </a:t>
                      </a:r>
                      <a:r>
                        <a:rPr b="0" lang="ru-RU" sz="2200" spc="-1" strike="noStrike">
                          <a:solidFill>
                            <a:srgbClr val="1d2e5f"/>
                          </a:solidFill>
                          <a:latin typeface="Arial"/>
                        </a:rPr>
                        <a:t>імунну</a:t>
                      </a:r>
                      <a:r>
                        <a:rPr b="0" lang="ru-RU" sz="2200" spc="18" strike="noStrike">
                          <a:solidFill>
                            <a:srgbClr val="1d2e5f"/>
                          </a:solidFill>
                          <a:latin typeface="Arial"/>
                        </a:rPr>
                        <a:t> </a:t>
                      </a:r>
                      <a:r>
                        <a:rPr b="0" lang="ru-RU" sz="2200" spc="-15" strike="noStrike">
                          <a:solidFill>
                            <a:srgbClr val="1d2e5f"/>
                          </a:solidFill>
                          <a:latin typeface="Arial"/>
                        </a:rPr>
                        <a:t>регуляцію</a:t>
                      </a:r>
                      <a:endParaRPr b="0" lang="ru-RU" sz="2200" spc="-1" strike="noStrike">
                        <a:latin typeface="Times New Roman"/>
                      </a:endParaRPr>
                    </a:p>
                  </a:txBody>
                  <a:tcPr marL="91440" marR="91440">
                    <a:lnL w="12240">
                      <a:solidFill>
                        <a:srgbClr val="3d382b"/>
                      </a:solidFill>
                    </a:lnL>
                    <a:lnR w="12240">
                      <a:solidFill>
                        <a:srgbClr val="3d382b"/>
                      </a:solidFill>
                    </a:lnR>
                    <a:lnT w="38160">
                      <a:solidFill>
                        <a:srgbClr val="3d382b"/>
                      </a:solidFill>
                    </a:lnT>
                    <a:lnB w="12240">
                      <a:solidFill>
                        <a:srgbClr val="3d382b"/>
                      </a:solidFill>
                    </a:lnB>
                    <a:solidFill>
                      <a:srgbClr val="edebe6"/>
                    </a:solidFill>
                  </a:tcPr>
                </a:tc>
              </a:tr>
              <a:tr h="823320">
                <a:tc>
                  <a:txBody>
                    <a:bodyPr>
                      <a:noAutofit/>
                    </a:bodyPr>
                    <a:p>
                      <a:pPr algn="ctr">
                        <a:lnSpc>
                          <a:spcPts val="2826"/>
                        </a:lnSpc>
                      </a:pPr>
                      <a:r>
                        <a:rPr b="1" lang="ru-RU" sz="2400" spc="-7" strike="noStrike">
                          <a:solidFill>
                            <a:srgbClr val="c00000"/>
                          </a:solidFill>
                          <a:latin typeface="Arial"/>
                        </a:rPr>
                        <a:t>IL-2</a:t>
                      </a:r>
                      <a:endParaRPr b="0" lang="ru-RU" sz="2400" spc="-1" strike="noStrike">
                        <a:latin typeface="Times New Roman"/>
                      </a:endParaRPr>
                    </a:p>
                  </a:txBody>
                  <a:tcPr marL="91440" marR="91440">
                    <a:lnL w="12240">
                      <a:solidFill>
                        <a:srgbClr val="3d382b"/>
                      </a:solidFill>
                    </a:lnL>
                    <a:lnR w="12240">
                      <a:solidFill>
                        <a:srgbClr val="3d382b"/>
                      </a:solidFill>
                    </a:lnR>
                    <a:lnT w="12240">
                      <a:solidFill>
                        <a:srgbClr val="3d382b"/>
                      </a:solidFill>
                    </a:lnT>
                    <a:lnB w="12240">
                      <a:solidFill>
                        <a:srgbClr val="3d382b"/>
                      </a:solidFill>
                    </a:lnB>
                    <a:solidFill>
                      <a:srgbClr val="edebe6"/>
                    </a:solidFill>
                  </a:tcPr>
                </a:tc>
                <a:tc>
                  <a:txBody>
                    <a:bodyPr>
                      <a:noAutofit/>
                    </a:bodyPr>
                    <a:p>
                      <a:pPr marL="17280">
                        <a:lnSpc>
                          <a:spcPts val="2880"/>
                        </a:lnSpc>
                        <a:spcBef>
                          <a:spcPts val="40"/>
                        </a:spcBef>
                      </a:pPr>
                      <a:r>
                        <a:rPr b="0" lang="ru-RU" sz="2200" spc="-1" strike="noStrike">
                          <a:solidFill>
                            <a:srgbClr val="1d2e5f"/>
                          </a:solidFill>
                          <a:latin typeface="Arial"/>
                        </a:rPr>
                        <a:t>Пр</a:t>
                      </a:r>
                      <a:r>
                        <a:rPr b="0" lang="ru-RU" sz="2200" spc="-52" strike="noStrike">
                          <a:solidFill>
                            <a:srgbClr val="1d2e5f"/>
                          </a:solidFill>
                          <a:latin typeface="Arial"/>
                        </a:rPr>
                        <a:t>о</a:t>
                      </a:r>
                      <a:r>
                        <a:rPr b="0" lang="ru-RU" sz="2200" spc="-7" strike="noStrike">
                          <a:solidFill>
                            <a:srgbClr val="1d2e5f"/>
                          </a:solidFill>
                          <a:latin typeface="Arial"/>
                        </a:rPr>
                        <a:t>ду</a:t>
                      </a:r>
                      <a:r>
                        <a:rPr b="0" lang="ru-RU" sz="2200" spc="24" strike="noStrike">
                          <a:solidFill>
                            <a:srgbClr val="1d2e5f"/>
                          </a:solidFill>
                          <a:latin typeface="Arial"/>
                        </a:rPr>
                        <a:t>к</a:t>
                      </a:r>
                      <a:r>
                        <a:rPr b="0" lang="ru-RU" sz="2200" spc="-1" strike="noStrike">
                          <a:solidFill>
                            <a:srgbClr val="1d2e5f"/>
                          </a:solidFill>
                          <a:latin typeface="Arial"/>
                        </a:rPr>
                        <a:t>уєт</a:t>
                      </a:r>
                      <a:r>
                        <a:rPr b="0" lang="ru-RU" sz="2200" spc="-12" strike="noStrike">
                          <a:solidFill>
                            <a:srgbClr val="1d2e5f"/>
                          </a:solidFill>
                          <a:latin typeface="Arial"/>
                        </a:rPr>
                        <a:t>ь</a:t>
                      </a:r>
                      <a:r>
                        <a:rPr b="0" lang="ru-RU" sz="2200" spc="-1" strike="noStrike">
                          <a:solidFill>
                            <a:srgbClr val="1d2e5f"/>
                          </a:solidFill>
                          <a:latin typeface="Arial"/>
                        </a:rPr>
                        <a:t>ся</a:t>
                      </a:r>
                      <a:r>
                        <a:rPr b="0" lang="ru-RU" sz="2200" spc="-1" strike="noStrike">
                          <a:solidFill>
                            <a:srgbClr val="1d2e5f"/>
                          </a:solidFill>
                          <a:latin typeface="Arial"/>
                        </a:rPr>
                        <a:t>	</a:t>
                      </a:r>
                      <a:r>
                        <a:rPr b="0" lang="ru-RU" sz="2200" spc="-7" strike="noStrike">
                          <a:solidFill>
                            <a:srgbClr val="1d2e5f"/>
                          </a:solidFill>
                          <a:latin typeface="Arial"/>
                        </a:rPr>
                        <a:t>зрілим</a:t>
                      </a:r>
                      <a:r>
                        <a:rPr b="0" lang="ru-RU" sz="2200" spc="-1" strike="noStrike">
                          <a:solidFill>
                            <a:srgbClr val="1d2e5f"/>
                          </a:solidFill>
                          <a:latin typeface="Arial"/>
                        </a:rPr>
                        <a:t>и</a:t>
                      </a:r>
                      <a:r>
                        <a:rPr b="0" lang="ru-RU" sz="2200" spc="-1" strike="noStrike">
                          <a:solidFill>
                            <a:srgbClr val="1d2e5f"/>
                          </a:solidFill>
                          <a:latin typeface="Arial"/>
                        </a:rPr>
                        <a:t>	</a:t>
                      </a:r>
                      <a:r>
                        <a:rPr b="0" lang="ru-RU" sz="2200" spc="-15" strike="noStrike">
                          <a:solidFill>
                            <a:srgbClr val="1d2e5f"/>
                          </a:solidFill>
                          <a:latin typeface="Arial"/>
                        </a:rPr>
                        <a:t>Т</a:t>
                      </a:r>
                      <a:r>
                        <a:rPr b="0" lang="ru-RU" sz="2200" spc="-1" strike="noStrike">
                          <a:solidFill>
                            <a:srgbClr val="1d2e5f"/>
                          </a:solidFill>
                          <a:latin typeface="Arial"/>
                        </a:rPr>
                        <a:t>-</a:t>
                      </a:r>
                      <a:r>
                        <a:rPr b="0" lang="ru-RU" sz="2200" spc="-41" strike="noStrike">
                          <a:solidFill>
                            <a:srgbClr val="1d2e5f"/>
                          </a:solidFill>
                          <a:latin typeface="Arial"/>
                        </a:rPr>
                        <a:t>х</a:t>
                      </a:r>
                      <a:r>
                        <a:rPr b="0" lang="ru-RU" sz="2200" spc="-92" strike="noStrike">
                          <a:solidFill>
                            <a:srgbClr val="1d2e5f"/>
                          </a:solidFill>
                          <a:latin typeface="Arial"/>
                        </a:rPr>
                        <a:t>е</a:t>
                      </a:r>
                      <a:r>
                        <a:rPr b="0" lang="ru-RU" sz="2200" spc="-7" strike="noStrike">
                          <a:solidFill>
                            <a:srgbClr val="1d2e5f"/>
                          </a:solidFill>
                          <a:latin typeface="Arial"/>
                        </a:rPr>
                        <a:t>лп</a:t>
                      </a:r>
                      <a:r>
                        <a:rPr b="0" lang="ru-RU" sz="2200" spc="-1" strike="noStrike">
                          <a:solidFill>
                            <a:srgbClr val="1d2e5f"/>
                          </a:solidFill>
                          <a:latin typeface="Arial"/>
                        </a:rPr>
                        <a:t>е</a:t>
                      </a:r>
                      <a:r>
                        <a:rPr b="0" lang="ru-RU" sz="2200" spc="-7" strike="noStrike">
                          <a:solidFill>
                            <a:srgbClr val="1d2e5f"/>
                          </a:solidFill>
                          <a:latin typeface="Arial"/>
                        </a:rPr>
                        <a:t>рам</a:t>
                      </a:r>
                      <a:r>
                        <a:rPr b="0" lang="ru-RU" sz="2200" spc="-1" strike="noStrike">
                          <a:solidFill>
                            <a:srgbClr val="1d2e5f"/>
                          </a:solidFill>
                          <a:latin typeface="Arial"/>
                        </a:rPr>
                        <a:t>и</a:t>
                      </a:r>
                      <a:r>
                        <a:rPr b="0" lang="ru-RU" sz="2200" spc="-1" strike="noStrike">
                          <a:solidFill>
                            <a:srgbClr val="1d2e5f"/>
                          </a:solidFill>
                          <a:latin typeface="Arial"/>
                        </a:rPr>
                        <a:t>	</a:t>
                      </a:r>
                      <a:r>
                        <a:rPr b="0" lang="ru-RU" sz="2200" spc="-1" strike="noStrike">
                          <a:solidFill>
                            <a:srgbClr val="1d2e5f"/>
                          </a:solidFill>
                          <a:latin typeface="Arial"/>
                        </a:rPr>
                        <a:t>у</a:t>
                      </a:r>
                      <a:r>
                        <a:rPr b="0" lang="ru-RU" sz="2200" spc="-1" strike="noStrike">
                          <a:solidFill>
                            <a:srgbClr val="1d2e5f"/>
                          </a:solidFill>
                          <a:latin typeface="Arial"/>
                        </a:rPr>
                        <a:t>	</a:t>
                      </a:r>
                      <a:r>
                        <a:rPr b="0" lang="ru-RU" sz="2200" spc="-7" strike="noStrike">
                          <a:solidFill>
                            <a:srgbClr val="1d2e5f"/>
                          </a:solidFill>
                          <a:latin typeface="Arial"/>
                        </a:rPr>
                        <a:t>р</a:t>
                      </a:r>
                      <a:r>
                        <a:rPr b="0" lang="ru-RU" sz="2200" spc="-55" strike="noStrike">
                          <a:solidFill>
                            <a:srgbClr val="1d2e5f"/>
                          </a:solidFill>
                          <a:latin typeface="Arial"/>
                        </a:rPr>
                        <a:t>е</a:t>
                      </a:r>
                      <a:r>
                        <a:rPr b="0" lang="ru-RU" sz="2200" spc="-26" strike="noStrike">
                          <a:solidFill>
                            <a:srgbClr val="1d2e5f"/>
                          </a:solidFill>
                          <a:latin typeface="Arial"/>
                        </a:rPr>
                        <a:t>з</a:t>
                      </a:r>
                      <a:r>
                        <a:rPr b="0" lang="ru-RU" sz="2200" spc="-52" strike="noStrike">
                          <a:solidFill>
                            <a:srgbClr val="1d2e5f"/>
                          </a:solidFill>
                          <a:latin typeface="Arial"/>
                        </a:rPr>
                        <a:t>у</a:t>
                      </a:r>
                      <a:r>
                        <a:rPr b="0" lang="ru-RU" sz="2200" spc="-7" strike="noStrike">
                          <a:solidFill>
                            <a:srgbClr val="1d2e5f"/>
                          </a:solidFill>
                          <a:latin typeface="Arial"/>
                        </a:rPr>
                        <a:t>л</a:t>
                      </a:r>
                      <a:r>
                        <a:rPr b="0" lang="ru-RU" sz="2200" spc="-197" strike="noStrike">
                          <a:solidFill>
                            <a:srgbClr val="1d2e5f"/>
                          </a:solidFill>
                          <a:latin typeface="Arial"/>
                        </a:rPr>
                        <a:t>ь</a:t>
                      </a:r>
                      <a:r>
                        <a:rPr b="0" lang="ru-RU" sz="2200" spc="-21" strike="noStrike">
                          <a:solidFill>
                            <a:srgbClr val="1d2e5f"/>
                          </a:solidFill>
                          <a:latin typeface="Arial"/>
                        </a:rPr>
                        <a:t>т</a:t>
                      </a:r>
                      <a:r>
                        <a:rPr b="0" lang="ru-RU" sz="2200" spc="-66" strike="noStrike">
                          <a:solidFill>
                            <a:srgbClr val="1d2e5f"/>
                          </a:solidFill>
                          <a:latin typeface="Arial"/>
                        </a:rPr>
                        <a:t>а</a:t>
                      </a:r>
                      <a:r>
                        <a:rPr b="0" lang="ru-RU" sz="2200" spc="-1" strike="noStrike">
                          <a:solidFill>
                            <a:srgbClr val="1d2e5f"/>
                          </a:solidFill>
                          <a:latin typeface="Arial"/>
                        </a:rPr>
                        <a:t>ті</a:t>
                      </a:r>
                      <a:r>
                        <a:rPr b="0" lang="ru-RU" sz="2200" spc="-1" strike="noStrike">
                          <a:solidFill>
                            <a:srgbClr val="1d2e5f"/>
                          </a:solidFill>
                          <a:latin typeface="Arial"/>
                        </a:rPr>
                        <a:t>	</a:t>
                      </a:r>
                      <a:r>
                        <a:rPr b="0" lang="ru-RU" sz="2200" spc="-12" strike="noStrike">
                          <a:solidFill>
                            <a:srgbClr val="1d2e5f"/>
                          </a:solidFill>
                          <a:latin typeface="Arial"/>
                        </a:rPr>
                        <a:t>ї</a:t>
                      </a:r>
                      <a:r>
                        <a:rPr b="0" lang="ru-RU" sz="2200" spc="-1" strike="noStrike">
                          <a:solidFill>
                            <a:srgbClr val="1d2e5f"/>
                          </a:solidFill>
                          <a:latin typeface="Arial"/>
                        </a:rPr>
                        <a:t>х</a:t>
                      </a:r>
                      <a:r>
                        <a:rPr b="0" lang="ru-RU" sz="2200" spc="-1" strike="noStrike">
                          <a:solidFill>
                            <a:srgbClr val="1d2e5f"/>
                          </a:solidFill>
                          <a:latin typeface="Arial"/>
                        </a:rPr>
                        <a:t>	</a:t>
                      </a:r>
                      <a:r>
                        <a:rPr b="0" lang="ru-RU" sz="2200" spc="-1" strike="noStrike">
                          <a:solidFill>
                            <a:srgbClr val="1d2e5f"/>
                          </a:solidFill>
                          <a:latin typeface="Arial"/>
                        </a:rPr>
                        <a:t>сти</a:t>
                      </a:r>
                      <a:r>
                        <a:rPr b="0" lang="ru-RU" sz="2200" spc="12" strike="noStrike">
                          <a:solidFill>
                            <a:srgbClr val="1d2e5f"/>
                          </a:solidFill>
                          <a:latin typeface="Arial"/>
                        </a:rPr>
                        <a:t>м</a:t>
                      </a:r>
                      <a:r>
                        <a:rPr b="0" lang="ru-RU" sz="2200" spc="-60" strike="noStrike">
                          <a:solidFill>
                            <a:srgbClr val="1d2e5f"/>
                          </a:solidFill>
                          <a:latin typeface="Arial"/>
                        </a:rPr>
                        <a:t>у</a:t>
                      </a:r>
                      <a:r>
                        <a:rPr b="0" lang="ru-RU" sz="2200" spc="-7" strike="noStrike">
                          <a:solidFill>
                            <a:srgbClr val="1d2e5f"/>
                          </a:solidFill>
                          <a:latin typeface="Arial"/>
                        </a:rPr>
                        <a:t>ляці</a:t>
                      </a:r>
                      <a:r>
                        <a:rPr b="0" lang="ru-RU" sz="2200" spc="-1" strike="noStrike">
                          <a:solidFill>
                            <a:srgbClr val="1d2e5f"/>
                          </a:solidFill>
                          <a:latin typeface="Arial"/>
                        </a:rPr>
                        <a:t>ї</a:t>
                      </a:r>
                      <a:r>
                        <a:rPr b="0" lang="ru-RU" sz="2200" spc="-1" strike="noStrike">
                          <a:solidFill>
                            <a:srgbClr val="1d2e5f"/>
                          </a:solidFill>
                          <a:latin typeface="Arial"/>
                        </a:rPr>
                        <a:t>	</a:t>
                      </a:r>
                      <a:r>
                        <a:rPr b="0" lang="ru-RU" sz="2200" spc="-7" strike="noStrike">
                          <a:solidFill>
                            <a:srgbClr val="1d2e5f"/>
                          </a:solidFill>
                          <a:latin typeface="Arial"/>
                        </a:rPr>
                        <a:t>а</a:t>
                      </a:r>
                      <a:r>
                        <a:rPr b="0" lang="ru-RU" sz="2200" spc="-12" strike="noStrike">
                          <a:solidFill>
                            <a:srgbClr val="1d2e5f"/>
                          </a:solidFill>
                          <a:latin typeface="Arial"/>
                        </a:rPr>
                        <a:t>н</a:t>
                      </a:r>
                      <a:r>
                        <a:rPr b="0" lang="ru-RU" sz="2200" spc="-1" strike="noStrike">
                          <a:solidFill>
                            <a:srgbClr val="1d2e5f"/>
                          </a:solidFill>
                          <a:latin typeface="Arial"/>
                        </a:rPr>
                        <a:t>ти</a:t>
                      </a:r>
                      <a:r>
                        <a:rPr b="0" lang="ru-RU" sz="2200" spc="-52" strike="noStrike">
                          <a:solidFill>
                            <a:srgbClr val="1d2e5f"/>
                          </a:solidFill>
                          <a:latin typeface="Arial"/>
                        </a:rPr>
                        <a:t>г</a:t>
                      </a:r>
                      <a:r>
                        <a:rPr b="0" lang="ru-RU" sz="2200" spc="-7" strike="noStrike">
                          <a:solidFill>
                            <a:srgbClr val="1d2e5f"/>
                          </a:solidFill>
                          <a:latin typeface="Arial"/>
                        </a:rPr>
                        <a:t>е</a:t>
                      </a:r>
                      <a:r>
                        <a:rPr b="0" lang="ru-RU" sz="2200" spc="-12" strike="noStrike">
                          <a:solidFill>
                            <a:srgbClr val="1d2e5f"/>
                          </a:solidFill>
                          <a:latin typeface="Arial"/>
                        </a:rPr>
                        <a:t>н</a:t>
                      </a:r>
                      <a:r>
                        <a:rPr b="0" lang="ru-RU" sz="2200" spc="-1" strike="noStrike">
                          <a:solidFill>
                            <a:srgbClr val="1d2e5f"/>
                          </a:solidFill>
                          <a:latin typeface="Arial"/>
                        </a:rPr>
                        <a:t>о</a:t>
                      </a:r>
                      <a:r>
                        <a:rPr b="0" lang="ru-RU" sz="2200" spc="4" strike="noStrike">
                          <a:solidFill>
                            <a:srgbClr val="1d2e5f"/>
                          </a:solidFill>
                          <a:latin typeface="Arial"/>
                        </a:rPr>
                        <a:t>м</a:t>
                      </a:r>
                      <a:r>
                        <a:rPr b="0" lang="ru-RU" sz="2200" spc="-1" strike="noStrike">
                          <a:solidFill>
                            <a:srgbClr val="1d2e5f"/>
                          </a:solidFill>
                          <a:latin typeface="Arial"/>
                        </a:rPr>
                        <a:t>.  Посилює </a:t>
                      </a:r>
                      <a:r>
                        <a:rPr b="0" lang="ru-RU" sz="2200" spc="-7" strike="noStrike">
                          <a:solidFill>
                            <a:srgbClr val="1d2e5f"/>
                          </a:solidFill>
                          <a:latin typeface="Arial"/>
                        </a:rPr>
                        <a:t>як клітинний, </a:t>
                      </a:r>
                      <a:r>
                        <a:rPr b="0" lang="ru-RU" sz="2200" spc="-12" strike="noStrike">
                          <a:solidFill>
                            <a:srgbClr val="1d2e5f"/>
                          </a:solidFill>
                          <a:latin typeface="Arial"/>
                        </a:rPr>
                        <a:t>так </a:t>
                      </a:r>
                      <a:r>
                        <a:rPr b="0" lang="ru-RU" sz="2200" spc="-1" strike="noStrike">
                          <a:solidFill>
                            <a:srgbClr val="1d2e5f"/>
                          </a:solidFill>
                          <a:latin typeface="Arial"/>
                        </a:rPr>
                        <a:t>і </a:t>
                      </a:r>
                      <a:r>
                        <a:rPr b="0" lang="ru-RU" sz="2200" spc="-7" strike="noStrike">
                          <a:solidFill>
                            <a:srgbClr val="1d2e5f"/>
                          </a:solidFill>
                          <a:latin typeface="Arial"/>
                        </a:rPr>
                        <a:t>гуморальний</a:t>
                      </a:r>
                      <a:r>
                        <a:rPr b="0" lang="ru-RU" sz="2200" spc="-32" strike="noStrike">
                          <a:solidFill>
                            <a:srgbClr val="1d2e5f"/>
                          </a:solidFill>
                          <a:latin typeface="Arial"/>
                        </a:rPr>
                        <a:t> </a:t>
                      </a:r>
                      <a:r>
                        <a:rPr b="0" lang="ru-RU" sz="2200" spc="-15" strike="noStrike">
                          <a:solidFill>
                            <a:srgbClr val="1d2e5f"/>
                          </a:solidFill>
                          <a:latin typeface="Arial"/>
                        </a:rPr>
                        <a:t>імунітет</a:t>
                      </a:r>
                      <a:endParaRPr b="0" lang="ru-RU" sz="2200" spc="-1" strike="noStrike">
                        <a:latin typeface="Times New Roman"/>
                      </a:endParaRPr>
                    </a:p>
                  </a:txBody>
                  <a:tcPr marL="91440" marR="91440">
                    <a:lnL w="12240">
                      <a:solidFill>
                        <a:srgbClr val="3d382b"/>
                      </a:solidFill>
                    </a:lnL>
                    <a:lnR w="12240">
                      <a:solidFill>
                        <a:srgbClr val="3d382b"/>
                      </a:solidFill>
                    </a:lnR>
                    <a:lnT w="12240">
                      <a:solidFill>
                        <a:srgbClr val="3d382b"/>
                      </a:solidFill>
                    </a:lnT>
                    <a:lnB w="12240">
                      <a:solidFill>
                        <a:srgbClr val="3d382b"/>
                      </a:solidFill>
                    </a:lnB>
                    <a:solidFill>
                      <a:srgbClr val="edebe6"/>
                    </a:solidFill>
                  </a:tcPr>
                </a:tc>
              </a:tr>
              <a:tr h="1554840">
                <a:tc>
                  <a:txBody>
                    <a:bodyPr>
                      <a:noAutofit/>
                    </a:bodyPr>
                    <a:p>
                      <a:pPr algn="ctr">
                        <a:lnSpc>
                          <a:spcPts val="2826"/>
                        </a:lnSpc>
                      </a:pPr>
                      <a:r>
                        <a:rPr b="1" lang="ru-RU" sz="2400" spc="-7" strike="noStrike">
                          <a:solidFill>
                            <a:srgbClr val="c00000"/>
                          </a:solidFill>
                          <a:latin typeface="Arial"/>
                        </a:rPr>
                        <a:t>IL-6</a:t>
                      </a:r>
                      <a:endParaRPr b="0" lang="ru-RU" sz="2400" spc="-1" strike="noStrike">
                        <a:latin typeface="Times New Roman"/>
                      </a:endParaRPr>
                    </a:p>
                  </a:txBody>
                  <a:tcPr marL="91440" marR="91440">
                    <a:lnL w="12240">
                      <a:solidFill>
                        <a:srgbClr val="3d382b"/>
                      </a:solidFill>
                    </a:lnL>
                    <a:lnR w="12240">
                      <a:solidFill>
                        <a:srgbClr val="3d382b"/>
                      </a:solidFill>
                    </a:lnR>
                    <a:lnT w="12240">
                      <a:solidFill>
                        <a:srgbClr val="3d382b"/>
                      </a:solidFill>
                    </a:lnT>
                    <a:lnB w="12240">
                      <a:solidFill>
                        <a:srgbClr val="3d382b"/>
                      </a:solidFill>
                    </a:lnB>
                    <a:solidFill>
                      <a:srgbClr val="edebe6"/>
                    </a:solidFill>
                  </a:tcPr>
                </a:tc>
                <a:tc>
                  <a:txBody>
                    <a:bodyPr>
                      <a:noAutofit/>
                    </a:bodyPr>
                    <a:p>
                      <a:pPr marL="17280">
                        <a:lnSpc>
                          <a:spcPts val="2880"/>
                        </a:lnSpc>
                        <a:spcBef>
                          <a:spcPts val="34"/>
                        </a:spcBef>
                      </a:pPr>
                      <a:r>
                        <a:rPr b="0" lang="ru-RU" sz="2200" spc="-7" strike="noStrike">
                          <a:solidFill>
                            <a:srgbClr val="1d2e5f"/>
                          </a:solidFill>
                          <a:latin typeface="Arial"/>
                        </a:rPr>
                        <a:t>Ба</a:t>
                      </a:r>
                      <a:r>
                        <a:rPr b="0" lang="ru-RU" sz="2200" spc="-55" strike="noStrike">
                          <a:solidFill>
                            <a:srgbClr val="1d2e5f"/>
                          </a:solidFill>
                          <a:latin typeface="Arial"/>
                        </a:rPr>
                        <a:t>га</a:t>
                      </a:r>
                      <a:r>
                        <a:rPr b="0" lang="ru-RU" sz="2200" spc="-21" strike="noStrike">
                          <a:solidFill>
                            <a:srgbClr val="1d2e5f"/>
                          </a:solidFill>
                          <a:latin typeface="Arial"/>
                        </a:rPr>
                        <a:t>т</a:t>
                      </a:r>
                      <a:r>
                        <a:rPr b="0" lang="ru-RU" sz="2200" spc="-7" strike="noStrike">
                          <a:solidFill>
                            <a:srgbClr val="1d2e5f"/>
                          </a:solidFill>
                          <a:latin typeface="Arial"/>
                        </a:rPr>
                        <a:t>о</a:t>
                      </a:r>
                      <a:r>
                        <a:rPr b="0" lang="ru-RU" sz="2200" spc="-26" strike="noStrike">
                          <a:solidFill>
                            <a:srgbClr val="1d2e5f"/>
                          </a:solidFill>
                          <a:latin typeface="Arial"/>
                        </a:rPr>
                        <a:t>ф</a:t>
                      </a:r>
                      <a:r>
                        <a:rPr b="0" lang="ru-RU" sz="2200" spc="-1" strike="noStrike">
                          <a:solidFill>
                            <a:srgbClr val="1d2e5f"/>
                          </a:solidFill>
                          <a:latin typeface="Arial"/>
                        </a:rPr>
                        <a:t>ункціо</a:t>
                      </a:r>
                      <a:r>
                        <a:rPr b="0" lang="ru-RU" sz="2200" spc="-12" strike="noStrike">
                          <a:solidFill>
                            <a:srgbClr val="1d2e5f"/>
                          </a:solidFill>
                          <a:latin typeface="Arial"/>
                        </a:rPr>
                        <a:t>н</a:t>
                      </a:r>
                      <a:r>
                        <a:rPr b="0" lang="ru-RU" sz="2200" spc="-7" strike="noStrike">
                          <a:solidFill>
                            <a:srgbClr val="1d2e5f"/>
                          </a:solidFill>
                          <a:latin typeface="Arial"/>
                        </a:rPr>
                        <a:t>альн</a:t>
                      </a:r>
                      <a:r>
                        <a:rPr b="0" lang="ru-RU" sz="2200" spc="-1" strike="noStrike">
                          <a:solidFill>
                            <a:srgbClr val="1d2e5f"/>
                          </a:solidFill>
                          <a:latin typeface="Arial"/>
                        </a:rPr>
                        <a:t>ий</a:t>
                      </a:r>
                      <a:r>
                        <a:rPr b="0" lang="ru-RU" sz="2200" spc="-1" strike="noStrike">
                          <a:solidFill>
                            <a:srgbClr val="1d2e5f"/>
                          </a:solidFill>
                          <a:latin typeface="Arial"/>
                        </a:rPr>
                        <a:t>	</a:t>
                      </a:r>
                      <a:r>
                        <a:rPr b="0" lang="ru-RU" sz="2200" spc="-7" strike="noStrike">
                          <a:solidFill>
                            <a:srgbClr val="1d2e5f"/>
                          </a:solidFill>
                          <a:latin typeface="Arial"/>
                        </a:rPr>
                        <a:t>н</a:t>
                      </a:r>
                      <a:r>
                        <a:rPr b="0" lang="ru-RU" sz="2200" spc="-12" strike="noStrike">
                          <a:solidFill>
                            <a:srgbClr val="1d2e5f"/>
                          </a:solidFill>
                          <a:latin typeface="Arial"/>
                        </a:rPr>
                        <a:t>е</a:t>
                      </a:r>
                      <a:r>
                        <a:rPr b="0" lang="ru-RU" sz="2200" spc="-1" strike="noStrike">
                          <a:solidFill>
                            <a:srgbClr val="1d2e5f"/>
                          </a:solidFill>
                          <a:latin typeface="Arial"/>
                        </a:rPr>
                        <a:t>сп</a:t>
                      </a:r>
                      <a:r>
                        <a:rPr b="0" lang="ru-RU" sz="2200" spc="-12" strike="noStrike">
                          <a:solidFill>
                            <a:srgbClr val="1d2e5f"/>
                          </a:solidFill>
                          <a:latin typeface="Arial"/>
                        </a:rPr>
                        <a:t>е</a:t>
                      </a:r>
                      <a:r>
                        <a:rPr b="0" lang="ru-RU" sz="2200" spc="7" strike="noStrike">
                          <a:solidFill>
                            <a:srgbClr val="1d2e5f"/>
                          </a:solidFill>
                          <a:latin typeface="Arial"/>
                        </a:rPr>
                        <a:t>ц</a:t>
                      </a:r>
                      <a:r>
                        <a:rPr b="0" lang="ru-RU" sz="2200" spc="-1" strike="noStrike">
                          <a:solidFill>
                            <a:srgbClr val="1d2e5f"/>
                          </a:solidFill>
                          <a:latin typeface="Arial"/>
                        </a:rPr>
                        <a:t>иф</a:t>
                      </a:r>
                      <a:r>
                        <a:rPr b="0" lang="ru-RU" sz="2200" spc="-7" strike="noStrike">
                          <a:solidFill>
                            <a:srgbClr val="1d2e5f"/>
                          </a:solidFill>
                          <a:latin typeface="Arial"/>
                        </a:rPr>
                        <a:t>і</a:t>
                      </a:r>
                      <a:r>
                        <a:rPr b="0" lang="ru-RU" sz="2200" spc="-12" strike="noStrike">
                          <a:solidFill>
                            <a:srgbClr val="1d2e5f"/>
                          </a:solidFill>
                          <a:latin typeface="Arial"/>
                        </a:rPr>
                        <a:t>ч</a:t>
                      </a:r>
                      <a:r>
                        <a:rPr b="0" lang="ru-RU" sz="2200" spc="-7" strike="noStrike">
                          <a:solidFill>
                            <a:srgbClr val="1d2e5f"/>
                          </a:solidFill>
                          <a:latin typeface="Arial"/>
                        </a:rPr>
                        <a:t>ни</a:t>
                      </a:r>
                      <a:r>
                        <a:rPr b="0" lang="ru-RU" sz="2200" spc="-1" strike="noStrike">
                          <a:solidFill>
                            <a:srgbClr val="1d2e5f"/>
                          </a:solidFill>
                          <a:latin typeface="Arial"/>
                        </a:rPr>
                        <a:t>й</a:t>
                      </a:r>
                      <a:r>
                        <a:rPr b="0" lang="ru-RU" sz="2200" spc="-1" strike="noStrike">
                          <a:solidFill>
                            <a:srgbClr val="1d2e5f"/>
                          </a:solidFill>
                          <a:latin typeface="Arial"/>
                        </a:rPr>
                        <a:t>	</a:t>
                      </a:r>
                      <a:r>
                        <a:rPr b="0" lang="ru-RU" sz="2200" spc="-1" strike="noStrike">
                          <a:solidFill>
                            <a:srgbClr val="1d2e5f"/>
                          </a:solidFill>
                          <a:latin typeface="Arial"/>
                        </a:rPr>
                        <a:t>м</a:t>
                      </a:r>
                      <a:r>
                        <a:rPr b="0" lang="ru-RU" sz="2200" spc="-41" strike="noStrike">
                          <a:solidFill>
                            <a:srgbClr val="1d2e5f"/>
                          </a:solidFill>
                          <a:latin typeface="Arial"/>
                        </a:rPr>
                        <a:t>е</a:t>
                      </a:r>
                      <a:r>
                        <a:rPr b="0" lang="ru-RU" sz="2200" spc="-1" strike="noStrike">
                          <a:solidFill>
                            <a:srgbClr val="1d2e5f"/>
                          </a:solidFill>
                          <a:latin typeface="Arial"/>
                        </a:rPr>
                        <a:t>д</a:t>
                      </a:r>
                      <a:r>
                        <a:rPr b="0" lang="ru-RU" sz="2200" spc="-7" strike="noStrike">
                          <a:solidFill>
                            <a:srgbClr val="1d2e5f"/>
                          </a:solidFill>
                          <a:latin typeface="Arial"/>
                        </a:rPr>
                        <a:t>і</a:t>
                      </a:r>
                      <a:r>
                        <a:rPr b="0" lang="ru-RU" sz="2200" spc="-55" strike="noStrike">
                          <a:solidFill>
                            <a:srgbClr val="1d2e5f"/>
                          </a:solidFill>
                          <a:latin typeface="Arial"/>
                        </a:rPr>
                        <a:t>а</a:t>
                      </a:r>
                      <a:r>
                        <a:rPr b="0" lang="ru-RU" sz="2200" spc="-21" strike="noStrike">
                          <a:solidFill>
                            <a:srgbClr val="1d2e5f"/>
                          </a:solidFill>
                          <a:latin typeface="Arial"/>
                        </a:rPr>
                        <a:t>т</a:t>
                      </a:r>
                      <a:r>
                        <a:rPr b="0" lang="ru-RU" sz="2200" spc="-7" strike="noStrike">
                          <a:solidFill>
                            <a:srgbClr val="1d2e5f"/>
                          </a:solidFill>
                          <a:latin typeface="Arial"/>
                        </a:rPr>
                        <a:t>ор</a:t>
                      </a:r>
                      <a:r>
                        <a:rPr b="0" lang="ru-RU" sz="2200" spc="-1" strike="noStrike">
                          <a:solidFill>
                            <a:srgbClr val="1d2e5f"/>
                          </a:solidFill>
                          <a:latin typeface="Arial"/>
                        </a:rPr>
                        <a:t>,</a:t>
                      </a:r>
                      <a:r>
                        <a:rPr b="0" lang="ru-RU" sz="2200" spc="-1" strike="noStrike">
                          <a:solidFill>
                            <a:srgbClr val="1d2e5f"/>
                          </a:solidFill>
                          <a:latin typeface="Arial"/>
                        </a:rPr>
                        <a:t>	</a:t>
                      </a:r>
                      <a:r>
                        <a:rPr b="0" lang="ru-RU" sz="2200" spc="-1" strike="noStrike">
                          <a:solidFill>
                            <a:srgbClr val="1d2e5f"/>
                          </a:solidFill>
                          <a:latin typeface="Arial"/>
                        </a:rPr>
                        <a:t>я</a:t>
                      </a:r>
                      <a:r>
                        <a:rPr b="0" lang="ru-RU" sz="2200" spc="-15" strike="noStrike">
                          <a:solidFill>
                            <a:srgbClr val="1d2e5f"/>
                          </a:solidFill>
                          <a:latin typeface="Arial"/>
                        </a:rPr>
                        <a:t>к</a:t>
                      </a:r>
                      <a:r>
                        <a:rPr b="0" lang="ru-RU" sz="2200" spc="-1" strike="noStrike">
                          <a:solidFill>
                            <a:srgbClr val="1d2e5f"/>
                          </a:solidFill>
                          <a:latin typeface="Arial"/>
                        </a:rPr>
                        <a:t>ий</a:t>
                      </a:r>
                      <a:r>
                        <a:rPr b="0" lang="ru-RU" sz="2200" spc="-1" strike="noStrike">
                          <a:solidFill>
                            <a:srgbClr val="1d2e5f"/>
                          </a:solidFill>
                          <a:latin typeface="Arial"/>
                        </a:rPr>
                        <a:t>	</a:t>
                      </a:r>
                      <a:r>
                        <a:rPr b="0" lang="ru-RU" sz="2200" spc="-21" strike="noStrike">
                          <a:solidFill>
                            <a:srgbClr val="1d2e5f"/>
                          </a:solidFill>
                          <a:latin typeface="Arial"/>
                        </a:rPr>
                        <a:t>п</a:t>
                      </a:r>
                      <a:r>
                        <a:rPr b="0" lang="ru-RU" sz="2200" spc="-7" strike="noStrike">
                          <a:solidFill>
                            <a:srgbClr val="1d2e5f"/>
                          </a:solidFill>
                          <a:latin typeface="Arial"/>
                        </a:rPr>
                        <a:t>р</a:t>
                      </a:r>
                      <a:r>
                        <a:rPr b="0" lang="ru-RU" sz="2200" spc="-55" strike="noStrike">
                          <a:solidFill>
                            <a:srgbClr val="1d2e5f"/>
                          </a:solidFill>
                          <a:latin typeface="Arial"/>
                        </a:rPr>
                        <a:t>о</a:t>
                      </a:r>
                      <a:r>
                        <a:rPr b="0" lang="ru-RU" sz="2200" spc="-7" strike="noStrike">
                          <a:solidFill>
                            <a:srgbClr val="1d2e5f"/>
                          </a:solidFill>
                          <a:latin typeface="Arial"/>
                        </a:rPr>
                        <a:t>ду</a:t>
                      </a:r>
                      <a:r>
                        <a:rPr b="0" lang="ru-RU" sz="2200" spc="24" strike="noStrike">
                          <a:solidFill>
                            <a:srgbClr val="1d2e5f"/>
                          </a:solidFill>
                          <a:latin typeface="Arial"/>
                        </a:rPr>
                        <a:t>к</a:t>
                      </a:r>
                      <a:r>
                        <a:rPr b="0" lang="ru-RU" sz="2200" spc="-1" strike="noStrike">
                          <a:solidFill>
                            <a:srgbClr val="1d2e5f"/>
                          </a:solidFill>
                          <a:latin typeface="Arial"/>
                        </a:rPr>
                        <a:t>ується  макрофа</a:t>
                      </a:r>
                      <a:r>
                        <a:rPr b="0" lang="ru-RU" sz="2200" spc="-55" strike="noStrike">
                          <a:solidFill>
                            <a:srgbClr val="1d2e5f"/>
                          </a:solidFill>
                          <a:latin typeface="Arial"/>
                        </a:rPr>
                        <a:t>г</a:t>
                      </a:r>
                      <a:r>
                        <a:rPr b="0" lang="ru-RU" sz="2200" spc="-7" strike="noStrike">
                          <a:solidFill>
                            <a:srgbClr val="1d2e5f"/>
                          </a:solidFill>
                          <a:latin typeface="Arial"/>
                        </a:rPr>
                        <a:t>ам</a:t>
                      </a:r>
                      <a:r>
                        <a:rPr b="0" lang="ru-RU" sz="2200" spc="-15" strike="noStrike">
                          <a:solidFill>
                            <a:srgbClr val="1d2e5f"/>
                          </a:solidFill>
                          <a:latin typeface="Arial"/>
                        </a:rPr>
                        <a:t>и</a:t>
                      </a:r>
                      <a:r>
                        <a:rPr b="0" lang="ru-RU" sz="2200" spc="-1" strike="noStrike">
                          <a:solidFill>
                            <a:srgbClr val="1d2e5f"/>
                          </a:solidFill>
                          <a:latin typeface="Arial"/>
                        </a:rPr>
                        <a:t>,</a:t>
                      </a:r>
                      <a:r>
                        <a:rPr b="0" lang="ru-RU" sz="2200" spc="-1" strike="noStrike">
                          <a:solidFill>
                            <a:srgbClr val="1d2e5f"/>
                          </a:solidFill>
                          <a:latin typeface="Arial"/>
                        </a:rPr>
                        <a:t>	</a:t>
                      </a:r>
                      <a:r>
                        <a:rPr b="0" lang="ru-RU" sz="2200" spc="-1" strike="noStrike">
                          <a:solidFill>
                            <a:srgbClr val="1d2e5f"/>
                          </a:solidFill>
                          <a:latin typeface="Arial"/>
                        </a:rPr>
                        <a:t>фібро</a:t>
                      </a:r>
                      <a:r>
                        <a:rPr b="0" lang="ru-RU" sz="2200" spc="-111" strike="noStrike">
                          <a:solidFill>
                            <a:srgbClr val="1d2e5f"/>
                          </a:solidFill>
                          <a:latin typeface="Arial"/>
                        </a:rPr>
                        <a:t>б</a:t>
                      </a:r>
                      <a:r>
                        <a:rPr b="0" lang="ru-RU" sz="2200" spc="-7" strike="noStrike">
                          <a:solidFill>
                            <a:srgbClr val="1d2e5f"/>
                          </a:solidFill>
                          <a:latin typeface="Arial"/>
                        </a:rPr>
                        <a:t>лас</a:t>
                      </a:r>
                      <a:r>
                        <a:rPr b="0" lang="ru-RU" sz="2200" spc="-26" strike="noStrike">
                          <a:solidFill>
                            <a:srgbClr val="1d2e5f"/>
                          </a:solidFill>
                          <a:latin typeface="Arial"/>
                        </a:rPr>
                        <a:t>т</a:t>
                      </a:r>
                      <a:r>
                        <a:rPr b="0" lang="ru-RU" sz="2200" spc="-7" strike="noStrike">
                          <a:solidFill>
                            <a:srgbClr val="1d2e5f"/>
                          </a:solidFill>
                          <a:latin typeface="Arial"/>
                        </a:rPr>
                        <a:t>ам</a:t>
                      </a:r>
                      <a:r>
                        <a:rPr b="0" lang="ru-RU" sz="2200" spc="-15" strike="noStrike">
                          <a:solidFill>
                            <a:srgbClr val="1d2e5f"/>
                          </a:solidFill>
                          <a:latin typeface="Arial"/>
                        </a:rPr>
                        <a:t>и</a:t>
                      </a:r>
                      <a:r>
                        <a:rPr b="0" lang="ru-RU" sz="2200" spc="-1" strike="noStrike">
                          <a:solidFill>
                            <a:srgbClr val="1d2e5f"/>
                          </a:solidFill>
                          <a:latin typeface="Arial"/>
                        </a:rPr>
                        <a:t>,</a:t>
                      </a:r>
                      <a:r>
                        <a:rPr b="0" lang="ru-RU" sz="2200" spc="-1" strike="noStrike">
                          <a:solidFill>
                            <a:srgbClr val="1d2e5f"/>
                          </a:solidFill>
                          <a:latin typeface="Arial"/>
                        </a:rPr>
                        <a:t>	</a:t>
                      </a:r>
                      <a:r>
                        <a:rPr b="0" lang="ru-RU" sz="2200" spc="-7" strike="noStrike">
                          <a:solidFill>
                            <a:srgbClr val="1d2e5f"/>
                          </a:solidFill>
                          <a:latin typeface="Arial"/>
                        </a:rPr>
                        <a:t>а</a:t>
                      </a:r>
                      <a:r>
                        <a:rPr b="0" lang="ru-RU" sz="2200" spc="12" strike="noStrike">
                          <a:solidFill>
                            <a:srgbClr val="1d2e5f"/>
                          </a:solidFill>
                          <a:latin typeface="Arial"/>
                        </a:rPr>
                        <a:t>к</a:t>
                      </a:r>
                      <a:r>
                        <a:rPr b="0" lang="ru-RU" sz="2200" spc="-1" strike="noStrike">
                          <a:solidFill>
                            <a:srgbClr val="1d2e5f"/>
                          </a:solidFill>
                          <a:latin typeface="Arial"/>
                        </a:rPr>
                        <a:t>ти</a:t>
                      </a:r>
                      <a:r>
                        <a:rPr b="0" lang="ru-RU" sz="2200" spc="-26" strike="noStrike">
                          <a:solidFill>
                            <a:srgbClr val="1d2e5f"/>
                          </a:solidFill>
                          <a:latin typeface="Arial"/>
                        </a:rPr>
                        <a:t>в</a:t>
                      </a:r>
                      <a:r>
                        <a:rPr b="0" lang="ru-RU" sz="2200" spc="-7" strike="noStrike">
                          <a:solidFill>
                            <a:srgbClr val="1d2e5f"/>
                          </a:solidFill>
                          <a:latin typeface="Arial"/>
                        </a:rPr>
                        <a:t>о</a:t>
                      </a:r>
                      <a:r>
                        <a:rPr b="0" lang="ru-RU" sz="2200" spc="-46" strike="noStrike">
                          <a:solidFill>
                            <a:srgbClr val="1d2e5f"/>
                          </a:solidFill>
                          <a:latin typeface="Arial"/>
                        </a:rPr>
                        <a:t>в</a:t>
                      </a:r>
                      <a:r>
                        <a:rPr b="0" lang="ru-RU" sz="2200" spc="-7" strike="noStrike">
                          <a:solidFill>
                            <a:srgbClr val="1d2e5f"/>
                          </a:solidFill>
                          <a:latin typeface="Arial"/>
                        </a:rPr>
                        <a:t>а</a:t>
                      </a:r>
                      <a:r>
                        <a:rPr b="0" lang="ru-RU" sz="2200" spc="-12" strike="noStrike">
                          <a:solidFill>
                            <a:srgbClr val="1d2e5f"/>
                          </a:solidFill>
                          <a:latin typeface="Arial"/>
                        </a:rPr>
                        <a:t>н</a:t>
                      </a:r>
                      <a:r>
                        <a:rPr b="0" lang="ru-RU" sz="2200" spc="-1" strike="noStrike">
                          <a:solidFill>
                            <a:srgbClr val="1d2e5f"/>
                          </a:solidFill>
                          <a:latin typeface="Arial"/>
                        </a:rPr>
                        <a:t>ими</a:t>
                      </a:r>
                      <a:r>
                        <a:rPr b="0" lang="ru-RU" sz="2200" spc="-1" strike="noStrike">
                          <a:solidFill>
                            <a:srgbClr val="1d2e5f"/>
                          </a:solidFill>
                          <a:latin typeface="Arial"/>
                        </a:rPr>
                        <a:t>	</a:t>
                      </a:r>
                      <a:r>
                        <a:rPr b="0" lang="ru-RU" sz="2200" spc="-7" strike="noStrike">
                          <a:solidFill>
                            <a:srgbClr val="1d2e5f"/>
                          </a:solidFill>
                          <a:latin typeface="Arial"/>
                        </a:rPr>
                        <a:t>Т</a:t>
                      </a:r>
                      <a:r>
                        <a:rPr b="0" lang="ru-RU" sz="2200" spc="-12" strike="noStrike">
                          <a:solidFill>
                            <a:srgbClr val="1d2e5f"/>
                          </a:solidFill>
                          <a:latin typeface="Arial"/>
                        </a:rPr>
                        <a:t>-</a:t>
                      </a:r>
                      <a:r>
                        <a:rPr b="0" lang="ru-RU" sz="2200" spc="-26" strike="noStrike">
                          <a:solidFill>
                            <a:srgbClr val="1d2e5f"/>
                          </a:solidFill>
                          <a:latin typeface="Arial"/>
                        </a:rPr>
                        <a:t>х</a:t>
                      </a:r>
                      <a:r>
                        <a:rPr b="0" lang="ru-RU" sz="2200" spc="-92" strike="noStrike">
                          <a:solidFill>
                            <a:srgbClr val="1d2e5f"/>
                          </a:solidFill>
                          <a:latin typeface="Arial"/>
                        </a:rPr>
                        <a:t>е</a:t>
                      </a:r>
                      <a:r>
                        <a:rPr b="0" lang="ru-RU" sz="2200" spc="-7" strike="noStrike">
                          <a:solidFill>
                            <a:srgbClr val="1d2e5f"/>
                          </a:solidFill>
                          <a:latin typeface="Arial"/>
                        </a:rPr>
                        <a:t>лперам</a:t>
                      </a:r>
                      <a:r>
                        <a:rPr b="0" lang="ru-RU" sz="2200" spc="4" strike="noStrike">
                          <a:solidFill>
                            <a:srgbClr val="1d2e5f"/>
                          </a:solidFill>
                          <a:latin typeface="Arial"/>
                        </a:rPr>
                        <a:t>и</a:t>
                      </a:r>
                      <a:r>
                        <a:rPr b="0" lang="ru-RU" sz="2200" spc="-1" strike="noStrike">
                          <a:solidFill>
                            <a:srgbClr val="1d2e5f"/>
                          </a:solidFill>
                          <a:latin typeface="Arial"/>
                        </a:rPr>
                        <a:t>.</a:t>
                      </a:r>
                      <a:r>
                        <a:rPr b="0" lang="ru-RU" sz="2200" spc="-1" strike="noStrike">
                          <a:solidFill>
                            <a:srgbClr val="1d2e5f"/>
                          </a:solidFill>
                          <a:latin typeface="Arial"/>
                        </a:rPr>
                        <a:t>	</a:t>
                      </a:r>
                      <a:r>
                        <a:rPr b="0" lang="ru-RU" sz="2200" spc="-1" strike="noStrike">
                          <a:solidFill>
                            <a:srgbClr val="1d2e5f"/>
                          </a:solidFill>
                          <a:latin typeface="Arial"/>
                        </a:rPr>
                        <a:t>Осн</a:t>
                      </a:r>
                      <a:r>
                        <a:rPr b="0" lang="ru-RU" sz="2200" spc="-12" strike="noStrike">
                          <a:solidFill>
                            <a:srgbClr val="1d2e5f"/>
                          </a:solidFill>
                          <a:latin typeface="Arial"/>
                        </a:rPr>
                        <a:t>о</a:t>
                      </a:r>
                      <a:r>
                        <a:rPr b="0" lang="ru-RU" sz="2200" spc="-7" strike="noStrike">
                          <a:solidFill>
                            <a:srgbClr val="1d2e5f"/>
                          </a:solidFill>
                          <a:latin typeface="Arial"/>
                        </a:rPr>
                        <a:t>в</a:t>
                      </a:r>
                      <a:r>
                        <a:rPr b="0" lang="ru-RU" sz="2200" spc="-15" strike="noStrike">
                          <a:solidFill>
                            <a:srgbClr val="1d2e5f"/>
                          </a:solidFill>
                          <a:latin typeface="Arial"/>
                        </a:rPr>
                        <a:t>н</a:t>
                      </a:r>
                      <a:r>
                        <a:rPr b="0" lang="ru-RU" sz="2200" spc="-1" strike="noStrike">
                          <a:solidFill>
                            <a:srgbClr val="1d2e5f"/>
                          </a:solidFill>
                          <a:latin typeface="Arial"/>
                        </a:rPr>
                        <a:t>ий </a:t>
                      </a:r>
                      <a:r>
                        <a:rPr b="0" lang="ru-RU" sz="2200" spc="-7" strike="noStrike">
                          <a:solidFill>
                            <a:srgbClr val="1d2e5f"/>
                          </a:solidFill>
                          <a:latin typeface="Arial"/>
                        </a:rPr>
                        <a:t>і</a:t>
                      </a:r>
                      <a:r>
                        <a:rPr b="0" lang="ru-RU" sz="2200" spc="-12" strike="noStrike">
                          <a:solidFill>
                            <a:srgbClr val="1d2e5f"/>
                          </a:solidFill>
                          <a:latin typeface="Arial"/>
                        </a:rPr>
                        <a:t>н</a:t>
                      </a:r>
                      <a:r>
                        <a:rPr b="0" lang="ru-RU" sz="2200" spc="-7" strike="noStrike">
                          <a:solidFill>
                            <a:srgbClr val="1d2e5f"/>
                          </a:solidFill>
                          <a:latin typeface="Arial"/>
                        </a:rPr>
                        <a:t>ду</a:t>
                      </a:r>
                      <a:r>
                        <a:rPr b="0" lang="ru-RU" sz="2200" spc="24" strike="noStrike">
                          <a:solidFill>
                            <a:srgbClr val="1d2e5f"/>
                          </a:solidFill>
                          <a:latin typeface="Arial"/>
                        </a:rPr>
                        <a:t>к</a:t>
                      </a:r>
                      <a:r>
                        <a:rPr b="0" lang="ru-RU" sz="2200" spc="-21" strike="noStrike">
                          <a:solidFill>
                            <a:srgbClr val="1d2e5f"/>
                          </a:solidFill>
                          <a:latin typeface="Arial"/>
                        </a:rPr>
                        <a:t>т</a:t>
                      </a:r>
                      <a:r>
                        <a:rPr b="0" lang="ru-RU" sz="2200" spc="-7" strike="noStrike">
                          <a:solidFill>
                            <a:srgbClr val="1d2e5f"/>
                          </a:solidFill>
                          <a:latin typeface="Arial"/>
                        </a:rPr>
                        <a:t>о</a:t>
                      </a:r>
                      <a:r>
                        <a:rPr b="0" lang="ru-RU" sz="2200" spc="-1" strike="noStrike">
                          <a:solidFill>
                            <a:srgbClr val="1d2e5f"/>
                          </a:solidFill>
                          <a:latin typeface="Arial"/>
                        </a:rPr>
                        <a:t>р</a:t>
                      </a:r>
                      <a:r>
                        <a:rPr b="0" lang="ru-RU" sz="2200" spc="-1" strike="noStrike">
                          <a:solidFill>
                            <a:srgbClr val="1d2e5f"/>
                          </a:solidFill>
                          <a:latin typeface="Arial"/>
                        </a:rPr>
                        <a:t>	</a:t>
                      </a:r>
                      <a:r>
                        <a:rPr b="0" lang="ru-RU" sz="2200" spc="-7" strike="noStrike">
                          <a:solidFill>
                            <a:srgbClr val="1d2e5f"/>
                          </a:solidFill>
                          <a:latin typeface="Arial"/>
                        </a:rPr>
                        <a:t>ре</a:t>
                      </a:r>
                      <a:r>
                        <a:rPr b="0" lang="ru-RU" sz="2200" spc="-12" strike="noStrike">
                          <a:solidFill>
                            <a:srgbClr val="1d2e5f"/>
                          </a:solidFill>
                          <a:latin typeface="Arial"/>
                        </a:rPr>
                        <a:t>а</a:t>
                      </a:r>
                      <a:r>
                        <a:rPr b="0" lang="ru-RU" sz="2200" spc="-1" strike="noStrike">
                          <a:solidFill>
                            <a:srgbClr val="1d2e5f"/>
                          </a:solidFill>
                          <a:latin typeface="Arial"/>
                        </a:rPr>
                        <a:t>кції</a:t>
                      </a:r>
                      <a:r>
                        <a:rPr b="0" lang="ru-RU" sz="2200" spc="-1" strike="noStrike">
                          <a:solidFill>
                            <a:srgbClr val="1d2e5f"/>
                          </a:solidFill>
                          <a:latin typeface="Arial"/>
                        </a:rPr>
                        <a:t>	</a:t>
                      </a:r>
                      <a:r>
                        <a:rPr b="0" lang="ru-RU" sz="2200" spc="-52" strike="noStrike">
                          <a:solidFill>
                            <a:srgbClr val="1d2e5f"/>
                          </a:solidFill>
                          <a:latin typeface="Arial"/>
                        </a:rPr>
                        <a:t>г</a:t>
                      </a:r>
                      <a:r>
                        <a:rPr b="0" lang="ru-RU" sz="2200" spc="-7" strike="noStrike">
                          <a:solidFill>
                            <a:srgbClr val="1d2e5f"/>
                          </a:solidFill>
                          <a:latin typeface="Arial"/>
                        </a:rPr>
                        <a:t>остро</a:t>
                      </a:r>
                      <a:r>
                        <a:rPr b="0" lang="ru-RU" sz="2200" spc="-1" strike="noStrike">
                          <a:solidFill>
                            <a:srgbClr val="1d2e5f"/>
                          </a:solidFill>
                          <a:latin typeface="Arial"/>
                        </a:rPr>
                        <a:t>ї</a:t>
                      </a:r>
                      <a:r>
                        <a:rPr b="0" lang="ru-RU" sz="2200" spc="-1" strike="noStrike">
                          <a:solidFill>
                            <a:srgbClr val="1d2e5f"/>
                          </a:solidFill>
                          <a:latin typeface="Arial"/>
                        </a:rPr>
                        <a:t>	</a:t>
                      </a:r>
                      <a:r>
                        <a:rPr b="0" lang="ru-RU" sz="2200" spc="-1" strike="noStrike">
                          <a:solidFill>
                            <a:srgbClr val="1d2e5f"/>
                          </a:solidFill>
                          <a:latin typeface="Arial"/>
                        </a:rPr>
                        <a:t>ф</a:t>
                      </a:r>
                      <a:r>
                        <a:rPr b="0" lang="ru-RU" sz="2200" spc="-26" strike="noStrike">
                          <a:solidFill>
                            <a:srgbClr val="1d2e5f"/>
                          </a:solidFill>
                          <a:latin typeface="Arial"/>
                        </a:rPr>
                        <a:t>а</a:t>
                      </a:r>
                      <a:r>
                        <a:rPr b="0" lang="ru-RU" sz="2200" spc="-7" strike="noStrike">
                          <a:solidFill>
                            <a:srgbClr val="1d2e5f"/>
                          </a:solidFill>
                          <a:latin typeface="Arial"/>
                        </a:rPr>
                        <a:t>з</a:t>
                      </a:r>
                      <a:r>
                        <a:rPr b="0" lang="ru-RU" sz="2200" spc="-1" strike="noStrike">
                          <a:solidFill>
                            <a:srgbClr val="1d2e5f"/>
                          </a:solidFill>
                          <a:latin typeface="Arial"/>
                        </a:rPr>
                        <a:t>и</a:t>
                      </a:r>
                      <a:r>
                        <a:rPr b="0" lang="ru-RU" sz="2200" spc="-1" strike="noStrike">
                          <a:solidFill>
                            <a:srgbClr val="1d2e5f"/>
                          </a:solidFill>
                          <a:latin typeface="Arial"/>
                        </a:rPr>
                        <a:t>	</a:t>
                      </a:r>
                      <a:r>
                        <a:rPr b="0" lang="ru-RU" sz="2200" spc="-7" strike="noStrike">
                          <a:solidFill>
                            <a:srgbClr val="1d2e5f"/>
                          </a:solidFill>
                          <a:latin typeface="Arial"/>
                        </a:rPr>
                        <a:t>запаленн</a:t>
                      </a:r>
                      <a:r>
                        <a:rPr b="0" lang="ru-RU" sz="2200" spc="7" strike="noStrike">
                          <a:solidFill>
                            <a:srgbClr val="1d2e5f"/>
                          </a:solidFill>
                          <a:latin typeface="Arial"/>
                        </a:rPr>
                        <a:t>я</a:t>
                      </a:r>
                      <a:r>
                        <a:rPr b="0" lang="ru-RU" sz="2200" spc="-1" strike="noStrike">
                          <a:solidFill>
                            <a:srgbClr val="1d2e5f"/>
                          </a:solidFill>
                          <a:latin typeface="Arial"/>
                        </a:rPr>
                        <a:t>.</a:t>
                      </a:r>
                      <a:r>
                        <a:rPr b="0" lang="ru-RU" sz="2200" spc="-1" strike="noStrike">
                          <a:solidFill>
                            <a:srgbClr val="1d2e5f"/>
                          </a:solidFill>
                          <a:latin typeface="Arial"/>
                        </a:rPr>
                        <a:t>	</a:t>
                      </a:r>
                      <a:r>
                        <a:rPr b="0" lang="ru-RU" sz="2200" spc="-1" strike="noStrike">
                          <a:solidFill>
                            <a:srgbClr val="1d2e5f"/>
                          </a:solidFill>
                          <a:latin typeface="Arial"/>
                        </a:rPr>
                        <a:t>Підв</a:t>
                      </a:r>
                      <a:r>
                        <a:rPr b="0" lang="ru-RU" sz="2200" spc="-12" strike="noStrike">
                          <a:solidFill>
                            <a:srgbClr val="1d2e5f"/>
                          </a:solidFill>
                          <a:latin typeface="Arial"/>
                        </a:rPr>
                        <a:t>и</a:t>
                      </a:r>
                      <a:r>
                        <a:rPr b="0" lang="ru-RU" sz="2200" spc="-35" strike="noStrike">
                          <a:solidFill>
                            <a:srgbClr val="1d2e5f"/>
                          </a:solidFill>
                          <a:latin typeface="Arial"/>
                        </a:rPr>
                        <a:t>щ</a:t>
                      </a:r>
                      <a:r>
                        <a:rPr b="0" lang="ru-RU" sz="2200" spc="-7" strike="noStrike">
                          <a:solidFill>
                            <a:srgbClr val="1d2e5f"/>
                          </a:solidFill>
                          <a:latin typeface="Arial"/>
                        </a:rPr>
                        <a:t>е</a:t>
                      </a:r>
                      <a:r>
                        <a:rPr b="0" lang="ru-RU" sz="2200" spc="-12" strike="noStrike">
                          <a:solidFill>
                            <a:srgbClr val="1d2e5f"/>
                          </a:solidFill>
                          <a:latin typeface="Arial"/>
                        </a:rPr>
                        <a:t>н</a:t>
                      </a:r>
                      <a:r>
                        <a:rPr b="0" lang="ru-RU" sz="2200" spc="-1" strike="noStrike">
                          <a:solidFill>
                            <a:srgbClr val="1d2e5f"/>
                          </a:solidFill>
                          <a:latin typeface="Arial"/>
                        </a:rPr>
                        <a:t>а</a:t>
                      </a:r>
                      <a:r>
                        <a:rPr b="0" lang="ru-RU" sz="2200" spc="-1" strike="noStrike">
                          <a:solidFill>
                            <a:srgbClr val="1d2e5f"/>
                          </a:solidFill>
                          <a:latin typeface="Arial"/>
                        </a:rPr>
                        <a:t>	</a:t>
                      </a:r>
                      <a:r>
                        <a:rPr b="0" lang="ru-RU" sz="2200" spc="-1" strike="noStrike">
                          <a:solidFill>
                            <a:srgbClr val="1d2e5f"/>
                          </a:solidFill>
                          <a:latin typeface="Arial"/>
                        </a:rPr>
                        <a:t>п</a:t>
                      </a:r>
                      <a:r>
                        <a:rPr b="0" lang="ru-RU" sz="2200" spc="-7" strike="noStrike">
                          <a:solidFill>
                            <a:srgbClr val="1d2e5f"/>
                          </a:solidFill>
                          <a:latin typeface="Arial"/>
                        </a:rPr>
                        <a:t>р</a:t>
                      </a:r>
                      <a:r>
                        <a:rPr b="0" lang="ru-RU" sz="2200" spc="-46" strike="noStrike">
                          <a:solidFill>
                            <a:srgbClr val="1d2e5f"/>
                          </a:solidFill>
                          <a:latin typeface="Arial"/>
                        </a:rPr>
                        <a:t>о</a:t>
                      </a:r>
                      <a:r>
                        <a:rPr b="0" lang="ru-RU" sz="2200" spc="-7" strike="noStrike">
                          <a:solidFill>
                            <a:srgbClr val="1d2e5f"/>
                          </a:solidFill>
                          <a:latin typeface="Arial"/>
                        </a:rPr>
                        <a:t>ду</a:t>
                      </a:r>
                      <a:r>
                        <a:rPr b="0" lang="ru-RU" sz="2200" spc="-1" strike="noStrike">
                          <a:solidFill>
                            <a:srgbClr val="1d2e5f"/>
                          </a:solidFill>
                          <a:latin typeface="Arial"/>
                        </a:rPr>
                        <a:t>кція  </a:t>
                      </a:r>
                      <a:r>
                        <a:rPr b="0" lang="ru-RU" sz="2200" spc="-12" strike="noStrike">
                          <a:solidFill>
                            <a:srgbClr val="1d2e5f"/>
                          </a:solidFill>
                          <a:latin typeface="Arial"/>
                        </a:rPr>
                        <a:t>відбувається </a:t>
                      </a:r>
                      <a:r>
                        <a:rPr b="0" lang="ru-RU" sz="2200" spc="-7" strike="noStrike">
                          <a:solidFill>
                            <a:srgbClr val="1d2e5f"/>
                          </a:solidFill>
                          <a:latin typeface="Arial"/>
                        </a:rPr>
                        <a:t>при аутоімунних</a:t>
                      </a:r>
                      <a:r>
                        <a:rPr b="0" lang="ru-RU" sz="2200" spc="12" strike="noStrike">
                          <a:solidFill>
                            <a:srgbClr val="1d2e5f"/>
                          </a:solidFill>
                          <a:latin typeface="Arial"/>
                        </a:rPr>
                        <a:t> </a:t>
                      </a:r>
                      <a:r>
                        <a:rPr b="0" lang="ru-RU" sz="2200" spc="-15" strike="noStrike">
                          <a:solidFill>
                            <a:srgbClr val="1d2e5f"/>
                          </a:solidFill>
                          <a:latin typeface="Arial"/>
                        </a:rPr>
                        <a:t>захворюваннях</a:t>
                      </a:r>
                      <a:endParaRPr b="0" lang="ru-RU" sz="2200" spc="-1" strike="noStrike">
                        <a:latin typeface="Times New Roman"/>
                      </a:endParaRPr>
                    </a:p>
                  </a:txBody>
                  <a:tcPr marL="91440" marR="91440">
                    <a:lnL w="12240">
                      <a:solidFill>
                        <a:srgbClr val="3d382b"/>
                      </a:solidFill>
                    </a:lnL>
                    <a:lnR w="12240">
                      <a:solidFill>
                        <a:srgbClr val="3d382b"/>
                      </a:solidFill>
                    </a:lnR>
                    <a:lnT w="12240">
                      <a:solidFill>
                        <a:srgbClr val="3d382b"/>
                      </a:solidFill>
                    </a:lnT>
                    <a:lnB w="12240">
                      <a:solidFill>
                        <a:srgbClr val="3d382b"/>
                      </a:solidFill>
                    </a:lnB>
                    <a:solidFill>
                      <a:srgbClr val="edebe6"/>
                    </a:solidFill>
                  </a:tcPr>
                </a:tc>
              </a:tr>
              <a:tr h="823320">
                <a:tc>
                  <a:txBody>
                    <a:bodyPr>
                      <a:noAutofit/>
                    </a:bodyPr>
                    <a:p>
                      <a:pPr algn="ctr">
                        <a:lnSpc>
                          <a:spcPts val="2826"/>
                        </a:lnSpc>
                      </a:pPr>
                      <a:r>
                        <a:rPr b="1" lang="ru-RU" sz="2400" spc="-7" strike="noStrike">
                          <a:solidFill>
                            <a:srgbClr val="c00000"/>
                          </a:solidFill>
                          <a:latin typeface="Arial"/>
                        </a:rPr>
                        <a:t>IL-12</a:t>
                      </a:r>
                      <a:endParaRPr b="0" lang="ru-RU" sz="2400" spc="-1" strike="noStrike">
                        <a:latin typeface="Times New Roman"/>
                      </a:endParaRPr>
                    </a:p>
                  </a:txBody>
                  <a:tcPr marL="91440" marR="91440">
                    <a:lnL w="12240">
                      <a:solidFill>
                        <a:srgbClr val="3d382b"/>
                      </a:solidFill>
                    </a:lnL>
                    <a:lnR w="12240">
                      <a:solidFill>
                        <a:srgbClr val="3d382b"/>
                      </a:solidFill>
                    </a:lnR>
                    <a:lnT w="12240">
                      <a:solidFill>
                        <a:srgbClr val="3d382b"/>
                      </a:solidFill>
                    </a:lnT>
                    <a:lnB w="12240">
                      <a:solidFill>
                        <a:srgbClr val="3d382b"/>
                      </a:solidFill>
                    </a:lnB>
                    <a:solidFill>
                      <a:srgbClr val="edebe6"/>
                    </a:solidFill>
                  </a:tcPr>
                </a:tc>
                <a:tc>
                  <a:txBody>
                    <a:bodyPr>
                      <a:noAutofit/>
                    </a:bodyPr>
                    <a:p>
                      <a:pPr marL="17280">
                        <a:lnSpc>
                          <a:spcPts val="2880"/>
                        </a:lnSpc>
                        <a:spcBef>
                          <a:spcPts val="40"/>
                        </a:spcBef>
                      </a:pPr>
                      <a:r>
                        <a:rPr b="0" lang="ru-RU" sz="2200" spc="-1" strike="noStrike">
                          <a:solidFill>
                            <a:srgbClr val="1d2e5f"/>
                          </a:solidFill>
                          <a:latin typeface="Arial"/>
                        </a:rPr>
                        <a:t>Пр</a:t>
                      </a:r>
                      <a:r>
                        <a:rPr b="0" lang="ru-RU" sz="2200" spc="-52" strike="noStrike">
                          <a:solidFill>
                            <a:srgbClr val="1d2e5f"/>
                          </a:solidFill>
                          <a:latin typeface="Arial"/>
                        </a:rPr>
                        <a:t>о</a:t>
                      </a:r>
                      <a:r>
                        <a:rPr b="0" lang="ru-RU" sz="2200" spc="-7" strike="noStrike">
                          <a:solidFill>
                            <a:srgbClr val="1d2e5f"/>
                          </a:solidFill>
                          <a:latin typeface="Arial"/>
                        </a:rPr>
                        <a:t>ду</a:t>
                      </a:r>
                      <a:r>
                        <a:rPr b="0" lang="ru-RU" sz="2200" spc="24" strike="noStrike">
                          <a:solidFill>
                            <a:srgbClr val="1d2e5f"/>
                          </a:solidFill>
                          <a:latin typeface="Arial"/>
                        </a:rPr>
                        <a:t>к</a:t>
                      </a:r>
                      <a:r>
                        <a:rPr b="0" lang="ru-RU" sz="2200" spc="-1" strike="noStrike">
                          <a:solidFill>
                            <a:srgbClr val="1d2e5f"/>
                          </a:solidFill>
                          <a:latin typeface="Arial"/>
                        </a:rPr>
                        <a:t>уєт</a:t>
                      </a:r>
                      <a:r>
                        <a:rPr b="0" lang="ru-RU" sz="2200" spc="-12" strike="noStrike">
                          <a:solidFill>
                            <a:srgbClr val="1d2e5f"/>
                          </a:solidFill>
                          <a:latin typeface="Arial"/>
                        </a:rPr>
                        <a:t>ь</a:t>
                      </a:r>
                      <a:r>
                        <a:rPr b="0" lang="ru-RU" sz="2200" spc="-1" strike="noStrike">
                          <a:solidFill>
                            <a:srgbClr val="1d2e5f"/>
                          </a:solidFill>
                          <a:latin typeface="Arial"/>
                        </a:rPr>
                        <a:t>ся</a:t>
                      </a:r>
                      <a:r>
                        <a:rPr b="0" lang="ru-RU" sz="2200" spc="-1" strike="noStrike">
                          <a:solidFill>
                            <a:srgbClr val="1d2e5f"/>
                          </a:solidFill>
                          <a:latin typeface="Arial"/>
                        </a:rPr>
                        <a:t>	</a:t>
                      </a:r>
                      <a:r>
                        <a:rPr b="0" lang="ru-RU" sz="2200" spc="-7" strike="noStrike">
                          <a:solidFill>
                            <a:srgbClr val="1d2e5f"/>
                          </a:solidFill>
                          <a:latin typeface="Arial"/>
                        </a:rPr>
                        <a:t>В</a:t>
                      </a:r>
                      <a:r>
                        <a:rPr b="0" lang="ru-RU" sz="2200" spc="-1" strike="noStrike">
                          <a:solidFill>
                            <a:srgbClr val="1d2e5f"/>
                          </a:solidFill>
                          <a:latin typeface="Arial"/>
                        </a:rPr>
                        <a:t>-</a:t>
                      </a:r>
                      <a:r>
                        <a:rPr b="0" lang="ru-RU" sz="2200" spc="-7" strike="noStrike">
                          <a:solidFill>
                            <a:srgbClr val="1d2e5f"/>
                          </a:solidFill>
                          <a:latin typeface="Arial"/>
                        </a:rPr>
                        <a:t>лі</a:t>
                      </a:r>
                      <a:r>
                        <a:rPr b="0" lang="ru-RU" sz="2200" spc="-12" strike="noStrike">
                          <a:solidFill>
                            <a:srgbClr val="1d2e5f"/>
                          </a:solidFill>
                          <a:latin typeface="Arial"/>
                        </a:rPr>
                        <a:t>м</a:t>
                      </a:r>
                      <a:r>
                        <a:rPr b="0" lang="ru-RU" sz="2200" spc="-1" strike="noStrike">
                          <a:solidFill>
                            <a:srgbClr val="1d2e5f"/>
                          </a:solidFill>
                          <a:latin typeface="Arial"/>
                        </a:rPr>
                        <a:t>фоц</a:t>
                      </a:r>
                      <a:r>
                        <a:rPr b="0" lang="ru-RU" sz="2200" spc="-12" strike="noStrike">
                          <a:solidFill>
                            <a:srgbClr val="1d2e5f"/>
                          </a:solidFill>
                          <a:latin typeface="Arial"/>
                        </a:rPr>
                        <a:t>и</a:t>
                      </a:r>
                      <a:r>
                        <a:rPr b="0" lang="ru-RU" sz="2200" spc="-21" strike="noStrike">
                          <a:solidFill>
                            <a:srgbClr val="1d2e5f"/>
                          </a:solidFill>
                          <a:latin typeface="Arial"/>
                        </a:rPr>
                        <a:t>т</a:t>
                      </a:r>
                      <a:r>
                        <a:rPr b="0" lang="ru-RU" sz="2200" spc="-7" strike="noStrike">
                          <a:solidFill>
                            <a:srgbClr val="1d2e5f"/>
                          </a:solidFill>
                          <a:latin typeface="Arial"/>
                        </a:rPr>
                        <a:t>ам</a:t>
                      </a:r>
                      <a:r>
                        <a:rPr b="0" lang="ru-RU" sz="2200" spc="-12" strike="noStrike">
                          <a:solidFill>
                            <a:srgbClr val="1d2e5f"/>
                          </a:solidFill>
                          <a:latin typeface="Arial"/>
                        </a:rPr>
                        <a:t>и</a:t>
                      </a:r>
                      <a:r>
                        <a:rPr b="0" lang="ru-RU" sz="2200" spc="-1" strike="noStrike">
                          <a:solidFill>
                            <a:srgbClr val="1d2e5f"/>
                          </a:solidFill>
                          <a:latin typeface="Arial"/>
                        </a:rPr>
                        <a:t>,</a:t>
                      </a:r>
                      <a:r>
                        <a:rPr b="0" lang="ru-RU" sz="2200" spc="-1" strike="noStrike">
                          <a:solidFill>
                            <a:srgbClr val="1d2e5f"/>
                          </a:solidFill>
                          <a:latin typeface="Arial"/>
                        </a:rPr>
                        <a:t>	</a:t>
                      </a:r>
                      <a:r>
                        <a:rPr b="0" lang="ru-RU" sz="2200" spc="-1" strike="noStrike">
                          <a:solidFill>
                            <a:srgbClr val="1d2e5f"/>
                          </a:solidFill>
                          <a:latin typeface="Arial"/>
                        </a:rPr>
                        <a:t>моноци</a:t>
                      </a:r>
                      <a:r>
                        <a:rPr b="0" lang="ru-RU" sz="2200" spc="-32" strike="noStrike">
                          <a:solidFill>
                            <a:srgbClr val="1d2e5f"/>
                          </a:solidFill>
                          <a:latin typeface="Arial"/>
                        </a:rPr>
                        <a:t>т</a:t>
                      </a:r>
                      <a:r>
                        <a:rPr b="0" lang="ru-RU" sz="2200" spc="-7" strike="noStrike">
                          <a:solidFill>
                            <a:srgbClr val="1d2e5f"/>
                          </a:solidFill>
                          <a:latin typeface="Arial"/>
                        </a:rPr>
                        <a:t>ам</a:t>
                      </a:r>
                      <a:r>
                        <a:rPr b="0" lang="ru-RU" sz="2200" spc="-1" strike="noStrike">
                          <a:solidFill>
                            <a:srgbClr val="1d2e5f"/>
                          </a:solidFill>
                          <a:latin typeface="Arial"/>
                        </a:rPr>
                        <a:t>и</a:t>
                      </a:r>
                      <a:r>
                        <a:rPr b="0" lang="ru-RU" sz="2200" spc="-1" strike="noStrike">
                          <a:solidFill>
                            <a:srgbClr val="1d2e5f"/>
                          </a:solidFill>
                          <a:latin typeface="Arial"/>
                        </a:rPr>
                        <a:t>	</a:t>
                      </a:r>
                      <a:r>
                        <a:rPr b="0" lang="ru-RU" sz="2200" spc="-1" strike="noStrike">
                          <a:solidFill>
                            <a:srgbClr val="1d2e5f"/>
                          </a:solidFill>
                          <a:latin typeface="Arial"/>
                        </a:rPr>
                        <a:t>і</a:t>
                      </a:r>
                      <a:r>
                        <a:rPr b="0" lang="ru-RU" sz="2200" spc="-1" strike="noStrike">
                          <a:solidFill>
                            <a:srgbClr val="1d2e5f"/>
                          </a:solidFill>
                          <a:latin typeface="Arial"/>
                        </a:rPr>
                        <a:t>	</a:t>
                      </a:r>
                      <a:r>
                        <a:rPr b="0" lang="ru-RU" sz="2200" spc="-1" strike="noStrike">
                          <a:solidFill>
                            <a:srgbClr val="1d2e5f"/>
                          </a:solidFill>
                          <a:latin typeface="Arial"/>
                        </a:rPr>
                        <a:t>мак</a:t>
                      </a:r>
                      <a:r>
                        <a:rPr b="0" lang="ru-RU" sz="2200" spc="-12" strike="noStrike">
                          <a:solidFill>
                            <a:srgbClr val="1d2e5f"/>
                          </a:solidFill>
                          <a:latin typeface="Arial"/>
                        </a:rPr>
                        <a:t>р</a:t>
                      </a:r>
                      <a:r>
                        <a:rPr b="0" lang="ru-RU" sz="2200" spc="-7" strike="noStrike">
                          <a:solidFill>
                            <a:srgbClr val="1d2e5f"/>
                          </a:solidFill>
                          <a:latin typeface="Arial"/>
                        </a:rPr>
                        <a:t>офа</a:t>
                      </a:r>
                      <a:r>
                        <a:rPr b="0" lang="ru-RU" sz="2200" spc="-52" strike="noStrike">
                          <a:solidFill>
                            <a:srgbClr val="1d2e5f"/>
                          </a:solidFill>
                          <a:latin typeface="Arial"/>
                        </a:rPr>
                        <a:t>г</a:t>
                      </a:r>
                      <a:r>
                        <a:rPr b="0" lang="ru-RU" sz="2200" spc="-7" strike="noStrike">
                          <a:solidFill>
                            <a:srgbClr val="1d2e5f"/>
                          </a:solidFill>
                          <a:latin typeface="Arial"/>
                        </a:rPr>
                        <a:t>ам</a:t>
                      </a:r>
                      <a:r>
                        <a:rPr b="0" lang="ru-RU" sz="2200" spc="-1" strike="noStrike">
                          <a:solidFill>
                            <a:srgbClr val="1d2e5f"/>
                          </a:solidFill>
                          <a:latin typeface="Arial"/>
                        </a:rPr>
                        <a:t>и.</a:t>
                      </a:r>
                      <a:r>
                        <a:rPr b="0" lang="ru-RU" sz="2200" spc="-1" strike="noStrike">
                          <a:solidFill>
                            <a:srgbClr val="1d2e5f"/>
                          </a:solidFill>
                          <a:latin typeface="Arial"/>
                        </a:rPr>
                        <a:t>	</a:t>
                      </a:r>
                      <a:r>
                        <a:rPr b="0" lang="ru-RU" sz="2200" spc="-12" strike="noStrike">
                          <a:solidFill>
                            <a:srgbClr val="1d2e5f"/>
                          </a:solidFill>
                          <a:latin typeface="Arial"/>
                        </a:rPr>
                        <a:t>Ді</a:t>
                      </a:r>
                      <a:r>
                        <a:rPr b="0" lang="ru-RU" sz="2200" spc="-1" strike="noStrike">
                          <a:solidFill>
                            <a:srgbClr val="1d2e5f"/>
                          </a:solidFill>
                          <a:latin typeface="Arial"/>
                        </a:rPr>
                        <a:t>є</a:t>
                      </a:r>
                      <a:r>
                        <a:rPr b="0" lang="ru-RU" sz="2200" spc="-1" strike="noStrike">
                          <a:solidFill>
                            <a:srgbClr val="1d2e5f"/>
                          </a:solidFill>
                          <a:latin typeface="Arial"/>
                        </a:rPr>
                        <a:t>	</a:t>
                      </a:r>
                      <a:r>
                        <a:rPr b="0" lang="ru-RU" sz="2200" spc="-1" strike="noStrike">
                          <a:solidFill>
                            <a:srgbClr val="1d2e5f"/>
                          </a:solidFill>
                          <a:latin typeface="Arial"/>
                        </a:rPr>
                        <a:t>на</a:t>
                      </a:r>
                      <a:r>
                        <a:rPr b="0" lang="ru-RU" sz="2200" spc="-1" strike="noStrike">
                          <a:solidFill>
                            <a:srgbClr val="1d2e5f"/>
                          </a:solidFill>
                          <a:latin typeface="Arial"/>
                        </a:rPr>
                        <a:t>	</a:t>
                      </a:r>
                      <a:r>
                        <a:rPr b="0" lang="ru-RU" sz="2200" spc="-12" strike="noStrike">
                          <a:solidFill>
                            <a:srgbClr val="1d2e5f"/>
                          </a:solidFill>
                          <a:latin typeface="Arial"/>
                        </a:rPr>
                        <a:t>Н</a:t>
                      </a:r>
                      <a:r>
                        <a:rPr b="0" lang="ru-RU" sz="2200" spc="-1" strike="noStrike">
                          <a:solidFill>
                            <a:srgbClr val="1d2e5f"/>
                          </a:solidFill>
                          <a:latin typeface="Arial"/>
                        </a:rPr>
                        <a:t>К-  клітини </a:t>
                      </a:r>
                      <a:r>
                        <a:rPr b="0" lang="ru-RU" sz="2200" spc="-12" strike="noStrike">
                          <a:solidFill>
                            <a:srgbClr val="1d2e5f"/>
                          </a:solidFill>
                          <a:latin typeface="Arial"/>
                        </a:rPr>
                        <a:t>та </a:t>
                      </a:r>
                      <a:r>
                        <a:rPr b="0" lang="ru-RU" sz="2200" spc="-1" strike="noStrike">
                          <a:solidFill>
                            <a:srgbClr val="1d2e5f"/>
                          </a:solidFill>
                          <a:latin typeface="Arial"/>
                        </a:rPr>
                        <a:t>моноцити, </a:t>
                      </a:r>
                      <a:r>
                        <a:rPr b="0" lang="ru-RU" sz="2200" spc="-7" strike="noStrike">
                          <a:solidFill>
                            <a:srgbClr val="1d2e5f"/>
                          </a:solidFill>
                          <a:latin typeface="Arial"/>
                        </a:rPr>
                        <a:t>індукуючи </a:t>
                      </a:r>
                      <a:r>
                        <a:rPr b="0" lang="ru-RU" sz="2200" spc="-12" strike="noStrike">
                          <a:solidFill>
                            <a:srgbClr val="1d2e5f"/>
                          </a:solidFill>
                          <a:latin typeface="Arial"/>
                        </a:rPr>
                        <a:t>проліферацію </a:t>
                      </a:r>
                      <a:r>
                        <a:rPr b="0" lang="ru-RU" sz="2200" spc="-1" strike="noStrike">
                          <a:solidFill>
                            <a:srgbClr val="1d2e5f"/>
                          </a:solidFill>
                          <a:latin typeface="Arial"/>
                        </a:rPr>
                        <a:t>і </a:t>
                      </a:r>
                      <a:r>
                        <a:rPr b="0" lang="ru-RU" sz="2200" spc="-15" strike="noStrike">
                          <a:solidFill>
                            <a:srgbClr val="1d2e5f"/>
                          </a:solidFill>
                          <a:latin typeface="Arial"/>
                        </a:rPr>
                        <a:t>синтез </a:t>
                      </a:r>
                      <a:r>
                        <a:rPr b="0" lang="ru-RU" sz="2200" spc="-12" strike="noStrike">
                          <a:solidFill>
                            <a:srgbClr val="1d2e5f"/>
                          </a:solidFill>
                          <a:latin typeface="Arial"/>
                        </a:rPr>
                        <a:t>інтерферону-Y</a:t>
                      </a:r>
                      <a:endParaRPr b="0" lang="ru-RU" sz="2200" spc="-1" strike="noStrike">
                        <a:latin typeface="Times New Roman"/>
                      </a:endParaRPr>
                    </a:p>
                  </a:txBody>
                  <a:tcPr marL="91440" marR="91440">
                    <a:lnL w="12240">
                      <a:solidFill>
                        <a:srgbClr val="3d382b"/>
                      </a:solidFill>
                    </a:lnL>
                    <a:lnR w="12240">
                      <a:solidFill>
                        <a:srgbClr val="3d382b"/>
                      </a:solidFill>
                    </a:lnR>
                    <a:lnT w="12240">
                      <a:solidFill>
                        <a:srgbClr val="3d382b"/>
                      </a:solidFill>
                    </a:lnT>
                    <a:lnB w="12240">
                      <a:solidFill>
                        <a:srgbClr val="3d382b"/>
                      </a:solidFill>
                    </a:lnB>
                    <a:solidFill>
                      <a:srgbClr val="edebe6"/>
                    </a:solidFill>
                  </a:tcPr>
                </a:tc>
              </a:tr>
              <a:tr h="823320">
                <a:tc>
                  <a:txBody>
                    <a:bodyPr>
                      <a:noAutofit/>
                    </a:bodyPr>
                    <a:p>
                      <a:pPr algn="ctr">
                        <a:lnSpc>
                          <a:spcPts val="2826"/>
                        </a:lnSpc>
                      </a:pPr>
                      <a:r>
                        <a:rPr b="1" lang="ru-RU" sz="2400" spc="-7" strike="noStrike">
                          <a:solidFill>
                            <a:srgbClr val="c00000"/>
                          </a:solidFill>
                          <a:latin typeface="Arial"/>
                        </a:rPr>
                        <a:t>TNF-α</a:t>
                      </a:r>
                      <a:endParaRPr b="0" lang="ru-RU" sz="2400" spc="-1" strike="noStrike">
                        <a:latin typeface="Times New Roman"/>
                      </a:endParaRPr>
                    </a:p>
                  </a:txBody>
                  <a:tcPr marL="91440" marR="91440">
                    <a:lnL w="12240">
                      <a:solidFill>
                        <a:srgbClr val="3d382b"/>
                      </a:solidFill>
                    </a:lnL>
                    <a:lnR w="12240">
                      <a:solidFill>
                        <a:srgbClr val="3d382b"/>
                      </a:solidFill>
                    </a:lnR>
                    <a:lnT w="12240">
                      <a:solidFill>
                        <a:srgbClr val="3d382b"/>
                      </a:solidFill>
                    </a:lnT>
                    <a:lnB w="12240">
                      <a:solidFill>
                        <a:srgbClr val="3d382b"/>
                      </a:solidFill>
                    </a:lnB>
                    <a:solidFill>
                      <a:srgbClr val="edebe6"/>
                    </a:solidFill>
                  </a:tcPr>
                </a:tc>
                <a:tc>
                  <a:txBody>
                    <a:bodyPr>
                      <a:noAutofit/>
                    </a:bodyPr>
                    <a:p>
                      <a:pPr marL="17280">
                        <a:lnSpc>
                          <a:spcPts val="2880"/>
                        </a:lnSpc>
                        <a:spcBef>
                          <a:spcPts val="40"/>
                        </a:spcBef>
                      </a:pPr>
                      <a:r>
                        <a:rPr b="0" lang="ru-RU" sz="2200" spc="-7" strike="noStrike">
                          <a:solidFill>
                            <a:srgbClr val="1d2e5f"/>
                          </a:solidFill>
                          <a:latin typeface="Arial"/>
                        </a:rPr>
                        <a:t>Фактор </a:t>
                      </a:r>
                      <a:r>
                        <a:rPr b="0" lang="ru-RU" sz="2200" spc="-12" strike="noStrike">
                          <a:solidFill>
                            <a:srgbClr val="1d2e5f"/>
                          </a:solidFill>
                          <a:latin typeface="Arial"/>
                        </a:rPr>
                        <a:t>некрозу </a:t>
                      </a:r>
                      <a:r>
                        <a:rPr b="0" lang="ru-RU" sz="2200" spc="-7" strike="noStrike">
                          <a:solidFill>
                            <a:srgbClr val="1d2e5f"/>
                          </a:solidFill>
                          <a:latin typeface="Arial"/>
                        </a:rPr>
                        <a:t>пухлин-альфа </a:t>
                      </a:r>
                      <a:r>
                        <a:rPr b="0" lang="ru-RU" sz="2200" spc="-1" strike="noStrike">
                          <a:solidFill>
                            <a:srgbClr val="1d2e5f"/>
                          </a:solidFill>
                          <a:latin typeface="Arial"/>
                        </a:rPr>
                        <a:t>має </a:t>
                      </a:r>
                      <a:r>
                        <a:rPr b="0" lang="ru-RU" sz="2200" spc="-12" strike="noStrike">
                          <a:solidFill>
                            <a:srgbClr val="1d2e5f"/>
                          </a:solidFill>
                          <a:latin typeface="Arial"/>
                        </a:rPr>
                        <a:t>виражену протизапальну </a:t>
                      </a:r>
                      <a:r>
                        <a:rPr b="0" lang="ru-RU" sz="2200" spc="-1" strike="noStrike">
                          <a:solidFill>
                            <a:srgbClr val="1d2e5f"/>
                          </a:solidFill>
                          <a:latin typeface="Arial"/>
                        </a:rPr>
                        <a:t>дію </a:t>
                      </a:r>
                      <a:r>
                        <a:rPr b="0" lang="ru-RU" sz="2200" spc="-12" strike="noStrike">
                          <a:solidFill>
                            <a:srgbClr val="1d2e5f"/>
                          </a:solidFill>
                          <a:latin typeface="Arial"/>
                        </a:rPr>
                        <a:t>та </a:t>
                      </a:r>
                      <a:r>
                        <a:rPr b="0" lang="ru-RU" sz="2200" spc="-7" strike="noStrike">
                          <a:solidFill>
                            <a:srgbClr val="1d2e5f"/>
                          </a:solidFill>
                          <a:latin typeface="Arial"/>
                        </a:rPr>
                        <a:t>виграє  </a:t>
                      </a:r>
                      <a:r>
                        <a:rPr b="0" lang="ru-RU" sz="2200" spc="-15" strike="noStrike">
                          <a:solidFill>
                            <a:srgbClr val="1d2e5f"/>
                          </a:solidFill>
                          <a:latin typeface="Arial"/>
                        </a:rPr>
                        <a:t>важливу роль </a:t>
                      </a:r>
                      <a:r>
                        <a:rPr b="0" lang="ru-RU" sz="2200" spc="-1" strike="noStrike">
                          <a:solidFill>
                            <a:srgbClr val="1d2e5f"/>
                          </a:solidFill>
                          <a:latin typeface="Arial"/>
                        </a:rPr>
                        <a:t>у </a:t>
                      </a:r>
                      <a:r>
                        <a:rPr b="0" lang="ru-RU" sz="2200" spc="-26" strike="noStrike">
                          <a:solidFill>
                            <a:srgbClr val="1d2e5f"/>
                          </a:solidFill>
                          <a:latin typeface="Arial"/>
                        </a:rPr>
                        <a:t>патогенезі </a:t>
                      </a:r>
                      <a:r>
                        <a:rPr b="0" lang="ru-RU" sz="2200" spc="-7" strike="noStrike">
                          <a:solidFill>
                            <a:srgbClr val="1d2e5f"/>
                          </a:solidFill>
                          <a:latin typeface="Arial"/>
                        </a:rPr>
                        <a:t>тканинного</a:t>
                      </a:r>
                      <a:r>
                        <a:rPr b="0" lang="ru-RU" sz="2200" spc="32" strike="noStrike">
                          <a:solidFill>
                            <a:srgbClr val="1d2e5f"/>
                          </a:solidFill>
                          <a:latin typeface="Arial"/>
                        </a:rPr>
                        <a:t> </a:t>
                      </a:r>
                      <a:r>
                        <a:rPr b="0" lang="ru-RU" sz="2200" spc="-12" strike="noStrike">
                          <a:solidFill>
                            <a:srgbClr val="1d2e5f"/>
                          </a:solidFill>
                          <a:latin typeface="Arial"/>
                        </a:rPr>
                        <a:t>пошкодження</a:t>
                      </a:r>
                      <a:endParaRPr b="0" lang="ru-RU" sz="2200" spc="-1" strike="noStrike">
                        <a:latin typeface="Times New Roman"/>
                      </a:endParaRPr>
                    </a:p>
                  </a:txBody>
                  <a:tcPr marL="91440" marR="91440">
                    <a:lnL w="12240">
                      <a:solidFill>
                        <a:srgbClr val="3d382b"/>
                      </a:solidFill>
                    </a:lnL>
                    <a:lnR w="12240">
                      <a:solidFill>
                        <a:srgbClr val="3d382b"/>
                      </a:solidFill>
                    </a:lnR>
                    <a:lnT w="12240">
                      <a:solidFill>
                        <a:srgbClr val="3d382b"/>
                      </a:solidFill>
                    </a:lnT>
                    <a:lnB w="12240">
                      <a:solidFill>
                        <a:srgbClr val="3d382b"/>
                      </a:solidFill>
                    </a:lnB>
                    <a:solidFill>
                      <a:srgbClr val="edebe6"/>
                    </a:solidFill>
                  </a:tcPr>
                </a:tc>
              </a:tr>
              <a:tr h="717840">
                <a:tc>
                  <a:txBody>
                    <a:bodyPr>
                      <a:noAutofit/>
                    </a:bodyPr>
                    <a:p>
                      <a:pPr marL="852840" indent="-828720">
                        <a:lnSpc>
                          <a:spcPts val="2880"/>
                        </a:lnSpc>
                        <a:spcBef>
                          <a:spcPts val="40"/>
                        </a:spcBef>
                      </a:pPr>
                      <a:r>
                        <a:rPr b="1" lang="ru-RU" sz="2400" spc="-1" strike="noStrike">
                          <a:solidFill>
                            <a:srgbClr val="c00000"/>
                          </a:solidFill>
                          <a:latin typeface="Arial"/>
                        </a:rPr>
                        <a:t>Ін</a:t>
                      </a:r>
                      <a:r>
                        <a:rPr b="1" lang="ru-RU" sz="2400" spc="-26" strike="noStrike">
                          <a:solidFill>
                            <a:srgbClr val="c00000"/>
                          </a:solidFill>
                          <a:latin typeface="Arial"/>
                        </a:rPr>
                        <a:t>т</a:t>
                      </a:r>
                      <a:r>
                        <a:rPr b="1" lang="ru-RU" sz="2400" spc="-7" strike="noStrike">
                          <a:solidFill>
                            <a:srgbClr val="c00000"/>
                          </a:solidFill>
                          <a:latin typeface="Arial"/>
                        </a:rPr>
                        <a:t>ер</a:t>
                      </a:r>
                      <a:r>
                        <a:rPr b="1" lang="ru-RU" sz="2400" spc="-52" strike="noStrike">
                          <a:solidFill>
                            <a:srgbClr val="c00000"/>
                          </a:solidFill>
                          <a:latin typeface="Arial"/>
                        </a:rPr>
                        <a:t>ф</a:t>
                      </a:r>
                      <a:r>
                        <a:rPr b="1" lang="ru-RU" sz="2400" spc="-7" strike="noStrike">
                          <a:solidFill>
                            <a:srgbClr val="c00000"/>
                          </a:solidFill>
                          <a:latin typeface="Arial"/>
                        </a:rPr>
                        <a:t>еро</a:t>
                      </a:r>
                      <a:r>
                        <a:rPr b="1" lang="ru-RU" sz="2400" spc="-12" strike="noStrike">
                          <a:solidFill>
                            <a:srgbClr val="c00000"/>
                          </a:solidFill>
                          <a:latin typeface="Arial"/>
                        </a:rPr>
                        <a:t>н</a:t>
                      </a:r>
                      <a:r>
                        <a:rPr b="1" lang="ru-RU" sz="2400" spc="-1" strike="noStrike">
                          <a:solidFill>
                            <a:srgbClr val="c00000"/>
                          </a:solidFill>
                          <a:latin typeface="Arial"/>
                        </a:rPr>
                        <a:t>-  Y</a:t>
                      </a:r>
                      <a:endParaRPr b="0" lang="ru-RU" sz="2400" spc="-1" strike="noStrike">
                        <a:latin typeface="Times New Roman"/>
                      </a:endParaRPr>
                    </a:p>
                  </a:txBody>
                  <a:tcPr marL="91440" marR="91440">
                    <a:lnL w="12240">
                      <a:solidFill>
                        <a:srgbClr val="3d382b"/>
                      </a:solidFill>
                    </a:lnL>
                    <a:lnR w="12240">
                      <a:solidFill>
                        <a:srgbClr val="3d382b"/>
                      </a:solidFill>
                    </a:lnR>
                    <a:lnT w="12240">
                      <a:solidFill>
                        <a:srgbClr val="3d382b"/>
                      </a:solidFill>
                    </a:lnT>
                    <a:lnB w="12240">
                      <a:solidFill>
                        <a:srgbClr val="3d382b"/>
                      </a:solidFill>
                    </a:lnB>
                    <a:solidFill>
                      <a:srgbClr val="edebe6"/>
                    </a:solidFill>
                  </a:tcPr>
                </a:tc>
                <a:tc>
                  <a:txBody>
                    <a:bodyPr>
                      <a:noAutofit/>
                    </a:bodyPr>
                    <a:p>
                      <a:pPr marL="17280" algn="just">
                        <a:lnSpc>
                          <a:spcPts val="2880"/>
                        </a:lnSpc>
                        <a:spcBef>
                          <a:spcPts val="40"/>
                        </a:spcBef>
                      </a:pPr>
                      <a:r>
                        <a:rPr b="0" lang="ru-RU" sz="2200" spc="-7" strike="noStrike">
                          <a:solidFill>
                            <a:srgbClr val="1d2e5f"/>
                          </a:solidFill>
                          <a:latin typeface="Arial"/>
                        </a:rPr>
                        <a:t>Продукується Т-лімфоцитами </a:t>
                      </a:r>
                      <a:r>
                        <a:rPr b="0" lang="ru-RU" sz="2200" spc="-1" strike="noStrike">
                          <a:solidFill>
                            <a:srgbClr val="1d2e5f"/>
                          </a:solidFill>
                          <a:latin typeface="Arial"/>
                        </a:rPr>
                        <a:t>і </a:t>
                      </a:r>
                      <a:r>
                        <a:rPr b="0" lang="ru-RU" sz="2200" spc="-7" strike="noStrike">
                          <a:solidFill>
                            <a:srgbClr val="1d2e5f"/>
                          </a:solidFill>
                          <a:latin typeface="Arial"/>
                        </a:rPr>
                        <a:t>НК-клітинами, </a:t>
                      </a:r>
                      <a:r>
                        <a:rPr b="0" lang="ru-RU" sz="2200" spc="-1" strike="noStrike">
                          <a:solidFill>
                            <a:srgbClr val="1d2e5f"/>
                          </a:solidFill>
                          <a:latin typeface="Arial"/>
                        </a:rPr>
                        <a:t>індукує </a:t>
                      </a:r>
                      <a:r>
                        <a:rPr b="0" lang="ru-RU" sz="2200" spc="-15" strike="noStrike">
                          <a:solidFill>
                            <a:srgbClr val="1d2e5f"/>
                          </a:solidFill>
                          <a:latin typeface="Arial"/>
                        </a:rPr>
                        <a:t>апоптоз </a:t>
                      </a:r>
                      <a:r>
                        <a:rPr b="0" lang="ru-RU" sz="2200" spc="-7" strike="noStrike">
                          <a:solidFill>
                            <a:srgbClr val="1d2e5f"/>
                          </a:solidFill>
                          <a:latin typeface="Arial"/>
                        </a:rPr>
                        <a:t>активованих  макрофагів, </a:t>
                      </a:r>
                      <a:r>
                        <a:rPr b="0" lang="ru-RU" sz="2200" spc="-15" strike="noStrike">
                          <a:solidFill>
                            <a:srgbClr val="1d2e5f"/>
                          </a:solidFill>
                          <a:latin typeface="Arial"/>
                        </a:rPr>
                        <a:t>гепатоцитів, </a:t>
                      </a:r>
                      <a:r>
                        <a:rPr b="0" lang="ru-RU" sz="2200" spc="-1" strike="noStrike">
                          <a:solidFill>
                            <a:srgbClr val="1d2e5f"/>
                          </a:solidFill>
                          <a:latin typeface="Arial"/>
                        </a:rPr>
                        <a:t>клітин </a:t>
                      </a:r>
                      <a:r>
                        <a:rPr b="0" lang="ru-RU" sz="2200" spc="-12" strike="noStrike">
                          <a:solidFill>
                            <a:srgbClr val="1d2e5f"/>
                          </a:solidFill>
                          <a:latin typeface="Arial"/>
                        </a:rPr>
                        <a:t>кісткового </a:t>
                      </a:r>
                      <a:r>
                        <a:rPr b="0" lang="ru-RU" sz="2200" spc="-46" strike="noStrike">
                          <a:solidFill>
                            <a:srgbClr val="1d2e5f"/>
                          </a:solidFill>
                          <a:latin typeface="Arial"/>
                        </a:rPr>
                        <a:t>мозку, </a:t>
                      </a:r>
                      <a:r>
                        <a:rPr b="0" lang="ru-RU" sz="2200" spc="-7" strike="noStrike">
                          <a:solidFill>
                            <a:srgbClr val="1d2e5f"/>
                          </a:solidFill>
                          <a:latin typeface="Arial"/>
                        </a:rPr>
                        <a:t>кератиноцитів,  </a:t>
                      </a:r>
                      <a:r>
                        <a:rPr b="0" lang="ru-RU" sz="2200" spc="-15" strike="noStrike">
                          <a:solidFill>
                            <a:srgbClr val="1d2e5f"/>
                          </a:solidFill>
                          <a:latin typeface="Arial"/>
                        </a:rPr>
                        <a:t>ендотеліоцитів</a:t>
                      </a:r>
                      <a:endParaRPr b="0" lang="ru-RU" sz="2200" spc="-1" strike="noStrike">
                        <a:latin typeface="Times New Roman"/>
                      </a:endParaRPr>
                    </a:p>
                  </a:txBody>
                  <a:tcPr marL="91440" marR="91440">
                    <a:lnL w="12240">
                      <a:solidFill>
                        <a:srgbClr val="3d382b"/>
                      </a:solidFill>
                    </a:lnL>
                    <a:lnR w="12240">
                      <a:solidFill>
                        <a:srgbClr val="3d382b"/>
                      </a:solidFill>
                    </a:lnR>
                    <a:lnT w="12240">
                      <a:solidFill>
                        <a:srgbClr val="3d382b"/>
                      </a:solidFill>
                    </a:lnT>
                    <a:lnB w="12240">
                      <a:solidFill>
                        <a:srgbClr val="3d382b"/>
                      </a:solidFill>
                    </a:lnB>
                    <a:solidFill>
                      <a:srgbClr val="edebe6"/>
                    </a:solidFill>
                  </a:tcPr>
                </a:tc>
              </a:tr>
              <a:tr h="823320">
                <a:tc>
                  <a:txBody>
                    <a:bodyPr>
                      <a:noAutofit/>
                    </a:bodyPr>
                    <a:p>
                      <a:pPr algn="ctr">
                        <a:lnSpc>
                          <a:spcPts val="2829"/>
                        </a:lnSpc>
                      </a:pPr>
                      <a:r>
                        <a:rPr b="1" lang="ru-RU" sz="2400" spc="-7" strike="noStrike">
                          <a:solidFill>
                            <a:srgbClr val="c00000"/>
                          </a:solidFill>
                          <a:latin typeface="Arial"/>
                        </a:rPr>
                        <a:t>IL-4</a:t>
                      </a:r>
                      <a:endParaRPr b="0" lang="ru-RU" sz="2400" spc="-1" strike="noStrike">
                        <a:latin typeface="Times New Roman"/>
                      </a:endParaRPr>
                    </a:p>
                  </a:txBody>
                  <a:tcPr marL="91440" marR="91440">
                    <a:lnL w="12240">
                      <a:solidFill>
                        <a:srgbClr val="3d382b"/>
                      </a:solidFill>
                    </a:lnL>
                    <a:lnR w="12240">
                      <a:solidFill>
                        <a:srgbClr val="3d382b"/>
                      </a:solidFill>
                    </a:lnR>
                    <a:lnT w="12240">
                      <a:solidFill>
                        <a:srgbClr val="3d382b"/>
                      </a:solidFill>
                    </a:lnT>
                    <a:lnB w="12240">
                      <a:solidFill>
                        <a:srgbClr val="3d382b"/>
                      </a:solidFill>
                    </a:lnB>
                    <a:solidFill>
                      <a:srgbClr val="edebe6"/>
                    </a:solidFill>
                  </a:tcPr>
                </a:tc>
                <a:tc>
                  <a:txBody>
                    <a:bodyPr>
                      <a:noAutofit/>
                    </a:bodyPr>
                    <a:p>
                      <a:pPr marL="17280">
                        <a:lnSpc>
                          <a:spcPts val="2880"/>
                        </a:lnSpc>
                        <a:spcBef>
                          <a:spcPts val="45"/>
                        </a:spcBef>
                      </a:pPr>
                      <a:r>
                        <a:rPr b="0" lang="ru-RU" sz="2200" spc="-12" strike="noStrike">
                          <a:solidFill>
                            <a:srgbClr val="1d2e5f"/>
                          </a:solidFill>
                          <a:latin typeface="Arial"/>
                        </a:rPr>
                        <a:t>Стимулює та бере </a:t>
                      </a:r>
                      <a:r>
                        <a:rPr b="0" lang="ru-RU" sz="2200" spc="-1" strike="noStrike">
                          <a:solidFill>
                            <a:srgbClr val="1d2e5f"/>
                          </a:solidFill>
                          <a:latin typeface="Arial"/>
                        </a:rPr>
                        <a:t>участь у </a:t>
                      </a:r>
                      <a:r>
                        <a:rPr b="0" lang="ru-RU" sz="2200" spc="-7" strike="noStrike">
                          <a:solidFill>
                            <a:srgbClr val="1d2e5f"/>
                          </a:solidFill>
                          <a:latin typeface="Arial"/>
                        </a:rPr>
                        <a:t>активації В-лімфоцитів, </a:t>
                      </a:r>
                      <a:r>
                        <a:rPr b="0" lang="ru-RU" sz="2200" spc="-12" strike="noStrike">
                          <a:solidFill>
                            <a:srgbClr val="1d2e5f"/>
                          </a:solidFill>
                          <a:latin typeface="Arial"/>
                        </a:rPr>
                        <a:t>бере </a:t>
                      </a:r>
                      <a:r>
                        <a:rPr b="0" lang="ru-RU" sz="2200" spc="-1" strike="noStrike">
                          <a:solidFill>
                            <a:srgbClr val="1d2e5f"/>
                          </a:solidFill>
                          <a:latin typeface="Arial"/>
                        </a:rPr>
                        <a:t>участь у </a:t>
                      </a:r>
                      <a:r>
                        <a:rPr b="0" lang="ru-RU" sz="2200" spc="-7" strike="noStrike">
                          <a:solidFill>
                            <a:srgbClr val="1d2e5f"/>
                          </a:solidFill>
                          <a:latin typeface="Arial"/>
                        </a:rPr>
                        <a:t>реакціях  </a:t>
                      </a:r>
                      <a:r>
                        <a:rPr b="0" lang="ru-RU" sz="2200" spc="-15" strike="noStrike">
                          <a:solidFill>
                            <a:srgbClr val="1d2e5f"/>
                          </a:solidFill>
                          <a:latin typeface="Arial"/>
                        </a:rPr>
                        <a:t>гіперчутливості </a:t>
                      </a:r>
                      <a:r>
                        <a:rPr b="0" lang="ru-RU" sz="2200" spc="-21" strike="noStrike">
                          <a:solidFill>
                            <a:srgbClr val="1d2e5f"/>
                          </a:solidFill>
                          <a:latin typeface="Arial"/>
                        </a:rPr>
                        <a:t>негайного </a:t>
                      </a:r>
                      <a:r>
                        <a:rPr b="0" lang="ru-RU" sz="2200" spc="-52" strike="noStrike">
                          <a:solidFill>
                            <a:srgbClr val="1d2e5f"/>
                          </a:solidFill>
                          <a:latin typeface="Arial"/>
                        </a:rPr>
                        <a:t>типу, </a:t>
                      </a:r>
                      <a:r>
                        <a:rPr b="0" lang="ru-RU" sz="2200" spc="-1" strike="noStrike">
                          <a:solidFill>
                            <a:srgbClr val="1d2e5f"/>
                          </a:solidFill>
                          <a:latin typeface="Arial"/>
                        </a:rPr>
                        <a:t>є </a:t>
                      </a:r>
                      <a:r>
                        <a:rPr b="0" lang="ru-RU" sz="2200" spc="-7" strike="noStrike">
                          <a:solidFill>
                            <a:srgbClr val="1d2e5f"/>
                          </a:solidFill>
                          <a:latin typeface="Arial"/>
                        </a:rPr>
                        <a:t>фактором </a:t>
                      </a:r>
                      <a:r>
                        <a:rPr b="0" lang="ru-RU" sz="2200" spc="-1" strike="noStrike">
                          <a:solidFill>
                            <a:srgbClr val="1d2e5f"/>
                          </a:solidFill>
                          <a:latin typeface="Arial"/>
                        </a:rPr>
                        <a:t>росту</a:t>
                      </a:r>
                      <a:r>
                        <a:rPr b="0" lang="ru-RU" sz="2200" spc="77" strike="noStrike">
                          <a:solidFill>
                            <a:srgbClr val="1d2e5f"/>
                          </a:solidFill>
                          <a:latin typeface="Arial"/>
                        </a:rPr>
                        <a:t> </a:t>
                      </a:r>
                      <a:r>
                        <a:rPr b="0" lang="ru-RU" sz="2200" spc="-7" strike="noStrike">
                          <a:solidFill>
                            <a:srgbClr val="1d2e5f"/>
                          </a:solidFill>
                          <a:latin typeface="Arial"/>
                        </a:rPr>
                        <a:t>Т-лімфоцитів</a:t>
                      </a:r>
                      <a:endParaRPr b="0" lang="ru-RU" sz="2200" spc="-1" strike="noStrike">
                        <a:latin typeface="Times New Roman"/>
                      </a:endParaRPr>
                    </a:p>
                  </a:txBody>
                  <a:tcPr marL="91440" marR="91440">
                    <a:lnL w="12240">
                      <a:solidFill>
                        <a:srgbClr val="3d382b"/>
                      </a:solidFill>
                    </a:lnL>
                    <a:lnR w="12240">
                      <a:solidFill>
                        <a:srgbClr val="3d382b"/>
                      </a:solidFill>
                    </a:lnR>
                    <a:lnT w="12240">
                      <a:solidFill>
                        <a:srgbClr val="3d382b"/>
                      </a:solidFill>
                    </a:lnT>
                    <a:lnB w="12240">
                      <a:solidFill>
                        <a:srgbClr val="3d382b"/>
                      </a:solidFill>
                    </a:lnB>
                    <a:solidFill>
                      <a:srgbClr val="edebe6"/>
                    </a:solidFill>
                  </a:tcPr>
                </a:tc>
              </a:tr>
              <a:tr h="823320">
                <a:tc>
                  <a:txBody>
                    <a:bodyPr>
                      <a:noAutofit/>
                    </a:bodyPr>
                    <a:p>
                      <a:pPr algn="ctr">
                        <a:lnSpc>
                          <a:spcPts val="2829"/>
                        </a:lnSpc>
                      </a:pPr>
                      <a:r>
                        <a:rPr b="1" lang="ru-RU" sz="2400" spc="-7" strike="noStrike">
                          <a:solidFill>
                            <a:srgbClr val="c00000"/>
                          </a:solidFill>
                          <a:latin typeface="Arial"/>
                        </a:rPr>
                        <a:t>IL-5</a:t>
                      </a:r>
                      <a:endParaRPr b="0" lang="ru-RU" sz="2400" spc="-1" strike="noStrike">
                        <a:latin typeface="Times New Roman"/>
                      </a:endParaRPr>
                    </a:p>
                  </a:txBody>
                  <a:tcPr marL="91440" marR="91440">
                    <a:lnL w="12240">
                      <a:solidFill>
                        <a:srgbClr val="3d382b"/>
                      </a:solidFill>
                    </a:lnL>
                    <a:lnR w="12240">
                      <a:solidFill>
                        <a:srgbClr val="3d382b"/>
                      </a:solidFill>
                    </a:lnR>
                    <a:lnT w="12240">
                      <a:solidFill>
                        <a:srgbClr val="3d382b"/>
                      </a:solidFill>
                    </a:lnT>
                    <a:lnB w="12240">
                      <a:solidFill>
                        <a:srgbClr val="3d382b"/>
                      </a:solidFill>
                    </a:lnB>
                    <a:solidFill>
                      <a:srgbClr val="edebe6"/>
                    </a:solidFill>
                  </a:tcPr>
                </a:tc>
                <a:tc>
                  <a:txBody>
                    <a:bodyPr>
                      <a:noAutofit/>
                    </a:bodyPr>
                    <a:p>
                      <a:pPr marL="17280">
                        <a:lnSpc>
                          <a:spcPts val="2880"/>
                        </a:lnSpc>
                        <a:spcBef>
                          <a:spcPts val="45"/>
                        </a:spcBef>
                      </a:pPr>
                      <a:r>
                        <a:rPr b="0" lang="ru-RU" sz="2200" spc="-7" strike="noStrike">
                          <a:solidFill>
                            <a:srgbClr val="1d2e5f"/>
                          </a:solidFill>
                          <a:latin typeface="Arial"/>
                        </a:rPr>
                        <a:t>Секретується Т-лімфоцитами, </a:t>
                      </a:r>
                      <a:r>
                        <a:rPr b="0" lang="ru-RU" sz="2200" spc="-12" strike="noStrike">
                          <a:solidFill>
                            <a:srgbClr val="1d2e5f"/>
                          </a:solidFill>
                          <a:latin typeface="Arial"/>
                        </a:rPr>
                        <a:t>лаброцитами </a:t>
                      </a:r>
                      <a:r>
                        <a:rPr b="0" lang="ru-RU" sz="2200" spc="-1" strike="noStrike">
                          <a:solidFill>
                            <a:srgbClr val="1d2e5f"/>
                          </a:solidFill>
                          <a:latin typeface="Arial"/>
                        </a:rPr>
                        <a:t>і </a:t>
                      </a:r>
                      <a:r>
                        <a:rPr b="0" lang="ru-RU" sz="2200" spc="-12" strike="noStrike">
                          <a:solidFill>
                            <a:srgbClr val="1d2e5f"/>
                          </a:solidFill>
                          <a:latin typeface="Arial"/>
                        </a:rPr>
                        <a:t>еозинофілами. </a:t>
                      </a:r>
                      <a:r>
                        <a:rPr b="0" lang="ru-RU" sz="2200" spc="-7" strike="noStrike">
                          <a:solidFill>
                            <a:srgbClr val="1d2e5f"/>
                          </a:solidFill>
                          <a:latin typeface="Arial"/>
                        </a:rPr>
                        <a:t>Відповідає </a:t>
                      </a:r>
                      <a:r>
                        <a:rPr b="0" lang="ru-RU" sz="2200" spc="-12" strike="noStrike">
                          <a:solidFill>
                            <a:srgbClr val="1d2e5f"/>
                          </a:solidFill>
                          <a:latin typeface="Arial"/>
                        </a:rPr>
                        <a:t>за  проліферацію та дозрівання </a:t>
                      </a:r>
                      <a:r>
                        <a:rPr b="0" lang="ru-RU" sz="2200" spc="-7" strike="noStrike">
                          <a:solidFill>
                            <a:srgbClr val="1d2e5f"/>
                          </a:solidFill>
                          <a:latin typeface="Arial"/>
                        </a:rPr>
                        <a:t>еозинофілів, сприяє </a:t>
                      </a:r>
                      <a:r>
                        <a:rPr b="0" lang="ru-RU" sz="2200" spc="-12" strike="noStrike">
                          <a:solidFill>
                            <a:srgbClr val="1d2e5f"/>
                          </a:solidFill>
                          <a:latin typeface="Arial"/>
                        </a:rPr>
                        <a:t>дозріванню</a:t>
                      </a:r>
                      <a:r>
                        <a:rPr b="0" lang="ru-RU" sz="2200" spc="72" strike="noStrike">
                          <a:solidFill>
                            <a:srgbClr val="1d2e5f"/>
                          </a:solidFill>
                          <a:latin typeface="Arial"/>
                        </a:rPr>
                        <a:t> </a:t>
                      </a:r>
                      <a:r>
                        <a:rPr b="0" lang="ru-RU" sz="2200" spc="-7" strike="noStrike">
                          <a:solidFill>
                            <a:srgbClr val="1d2e5f"/>
                          </a:solidFill>
                          <a:latin typeface="Arial"/>
                        </a:rPr>
                        <a:t>плазмоцитів</a:t>
                      </a:r>
                      <a:endParaRPr b="0" lang="ru-RU" sz="2200" spc="-1" strike="noStrike">
                        <a:latin typeface="Times New Roman"/>
                      </a:endParaRPr>
                    </a:p>
                  </a:txBody>
                  <a:tcPr marL="91440" marR="91440">
                    <a:lnL w="12240">
                      <a:solidFill>
                        <a:srgbClr val="3d382b"/>
                      </a:solidFill>
                    </a:lnL>
                    <a:lnR w="12240">
                      <a:solidFill>
                        <a:srgbClr val="3d382b"/>
                      </a:solidFill>
                    </a:lnR>
                    <a:lnT w="12240">
                      <a:solidFill>
                        <a:srgbClr val="3d382b"/>
                      </a:solidFill>
                    </a:lnT>
                    <a:lnB w="12240">
                      <a:solidFill>
                        <a:srgbClr val="3d382b"/>
                      </a:solidFill>
                    </a:lnB>
                    <a:solidFill>
                      <a:srgbClr val="edebe6"/>
                    </a:solidFill>
                  </a:tcPr>
                </a:tc>
              </a:tr>
              <a:tr h="451080">
                <a:tc>
                  <a:txBody>
                    <a:bodyPr>
                      <a:noAutofit/>
                    </a:bodyPr>
                    <a:p>
                      <a:pPr algn="ctr">
                        <a:lnSpc>
                          <a:spcPts val="2829"/>
                        </a:lnSpc>
                      </a:pPr>
                      <a:r>
                        <a:rPr b="1" lang="ru-RU" sz="2400" spc="-7" strike="noStrike">
                          <a:solidFill>
                            <a:srgbClr val="c00000"/>
                          </a:solidFill>
                          <a:latin typeface="Arial"/>
                        </a:rPr>
                        <a:t>IL-10</a:t>
                      </a:r>
                      <a:endParaRPr b="0" lang="ru-RU" sz="2400" spc="-1" strike="noStrike">
                        <a:latin typeface="Times New Roman"/>
                      </a:endParaRPr>
                    </a:p>
                  </a:txBody>
                  <a:tcPr marL="91440" marR="91440">
                    <a:lnL w="12240">
                      <a:solidFill>
                        <a:srgbClr val="3d382b"/>
                      </a:solidFill>
                    </a:lnL>
                    <a:lnR w="12240">
                      <a:solidFill>
                        <a:srgbClr val="3d382b"/>
                      </a:solidFill>
                    </a:lnR>
                    <a:lnT w="12240">
                      <a:solidFill>
                        <a:srgbClr val="3d382b"/>
                      </a:solidFill>
                    </a:lnT>
                    <a:lnB w="12240">
                      <a:solidFill>
                        <a:srgbClr val="3d382b"/>
                      </a:solidFill>
                    </a:lnB>
                    <a:solidFill>
                      <a:srgbClr val="edebe6"/>
                    </a:solidFill>
                  </a:tcPr>
                </a:tc>
                <a:tc>
                  <a:txBody>
                    <a:bodyPr>
                      <a:noAutofit/>
                    </a:bodyPr>
                    <a:p>
                      <a:pPr marL="17280">
                        <a:lnSpc>
                          <a:spcPts val="2829"/>
                        </a:lnSpc>
                      </a:pPr>
                      <a:r>
                        <a:rPr b="0" lang="ru-RU" sz="2200" spc="-12" strike="noStrike">
                          <a:solidFill>
                            <a:srgbClr val="1d2e5f"/>
                          </a:solidFill>
                          <a:latin typeface="Arial"/>
                        </a:rPr>
                        <a:t>Інгібує </a:t>
                      </a:r>
                      <a:r>
                        <a:rPr b="0" lang="ru-RU" sz="2200" spc="-15" strike="noStrike">
                          <a:solidFill>
                            <a:srgbClr val="1d2e5f"/>
                          </a:solidFill>
                          <a:latin typeface="Arial"/>
                        </a:rPr>
                        <a:t>синтез </a:t>
                      </a:r>
                      <a:r>
                        <a:rPr b="0" lang="ru-RU" sz="2200" spc="-7" strike="noStrike">
                          <a:solidFill>
                            <a:srgbClr val="1d2e5f"/>
                          </a:solidFill>
                          <a:latin typeface="Arial"/>
                        </a:rPr>
                        <a:t>інших </a:t>
                      </a:r>
                      <a:r>
                        <a:rPr b="0" lang="ru-RU" sz="2200" spc="-12" strike="noStrike">
                          <a:solidFill>
                            <a:srgbClr val="1d2e5f"/>
                          </a:solidFill>
                          <a:latin typeface="Arial"/>
                        </a:rPr>
                        <a:t>цитокінів, </a:t>
                      </a:r>
                      <a:r>
                        <a:rPr b="0" lang="ru-RU" sz="2200" spc="-1" strike="noStrike">
                          <a:solidFill>
                            <a:srgbClr val="1d2e5f"/>
                          </a:solidFill>
                          <a:latin typeface="Arial"/>
                        </a:rPr>
                        <a:t>секрецію </a:t>
                      </a:r>
                      <a:r>
                        <a:rPr b="0" lang="ru-RU" sz="2200" spc="-32" strike="noStrike">
                          <a:solidFill>
                            <a:srgbClr val="1d2e5f"/>
                          </a:solidFill>
                          <a:latin typeface="Arial"/>
                        </a:rPr>
                        <a:t>інтерферону, </a:t>
                      </a:r>
                      <a:r>
                        <a:rPr b="0" lang="ru-RU" sz="2200" spc="-12" strike="noStrike">
                          <a:solidFill>
                            <a:srgbClr val="1d2e5f"/>
                          </a:solidFill>
                          <a:latin typeface="Arial"/>
                        </a:rPr>
                        <a:t>інактивує</a:t>
                      </a:r>
                      <a:r>
                        <a:rPr b="0" lang="ru-RU" sz="2200" spc="131" strike="noStrike">
                          <a:solidFill>
                            <a:srgbClr val="1d2e5f"/>
                          </a:solidFill>
                          <a:latin typeface="Arial"/>
                        </a:rPr>
                        <a:t> </a:t>
                      </a:r>
                      <a:r>
                        <a:rPr b="0" lang="ru-RU" sz="2200" spc="-7" strike="noStrike">
                          <a:solidFill>
                            <a:srgbClr val="1d2e5f"/>
                          </a:solidFill>
                          <a:latin typeface="Arial"/>
                        </a:rPr>
                        <a:t>макрофаги</a:t>
                      </a:r>
                      <a:endParaRPr b="0" lang="ru-RU" sz="2200" spc="-1" strike="noStrike">
                        <a:latin typeface="Times New Roman"/>
                      </a:endParaRPr>
                    </a:p>
                  </a:txBody>
                  <a:tcPr marL="91440" marR="91440">
                    <a:lnL w="12240">
                      <a:solidFill>
                        <a:srgbClr val="3d382b"/>
                      </a:solidFill>
                    </a:lnL>
                    <a:lnR w="12240">
                      <a:solidFill>
                        <a:srgbClr val="3d382b"/>
                      </a:solidFill>
                    </a:lnR>
                    <a:lnT w="12240">
                      <a:solidFill>
                        <a:srgbClr val="3d382b"/>
                      </a:solidFill>
                    </a:lnT>
                    <a:lnB w="12240">
                      <a:solidFill>
                        <a:srgbClr val="3d382b"/>
                      </a:solidFill>
                    </a:lnB>
                    <a:solidFill>
                      <a:srgbClr val="edebe6"/>
                    </a:solidFill>
                  </a:tcPr>
                </a:tc>
              </a:tr>
              <a:tr h="980280">
                <a:tc>
                  <a:txBody>
                    <a:bodyPr>
                      <a:noAutofit/>
                    </a:bodyPr>
                    <a:p>
                      <a:pPr algn="ctr">
                        <a:lnSpc>
                          <a:spcPts val="2829"/>
                        </a:lnSpc>
                      </a:pPr>
                      <a:r>
                        <a:rPr b="1" lang="ru-RU" sz="2400" spc="-7" strike="noStrike">
                          <a:solidFill>
                            <a:srgbClr val="c00000"/>
                          </a:solidFill>
                          <a:latin typeface="Arial"/>
                        </a:rPr>
                        <a:t>IL-13</a:t>
                      </a:r>
                      <a:endParaRPr b="0" lang="ru-RU" sz="2400" spc="-1" strike="noStrike">
                        <a:latin typeface="Times New Roman"/>
                      </a:endParaRPr>
                    </a:p>
                  </a:txBody>
                  <a:tcPr marL="91440" marR="91440">
                    <a:lnL w="12240">
                      <a:solidFill>
                        <a:srgbClr val="3d382b"/>
                      </a:solidFill>
                    </a:lnL>
                    <a:lnR w="12240">
                      <a:solidFill>
                        <a:srgbClr val="3d382b"/>
                      </a:solidFill>
                    </a:lnR>
                    <a:lnT w="12240">
                      <a:solidFill>
                        <a:srgbClr val="3d382b"/>
                      </a:solidFill>
                    </a:lnT>
                    <a:lnB w="12240">
                      <a:solidFill>
                        <a:srgbClr val="3d382b"/>
                      </a:solidFill>
                    </a:lnB>
                    <a:solidFill>
                      <a:srgbClr val="edebe6"/>
                    </a:solidFill>
                  </a:tcPr>
                </a:tc>
                <a:tc>
                  <a:txBody>
                    <a:bodyPr>
                      <a:noAutofit/>
                    </a:bodyPr>
                    <a:p>
                      <a:pPr marL="17280" algn="just">
                        <a:lnSpc>
                          <a:spcPts val="2880"/>
                        </a:lnSpc>
                        <a:spcBef>
                          <a:spcPts val="45"/>
                        </a:spcBef>
                      </a:pPr>
                      <a:r>
                        <a:rPr b="0" lang="ru-RU" sz="2200" spc="-7" strike="noStrike">
                          <a:solidFill>
                            <a:srgbClr val="1d2e5f"/>
                          </a:solidFill>
                          <a:latin typeface="Arial"/>
                        </a:rPr>
                        <a:t>Продукується Т-лімфоцитами, пригнічує функцію </a:t>
                      </a:r>
                      <a:r>
                        <a:rPr b="0" lang="ru-RU" sz="2200" spc="-1" strike="noStrike">
                          <a:solidFill>
                            <a:srgbClr val="1d2e5f"/>
                          </a:solidFill>
                          <a:latin typeface="Arial"/>
                        </a:rPr>
                        <a:t>мононуклеарних  </a:t>
                      </a:r>
                      <a:r>
                        <a:rPr b="0" lang="ru-RU" sz="2200" spc="-12" strike="noStrike">
                          <a:solidFill>
                            <a:srgbClr val="1d2e5f"/>
                          </a:solidFill>
                          <a:latin typeface="Arial"/>
                        </a:rPr>
                        <a:t>фагоцитів, інгібує </a:t>
                      </a:r>
                      <a:r>
                        <a:rPr b="0" lang="ru-RU" sz="2200" spc="-15" strike="noStrike">
                          <a:solidFill>
                            <a:srgbClr val="1d2e5f"/>
                          </a:solidFill>
                          <a:latin typeface="Arial"/>
                        </a:rPr>
                        <a:t>синтез </a:t>
                      </a:r>
                      <a:r>
                        <a:rPr b="0" lang="ru-RU" sz="2200" spc="-12" strike="noStrike">
                          <a:solidFill>
                            <a:srgbClr val="1d2e5f"/>
                          </a:solidFill>
                          <a:latin typeface="Arial"/>
                        </a:rPr>
                        <a:t>протизапальних цитокінів </a:t>
                      </a:r>
                      <a:r>
                        <a:rPr b="0" lang="ru-RU" sz="2200" spc="-7" strike="noStrike">
                          <a:solidFill>
                            <a:srgbClr val="1d2e5f"/>
                          </a:solidFill>
                          <a:latin typeface="Arial"/>
                        </a:rPr>
                        <a:t>моноцитами </a:t>
                      </a:r>
                      <a:r>
                        <a:rPr b="0" lang="ru-RU" sz="2200" spc="-1" strike="noStrike">
                          <a:solidFill>
                            <a:srgbClr val="1d2e5f"/>
                          </a:solidFill>
                          <a:latin typeface="Arial"/>
                        </a:rPr>
                        <a:t>і  </a:t>
                      </a:r>
                      <a:r>
                        <a:rPr b="0" lang="ru-RU" sz="2200" spc="-12" strike="noStrike">
                          <a:solidFill>
                            <a:srgbClr val="1d2e5f"/>
                          </a:solidFill>
                          <a:latin typeface="Arial"/>
                        </a:rPr>
                        <a:t>макрофагами</a:t>
                      </a:r>
                      <a:endParaRPr b="0" lang="ru-RU" sz="2200" spc="-1" strike="noStrike">
                        <a:latin typeface="Times New Roman"/>
                      </a:endParaRPr>
                    </a:p>
                  </a:txBody>
                  <a:tcPr marL="91440" marR="91440">
                    <a:lnL w="12240">
                      <a:solidFill>
                        <a:srgbClr val="3d382b"/>
                      </a:solidFill>
                    </a:lnL>
                    <a:lnR w="12240">
                      <a:solidFill>
                        <a:srgbClr val="3d382b"/>
                      </a:solidFill>
                    </a:lnR>
                    <a:lnT w="12240">
                      <a:solidFill>
                        <a:srgbClr val="3d382b"/>
                      </a:solidFill>
                    </a:lnT>
                    <a:lnB w="12240">
                      <a:solidFill>
                        <a:srgbClr val="3d382b"/>
                      </a:solidFill>
                    </a:lnB>
                    <a:solidFill>
                      <a:srgbClr val="edebe6"/>
                    </a:solidFill>
                  </a:tcPr>
                </a:tc>
              </a:tr>
            </a:tbl>
          </a:graphicData>
        </a:graphic>
      </p:graphicFrame>
    </p:spTree>
  </p:cSld>
  <mc:AlternateContent>
    <mc:Choice Requires="p14">
      <p:transition spd="slow" p14:dur="2000"/>
    </mc:Choice>
    <mc:Fallback>
      <p:transition spd="slow"/>
    </mc:Fallback>
  </mc:AlternateContent>
</p:sld>
</file>

<file path=ppt/slides/slide8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4" name="CustomShape 1"/>
          <p:cNvSpPr/>
          <p:nvPr/>
        </p:nvSpPr>
        <p:spPr>
          <a:xfrm>
            <a:off x="887040" y="820080"/>
            <a:ext cx="11035080" cy="7697520"/>
          </a:xfrm>
          <a:prstGeom prst="rect">
            <a:avLst/>
          </a:prstGeom>
          <a:noFill/>
          <a:ln>
            <a:noFill/>
          </a:ln>
        </p:spPr>
        <p:style>
          <a:lnRef idx="0"/>
          <a:fillRef idx="0"/>
          <a:effectRef idx="0"/>
          <a:fontRef idx="minor"/>
        </p:style>
        <p:txBody>
          <a:bodyPr lIns="0" rIns="0" tIns="12600" bIns="0">
            <a:spAutoFit/>
          </a:bodyPr>
          <a:p>
            <a:pPr marL="12240" indent="3240" algn="ctr">
              <a:lnSpc>
                <a:spcPct val="100000"/>
              </a:lnSpc>
              <a:spcBef>
                <a:spcPts val="99"/>
              </a:spcBef>
            </a:pPr>
            <a:r>
              <a:rPr b="1" lang="ru-RU" sz="3600" spc="-15" strike="noStrike">
                <a:solidFill>
                  <a:srgbClr val="c00000"/>
                </a:solidFill>
                <a:latin typeface="Arial"/>
                <a:ea typeface="DejaVu Sans"/>
              </a:rPr>
              <a:t>Рівень </a:t>
            </a:r>
            <a:r>
              <a:rPr b="1" lang="ru-RU" sz="3600" spc="-7" strike="noStrike">
                <a:solidFill>
                  <a:srgbClr val="c00000"/>
                </a:solidFill>
                <a:latin typeface="Arial"/>
                <a:ea typeface="DejaVu Sans"/>
              </a:rPr>
              <a:t>специфічних антитіл</a:t>
            </a:r>
            <a:r>
              <a:rPr b="0" lang="ru-RU" sz="3600" spc="-7" strike="noStrike">
                <a:solidFill>
                  <a:srgbClr val="c00000"/>
                </a:solidFill>
                <a:latin typeface="Arial"/>
                <a:ea typeface="DejaVu Sans"/>
              </a:rPr>
              <a:t>: </a:t>
            </a:r>
            <a:r>
              <a:rPr b="0" lang="ru-RU" sz="3600" spc="-7" strike="noStrike">
                <a:solidFill>
                  <a:srgbClr val="1d2e5f"/>
                </a:solidFill>
                <a:latin typeface="Arial"/>
                <a:ea typeface="DejaVu Sans"/>
              </a:rPr>
              <a:t>антитіла до  </a:t>
            </a:r>
            <a:r>
              <a:rPr b="0" lang="ru-RU" sz="3600" spc="-32" strike="noStrike">
                <a:solidFill>
                  <a:srgbClr val="1d2e5f"/>
                </a:solidFill>
                <a:latin typeface="Arial"/>
                <a:ea typeface="DejaVu Sans"/>
              </a:rPr>
              <a:t>збудників </a:t>
            </a:r>
            <a:r>
              <a:rPr b="0" lang="ru-RU" sz="3600" spc="-15" strike="noStrike">
                <a:solidFill>
                  <a:srgbClr val="1d2e5f"/>
                </a:solidFill>
                <a:latin typeface="Arial"/>
                <a:ea typeface="DejaVu Sans"/>
              </a:rPr>
              <a:t>конкретних захворювань </a:t>
            </a:r>
            <a:r>
              <a:rPr b="0" lang="ru-RU" sz="3600" spc="-1" strike="noStrike">
                <a:solidFill>
                  <a:srgbClr val="1d2e5f"/>
                </a:solidFill>
                <a:latin typeface="Arial"/>
                <a:ea typeface="DejaVu Sans"/>
              </a:rPr>
              <a:t>– </a:t>
            </a:r>
            <a:r>
              <a:rPr b="0" lang="ru-RU" sz="3600" spc="-15" strike="noStrike">
                <a:solidFill>
                  <a:srgbClr val="1d2e5f"/>
                </a:solidFill>
                <a:latin typeface="Arial"/>
                <a:ea typeface="DejaVu Sans"/>
              </a:rPr>
              <a:t>бактеріальних,  </a:t>
            </a:r>
            <a:r>
              <a:rPr b="0" lang="ru-RU" sz="3600" spc="-12" strike="noStrike">
                <a:solidFill>
                  <a:srgbClr val="1d2e5f"/>
                </a:solidFill>
                <a:latin typeface="Arial"/>
                <a:ea typeface="DejaVu Sans"/>
              </a:rPr>
              <a:t>вірусних, </a:t>
            </a:r>
            <a:r>
              <a:rPr b="0" lang="ru-RU" sz="3600" spc="-1" strike="noStrike">
                <a:solidFill>
                  <a:srgbClr val="1d2e5f"/>
                </a:solidFill>
                <a:latin typeface="Arial"/>
                <a:ea typeface="DejaVu Sans"/>
              </a:rPr>
              <a:t>грибкових, </a:t>
            </a:r>
            <a:r>
              <a:rPr b="0" lang="ru-RU" sz="3600" spc="-21" strike="noStrike">
                <a:solidFill>
                  <a:srgbClr val="1d2e5f"/>
                </a:solidFill>
                <a:latin typeface="Arial"/>
                <a:ea typeface="DejaVu Sans"/>
              </a:rPr>
              <a:t>протозойних, </a:t>
            </a:r>
            <a:r>
              <a:rPr b="0" lang="ru-RU" sz="3600" spc="-1" strike="noStrike">
                <a:solidFill>
                  <a:srgbClr val="1d2e5f"/>
                </a:solidFill>
                <a:latin typeface="Arial"/>
                <a:ea typeface="DejaVu Sans"/>
              </a:rPr>
              <a:t>а </a:t>
            </a:r>
            <a:r>
              <a:rPr b="0" lang="ru-RU" sz="3600" spc="-15" strike="noStrike">
                <a:solidFill>
                  <a:srgbClr val="1d2e5f"/>
                </a:solidFill>
                <a:latin typeface="Arial"/>
                <a:ea typeface="DejaVu Sans"/>
              </a:rPr>
              <a:t>також  </a:t>
            </a:r>
            <a:r>
              <a:rPr b="0" lang="ru-RU" sz="3600" spc="-12" strike="noStrike">
                <a:solidFill>
                  <a:srgbClr val="1d2e5f"/>
                </a:solidFill>
                <a:latin typeface="Arial"/>
                <a:ea typeface="DejaVu Sans"/>
              </a:rPr>
              <a:t>аутоантитіла </a:t>
            </a:r>
            <a:r>
              <a:rPr b="0" lang="ru-RU" sz="3600" spc="-7" strike="noStrike">
                <a:solidFill>
                  <a:srgbClr val="1d2e5f"/>
                </a:solidFill>
                <a:latin typeface="Arial"/>
                <a:ea typeface="DejaVu Sans"/>
              </a:rPr>
              <a:t>для діагностики аутоімунних </a:t>
            </a:r>
            <a:r>
              <a:rPr b="0" lang="ru-RU" sz="3600" spc="-12" strike="noStrike">
                <a:solidFill>
                  <a:srgbClr val="1d2e5f"/>
                </a:solidFill>
                <a:latin typeface="Arial"/>
                <a:ea typeface="DejaVu Sans"/>
              </a:rPr>
              <a:t>хвороб.</a:t>
            </a:r>
            <a:endParaRPr b="0" lang="ru-RU" sz="3600" spc="-1" strike="noStrike">
              <a:latin typeface="Arial"/>
            </a:endParaRPr>
          </a:p>
          <a:p>
            <a:pPr marL="12240" indent="3240">
              <a:lnSpc>
                <a:spcPct val="100000"/>
              </a:lnSpc>
              <a:spcBef>
                <a:spcPts val="34"/>
              </a:spcBef>
            </a:pPr>
            <a:endParaRPr b="0" lang="ru-RU" sz="3600" spc="-1" strike="noStrike">
              <a:latin typeface="Arial"/>
            </a:endParaRPr>
          </a:p>
          <a:p>
            <a:pPr marL="60840" indent="720" algn="ctr">
              <a:lnSpc>
                <a:spcPct val="100000"/>
              </a:lnSpc>
            </a:pPr>
            <a:r>
              <a:rPr b="1" lang="ru-RU" sz="3600" spc="-1" strike="noStrike">
                <a:solidFill>
                  <a:srgbClr val="c00000"/>
                </a:solidFill>
                <a:latin typeface="Arial"/>
                <a:ea typeface="DejaVu Sans"/>
              </a:rPr>
              <a:t>Білки </a:t>
            </a:r>
            <a:r>
              <a:rPr b="1" lang="ru-RU" sz="3600" spc="-21" strike="noStrike">
                <a:solidFill>
                  <a:srgbClr val="c00000"/>
                </a:solidFill>
                <a:latin typeface="Arial"/>
                <a:ea typeface="DejaVu Sans"/>
              </a:rPr>
              <a:t>гострої </a:t>
            </a:r>
            <a:r>
              <a:rPr b="1" lang="ru-RU" sz="3600" spc="4" strike="noStrike">
                <a:solidFill>
                  <a:srgbClr val="c00000"/>
                </a:solidFill>
                <a:latin typeface="Arial"/>
                <a:ea typeface="DejaVu Sans"/>
              </a:rPr>
              <a:t>фази </a:t>
            </a:r>
            <a:r>
              <a:rPr b="1" lang="ru-RU" sz="3600" spc="-15" strike="noStrike">
                <a:solidFill>
                  <a:srgbClr val="c00000"/>
                </a:solidFill>
                <a:latin typeface="Arial"/>
                <a:ea typeface="DejaVu Sans"/>
              </a:rPr>
              <a:t>запалення </a:t>
            </a:r>
            <a:r>
              <a:rPr b="0" lang="ru-RU" sz="3600" spc="-1" strike="noStrike">
                <a:solidFill>
                  <a:srgbClr val="c00000"/>
                </a:solidFill>
                <a:latin typeface="Arial"/>
                <a:ea typeface="DejaVu Sans"/>
              </a:rPr>
              <a:t>– </a:t>
            </a:r>
            <a:r>
              <a:rPr b="0" lang="ru-RU" sz="3600" spc="-21" strike="noStrike">
                <a:solidFill>
                  <a:srgbClr val="1d2e5f"/>
                </a:solidFill>
                <a:latin typeface="Arial"/>
                <a:ea typeface="DejaVu Sans"/>
              </a:rPr>
              <a:t>синтезуються  </a:t>
            </a:r>
            <a:r>
              <a:rPr b="0" lang="ru-RU" sz="3600" spc="-12" strike="noStrike">
                <a:solidFill>
                  <a:srgbClr val="1d2e5f"/>
                </a:solidFill>
                <a:latin typeface="Arial"/>
                <a:ea typeface="DejaVu Sans"/>
              </a:rPr>
              <a:t>активованими </a:t>
            </a:r>
            <a:r>
              <a:rPr b="0" lang="ru-RU" sz="3600" spc="-7" strike="noStrike">
                <a:solidFill>
                  <a:srgbClr val="1d2e5f"/>
                </a:solidFill>
                <a:latin typeface="Arial"/>
                <a:ea typeface="DejaVu Sans"/>
              </a:rPr>
              <a:t>клітинами-макрофагами,  концентрація </a:t>
            </a:r>
            <a:r>
              <a:rPr b="0" lang="ru-RU" sz="3600" spc="-1" strike="noStrike">
                <a:solidFill>
                  <a:srgbClr val="1d2e5f"/>
                </a:solidFill>
                <a:latin typeface="Arial"/>
                <a:ea typeface="DejaVu Sans"/>
              </a:rPr>
              <a:t>їх </a:t>
            </a:r>
            <a:r>
              <a:rPr b="0" lang="ru-RU" sz="3600" spc="-7" strike="noStrike">
                <a:solidFill>
                  <a:srgbClr val="1d2e5f"/>
                </a:solidFill>
                <a:latin typeface="Arial"/>
                <a:ea typeface="DejaVu Sans"/>
              </a:rPr>
              <a:t>збільшується </a:t>
            </a:r>
            <a:r>
              <a:rPr b="0" lang="ru-RU" sz="3600" spc="-1" strike="noStrike">
                <a:solidFill>
                  <a:srgbClr val="1d2e5f"/>
                </a:solidFill>
                <a:latin typeface="Arial"/>
                <a:ea typeface="DejaVu Sans"/>
              </a:rPr>
              <a:t>в крові </a:t>
            </a:r>
            <a:r>
              <a:rPr b="0" lang="ru-RU" sz="3600" spc="-12" strike="noStrike">
                <a:solidFill>
                  <a:srgbClr val="1d2e5f"/>
                </a:solidFill>
                <a:latin typeface="Arial"/>
                <a:ea typeface="DejaVu Sans"/>
              </a:rPr>
              <a:t>під </a:t>
            </a:r>
            <a:r>
              <a:rPr b="0" lang="ru-RU" sz="3600" spc="-1" strike="noStrike">
                <a:solidFill>
                  <a:srgbClr val="1d2e5f"/>
                </a:solidFill>
                <a:latin typeface="Arial"/>
                <a:ea typeface="DejaVu Sans"/>
              </a:rPr>
              <a:t>час  </a:t>
            </a:r>
            <a:r>
              <a:rPr b="0" lang="ru-RU" sz="3600" spc="-7" strike="noStrike">
                <a:solidFill>
                  <a:srgbClr val="1d2e5f"/>
                </a:solidFill>
                <a:latin typeface="Arial"/>
                <a:ea typeface="DejaVu Sans"/>
              </a:rPr>
              <a:t>активації </a:t>
            </a:r>
            <a:r>
              <a:rPr b="0" lang="ru-RU" sz="3600" spc="-15" strike="noStrike">
                <a:solidFill>
                  <a:srgbClr val="1d2e5f"/>
                </a:solidFill>
                <a:latin typeface="Arial"/>
                <a:ea typeface="DejaVu Sans"/>
              </a:rPr>
              <a:t>запального </a:t>
            </a:r>
            <a:r>
              <a:rPr b="0" lang="ru-RU" sz="3600" spc="-55" strike="noStrike">
                <a:solidFill>
                  <a:srgbClr val="1d2e5f"/>
                </a:solidFill>
                <a:latin typeface="Arial"/>
                <a:ea typeface="DejaVu Sans"/>
              </a:rPr>
              <a:t>процесу, </a:t>
            </a:r>
            <a:r>
              <a:rPr b="0" lang="ru-RU" sz="3600" spc="-12" strike="noStrike">
                <a:solidFill>
                  <a:srgbClr val="1d2e5f"/>
                </a:solidFill>
                <a:latin typeface="Arial"/>
                <a:ea typeface="DejaVu Sans"/>
              </a:rPr>
              <a:t>ушкодженні </a:t>
            </a:r>
            <a:r>
              <a:rPr b="0" lang="ru-RU" sz="3600" spc="-1" strike="noStrike">
                <a:solidFill>
                  <a:srgbClr val="1d2e5f"/>
                </a:solidFill>
                <a:latin typeface="Arial"/>
                <a:ea typeface="DejaVu Sans"/>
              </a:rPr>
              <a:t>тканин,  </a:t>
            </a:r>
            <a:r>
              <a:rPr b="0" lang="ru-RU" sz="3600" spc="-7" strike="noStrike">
                <a:solidFill>
                  <a:srgbClr val="1d2e5f"/>
                </a:solidFill>
                <a:latin typeface="Arial"/>
                <a:ea typeface="DejaVu Sans"/>
              </a:rPr>
              <a:t>деяких аутоімунних </a:t>
            </a:r>
            <a:r>
              <a:rPr b="0" lang="ru-RU" sz="3600" spc="-21" strike="noStrike">
                <a:solidFill>
                  <a:srgbClr val="1d2e5f"/>
                </a:solidFill>
                <a:latin typeface="Arial"/>
                <a:ea typeface="DejaVu Sans"/>
              </a:rPr>
              <a:t>та </a:t>
            </a:r>
            <a:r>
              <a:rPr b="0" lang="ru-RU" sz="3600" spc="-1" strike="noStrike">
                <a:solidFill>
                  <a:srgbClr val="1d2e5f"/>
                </a:solidFill>
                <a:latin typeface="Arial"/>
                <a:ea typeface="DejaVu Sans"/>
              </a:rPr>
              <a:t>інфекційних</a:t>
            </a:r>
            <a:r>
              <a:rPr b="0" lang="ru-RU" sz="3600" spc="-55" strike="noStrike">
                <a:solidFill>
                  <a:srgbClr val="1d2e5f"/>
                </a:solidFill>
                <a:latin typeface="Arial"/>
                <a:ea typeface="DejaVu Sans"/>
              </a:rPr>
              <a:t> </a:t>
            </a:r>
            <a:r>
              <a:rPr b="0" lang="ru-RU" sz="3600" spc="-12" strike="noStrike">
                <a:solidFill>
                  <a:srgbClr val="1d2e5f"/>
                </a:solidFill>
                <a:latin typeface="Arial"/>
                <a:ea typeface="DejaVu Sans"/>
              </a:rPr>
              <a:t>захворюваннях,  </a:t>
            </a:r>
            <a:r>
              <a:rPr b="0" lang="ru-RU" sz="3600" spc="-15" strike="noStrike">
                <a:solidFill>
                  <a:srgbClr val="1d2e5f"/>
                </a:solidFill>
                <a:latin typeface="Arial"/>
                <a:ea typeface="DejaVu Sans"/>
              </a:rPr>
              <a:t>оперативних втручаннях </a:t>
            </a:r>
            <a:r>
              <a:rPr b="0" lang="ru-RU" sz="3600" spc="-7" strike="noStrike">
                <a:solidFill>
                  <a:srgbClr val="1d2e5f"/>
                </a:solidFill>
                <a:latin typeface="Arial"/>
                <a:ea typeface="DejaVu Sans"/>
              </a:rPr>
              <a:t>(С-реактивний </a:t>
            </a:r>
            <a:r>
              <a:rPr b="0" lang="ru-RU" sz="3600" spc="-1" strike="noStrike">
                <a:solidFill>
                  <a:srgbClr val="1d2e5f"/>
                </a:solidFill>
                <a:latin typeface="Arial"/>
                <a:ea typeface="DejaVu Sans"/>
              </a:rPr>
              <a:t>білок,  </a:t>
            </a:r>
            <a:r>
              <a:rPr b="0" lang="ru-RU" sz="3600" spc="-21" strike="noStrike">
                <a:solidFill>
                  <a:srgbClr val="1d2e5f"/>
                </a:solidFill>
                <a:latin typeface="Arial"/>
                <a:ea typeface="DejaVu Sans"/>
              </a:rPr>
              <a:t>гаптоглобін, церулоплазмін </a:t>
            </a:r>
            <a:r>
              <a:rPr b="0" lang="ru-RU" sz="3600" spc="-26" strike="noStrike">
                <a:solidFill>
                  <a:srgbClr val="1d2e5f"/>
                </a:solidFill>
                <a:latin typeface="Arial"/>
                <a:ea typeface="DejaVu Sans"/>
              </a:rPr>
              <a:t>та </a:t>
            </a:r>
            <a:r>
              <a:rPr b="0" lang="ru-RU" sz="3600" spc="-7" strike="noStrike">
                <a:solidFill>
                  <a:srgbClr val="1d2e5f"/>
                </a:solidFill>
                <a:latin typeface="Arial"/>
                <a:ea typeface="DejaVu Sans"/>
              </a:rPr>
              <a:t>інші.). </a:t>
            </a:r>
            <a:r>
              <a:rPr b="0" lang="ru-RU" sz="3600" spc="-41" strike="noStrike">
                <a:solidFill>
                  <a:srgbClr val="1d2e5f"/>
                </a:solidFill>
                <a:latin typeface="Arial"/>
                <a:ea typeface="DejaVu Sans"/>
              </a:rPr>
              <a:t>Також </a:t>
            </a:r>
            <a:r>
              <a:rPr b="0" lang="ru-RU" sz="3600" spc="-7" strike="noStrike">
                <a:solidFill>
                  <a:srgbClr val="1d2e5f"/>
                </a:solidFill>
                <a:latin typeface="Arial"/>
                <a:ea typeface="DejaVu Sans"/>
              </a:rPr>
              <a:t>певну  </a:t>
            </a:r>
            <a:r>
              <a:rPr b="0" lang="ru-RU" sz="3600" spc="-12" strike="noStrike">
                <a:solidFill>
                  <a:srgbClr val="1d2e5f"/>
                </a:solidFill>
                <a:latin typeface="Arial"/>
                <a:ea typeface="DejaVu Sans"/>
              </a:rPr>
              <a:t>інформативність при </a:t>
            </a:r>
            <a:r>
              <a:rPr b="0" lang="ru-RU" sz="3600" spc="-7" strike="noStrike">
                <a:solidFill>
                  <a:srgbClr val="1d2e5f"/>
                </a:solidFill>
                <a:latin typeface="Arial"/>
                <a:ea typeface="DejaVu Sans"/>
              </a:rPr>
              <a:t>аутоімунних </a:t>
            </a:r>
            <a:r>
              <a:rPr b="0" lang="ru-RU" sz="3600" spc="-21" strike="noStrike">
                <a:solidFill>
                  <a:srgbClr val="1d2e5f"/>
                </a:solidFill>
                <a:latin typeface="Arial"/>
                <a:ea typeface="DejaVu Sans"/>
              </a:rPr>
              <a:t>хворобах мають  </a:t>
            </a:r>
            <a:r>
              <a:rPr b="0" lang="ru-RU" sz="3600" spc="-15" strike="noStrike">
                <a:solidFill>
                  <a:srgbClr val="1d2e5f"/>
                </a:solidFill>
                <a:latin typeface="Arial"/>
                <a:ea typeface="DejaVu Sans"/>
              </a:rPr>
              <a:t>ревматичний </a:t>
            </a:r>
            <a:r>
              <a:rPr b="0" lang="ru-RU" sz="3600" spc="-7" strike="noStrike">
                <a:solidFill>
                  <a:srgbClr val="1d2e5f"/>
                </a:solidFill>
                <a:latin typeface="Arial"/>
                <a:ea typeface="DejaVu Sans"/>
              </a:rPr>
              <a:t>фактор </a:t>
            </a:r>
            <a:r>
              <a:rPr b="0" lang="ru-RU" sz="3600" spc="-1" strike="noStrike">
                <a:solidFill>
                  <a:srgbClr val="1d2e5f"/>
                </a:solidFill>
                <a:latin typeface="Arial"/>
                <a:ea typeface="DejaVu Sans"/>
              </a:rPr>
              <a:t>і </a:t>
            </a:r>
            <a:r>
              <a:rPr b="0" lang="ru-RU" sz="3600" spc="-12" strike="noStrike">
                <a:solidFill>
                  <a:srgbClr val="1d2e5f"/>
                </a:solidFill>
                <a:latin typeface="Arial"/>
                <a:ea typeface="DejaVu Sans"/>
              </a:rPr>
              <a:t>антистрептолізини-О.</a:t>
            </a:r>
            <a:endParaRPr b="0" lang="ru-RU" sz="3600" spc="-1" strike="noStrike">
              <a:latin typeface="Arial"/>
            </a:endParaRPr>
          </a:p>
        </p:txBody>
      </p:sp>
    </p:spTree>
  </p:cSld>
  <mc:AlternateContent>
    <mc:Choice Requires="p14">
      <p:transition spd="slow" p14:dur="2000"/>
    </mc:Choice>
    <mc:Fallback>
      <p:transition spd="slow"/>
    </mc:Fallback>
  </mc:AlternateContent>
</p:sld>
</file>

<file path=ppt/slides/slide8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5" name="CustomShape 1"/>
          <p:cNvSpPr/>
          <p:nvPr/>
        </p:nvSpPr>
        <p:spPr>
          <a:xfrm>
            <a:off x="439920" y="100800"/>
            <a:ext cx="12122280" cy="1041480"/>
          </a:xfrm>
          <a:prstGeom prst="rect">
            <a:avLst/>
          </a:prstGeom>
          <a:noFill/>
          <a:ln>
            <a:noFill/>
          </a:ln>
        </p:spPr>
        <p:style>
          <a:lnRef idx="0"/>
          <a:fillRef idx="0"/>
          <a:effectRef idx="0"/>
          <a:fontRef idx="minor"/>
        </p:style>
        <p:txBody>
          <a:bodyPr lIns="0" rIns="0" tIns="88920" bIns="0">
            <a:spAutoFit/>
          </a:bodyPr>
          <a:p>
            <a:pPr marL="12240" algn="ctr">
              <a:lnSpc>
                <a:spcPts val="2500"/>
              </a:lnSpc>
              <a:spcBef>
                <a:spcPts val="700"/>
              </a:spcBef>
            </a:pPr>
            <a:r>
              <a:rPr b="1" lang="ru-RU" sz="2600" spc="-7" strike="noStrike">
                <a:solidFill>
                  <a:srgbClr val="c00000"/>
                </a:solidFill>
                <a:latin typeface="Arial"/>
                <a:ea typeface="DejaVu Sans"/>
              </a:rPr>
              <a:t>С-реактивний білок </a:t>
            </a:r>
            <a:r>
              <a:rPr b="1" lang="ru-RU" sz="2600" spc="-1" strike="noStrike">
                <a:solidFill>
                  <a:srgbClr val="c00000"/>
                </a:solidFill>
                <a:latin typeface="Arial"/>
                <a:ea typeface="DejaVu Sans"/>
              </a:rPr>
              <a:t>(СРБ) </a:t>
            </a:r>
            <a:r>
              <a:rPr b="0" lang="ru-RU" sz="2600" spc="-1" strike="noStrike">
                <a:solidFill>
                  <a:srgbClr val="1d2e5f"/>
                </a:solidFill>
                <a:latin typeface="Arial"/>
                <a:ea typeface="DejaVu Sans"/>
              </a:rPr>
              <a:t>– білок, </a:t>
            </a:r>
            <a:r>
              <a:rPr b="0" lang="ru-RU" sz="2600" spc="-21" strike="noStrike">
                <a:solidFill>
                  <a:srgbClr val="1d2e5f"/>
                </a:solidFill>
                <a:latin typeface="Arial"/>
                <a:ea typeface="DejaVu Sans"/>
              </a:rPr>
              <a:t>здатний </a:t>
            </a:r>
            <a:r>
              <a:rPr b="0" lang="ru-RU" sz="2600" spc="-12" strike="noStrike">
                <a:solidFill>
                  <a:srgbClr val="1d2e5f"/>
                </a:solidFill>
                <a:latin typeface="Arial"/>
                <a:ea typeface="DejaVu Sans"/>
              </a:rPr>
              <a:t>опсонізувати бактерії </a:t>
            </a:r>
            <a:r>
              <a:rPr b="0" lang="ru-RU" sz="2600" spc="-15" strike="noStrike">
                <a:solidFill>
                  <a:srgbClr val="1d2e5f"/>
                </a:solidFill>
                <a:latin typeface="Arial"/>
                <a:ea typeface="DejaVu Sans"/>
              </a:rPr>
              <a:t>та </a:t>
            </a:r>
            <a:r>
              <a:rPr b="0" lang="ru-RU" sz="2600" spc="-12" strike="noStrike">
                <a:solidFill>
                  <a:srgbClr val="1d2e5f"/>
                </a:solidFill>
                <a:latin typeface="Arial"/>
                <a:ea typeface="DejaVu Sans"/>
              </a:rPr>
              <a:t>зв’язують  </a:t>
            </a:r>
            <a:r>
              <a:rPr b="0" lang="ru-RU" sz="2600" spc="-7" strike="noStrike">
                <a:solidFill>
                  <a:srgbClr val="1d2e5f"/>
                </a:solidFill>
                <a:latin typeface="Arial"/>
                <a:ea typeface="DejaVu Sans"/>
              </a:rPr>
              <a:t>вільну ДНК. Рівень СРБ </a:t>
            </a:r>
            <a:r>
              <a:rPr b="0" lang="ru-RU" sz="2600" spc="-1" strike="noStrike">
                <a:solidFill>
                  <a:srgbClr val="1d2e5f"/>
                </a:solidFill>
                <a:latin typeface="Arial"/>
                <a:ea typeface="DejaVu Sans"/>
              </a:rPr>
              <a:t>підвищується </a:t>
            </a:r>
            <a:r>
              <a:rPr b="0" lang="ru-RU" sz="2600" spc="-12" strike="noStrike">
                <a:solidFill>
                  <a:srgbClr val="1d2e5f"/>
                </a:solidFill>
                <a:latin typeface="Arial"/>
                <a:ea typeface="DejaVu Sans"/>
              </a:rPr>
              <a:t>упродовж </a:t>
            </a:r>
            <a:r>
              <a:rPr b="0" lang="ru-RU" sz="2600" spc="-1" strike="noStrike">
                <a:solidFill>
                  <a:srgbClr val="1d2e5f"/>
                </a:solidFill>
                <a:latin typeface="Arial"/>
                <a:ea typeface="DejaVu Sans"/>
              </a:rPr>
              <a:t>декількох </a:t>
            </a:r>
            <a:r>
              <a:rPr b="0" lang="ru-RU" sz="2600" spc="-26" strike="noStrike">
                <a:solidFill>
                  <a:srgbClr val="1d2e5f"/>
                </a:solidFill>
                <a:latin typeface="Arial"/>
                <a:ea typeface="DejaVu Sans"/>
              </a:rPr>
              <a:t>годин </a:t>
            </a:r>
            <a:r>
              <a:rPr b="0" lang="ru-RU" sz="2600" spc="-1" strike="noStrike">
                <a:solidFill>
                  <a:srgbClr val="1d2e5f"/>
                </a:solidFill>
                <a:latin typeface="Arial"/>
                <a:ea typeface="DejaVu Sans"/>
              </a:rPr>
              <a:t>з моменту  </a:t>
            </a:r>
            <a:r>
              <a:rPr b="0" lang="ru-RU" sz="2600" spc="-7" strike="noStrike">
                <a:solidFill>
                  <a:srgbClr val="1d2e5f"/>
                </a:solidFill>
                <a:latin typeface="Arial"/>
                <a:ea typeface="DejaVu Sans"/>
              </a:rPr>
              <a:t>розвитку </a:t>
            </a:r>
            <a:r>
              <a:rPr b="0" lang="ru-RU" sz="2600" spc="-1" strike="noStrike">
                <a:solidFill>
                  <a:srgbClr val="1d2e5f"/>
                </a:solidFill>
                <a:latin typeface="Arial"/>
                <a:ea typeface="DejaVu Sans"/>
              </a:rPr>
              <a:t>запалення </a:t>
            </a:r>
            <a:r>
              <a:rPr b="0" lang="ru-RU" sz="2600" spc="-7" strike="noStrike">
                <a:solidFill>
                  <a:srgbClr val="1d2e5f"/>
                </a:solidFill>
                <a:latin typeface="Arial"/>
                <a:ea typeface="DejaVu Sans"/>
              </a:rPr>
              <a:t>або </a:t>
            </a:r>
            <a:r>
              <a:rPr b="0" lang="ru-RU" sz="2600" spc="-12" strike="noStrike">
                <a:solidFill>
                  <a:srgbClr val="1d2e5f"/>
                </a:solidFill>
                <a:latin typeface="Arial"/>
                <a:ea typeface="DejaVu Sans"/>
              </a:rPr>
              <a:t>інфекційного </a:t>
            </a:r>
            <a:r>
              <a:rPr b="0" lang="ru-RU" sz="2600" spc="-7" strike="noStrike">
                <a:solidFill>
                  <a:srgbClr val="1d2e5f"/>
                </a:solidFill>
                <a:latin typeface="Arial"/>
                <a:ea typeface="DejaVu Sans"/>
              </a:rPr>
              <a:t>процесу </a:t>
            </a:r>
            <a:r>
              <a:rPr b="0" lang="ru-RU" sz="2600" spc="-1" strike="noStrike">
                <a:solidFill>
                  <a:srgbClr val="1d2e5f"/>
                </a:solidFill>
                <a:latin typeface="Arial"/>
                <a:ea typeface="DejaVu Sans"/>
              </a:rPr>
              <a:t>після </a:t>
            </a:r>
            <a:r>
              <a:rPr b="0" lang="ru-RU" sz="2600" spc="-15" strike="noStrike">
                <a:solidFill>
                  <a:srgbClr val="1d2e5f"/>
                </a:solidFill>
                <a:latin typeface="Arial"/>
                <a:ea typeface="DejaVu Sans"/>
              </a:rPr>
              <a:t>початку</a:t>
            </a:r>
            <a:r>
              <a:rPr b="0" lang="ru-RU" sz="2600" spc="-35" strike="noStrike">
                <a:solidFill>
                  <a:srgbClr val="1d2e5f"/>
                </a:solidFill>
                <a:latin typeface="Arial"/>
                <a:ea typeface="DejaVu Sans"/>
              </a:rPr>
              <a:t> </a:t>
            </a:r>
            <a:r>
              <a:rPr b="0" lang="ru-RU" sz="2600" spc="-7" strike="noStrike">
                <a:solidFill>
                  <a:srgbClr val="1d2e5f"/>
                </a:solidFill>
                <a:latin typeface="Arial"/>
                <a:ea typeface="DejaVu Sans"/>
              </a:rPr>
              <a:t>лікування</a:t>
            </a:r>
            <a:endParaRPr b="0" lang="ru-RU" sz="2600" spc="-1" strike="noStrike">
              <a:latin typeface="Arial"/>
            </a:endParaRPr>
          </a:p>
        </p:txBody>
      </p:sp>
      <p:graphicFrame>
        <p:nvGraphicFramePr>
          <p:cNvPr id="326" name="Table 2"/>
          <p:cNvGraphicFramePr/>
          <p:nvPr/>
        </p:nvGraphicFramePr>
        <p:xfrm>
          <a:off x="465120" y="1341360"/>
          <a:ext cx="12061800" cy="8215200"/>
        </p:xfrm>
        <a:graphic>
          <a:graphicData uri="http://schemas.openxmlformats.org/drawingml/2006/table">
            <a:tbl>
              <a:tblPr/>
              <a:tblGrid>
                <a:gridCol w="4752720"/>
                <a:gridCol w="7309440"/>
              </a:tblGrid>
              <a:tr h="379440">
                <a:tc>
                  <a:txBody>
                    <a:bodyPr>
                      <a:noAutofit/>
                    </a:bodyPr>
                    <a:p>
                      <a:pPr marL="111600">
                        <a:lnSpc>
                          <a:spcPts val="2985"/>
                        </a:lnSpc>
                      </a:pPr>
                      <a:r>
                        <a:rPr b="1" lang="ru-RU" sz="2600" spc="-12" strike="noStrike">
                          <a:solidFill>
                            <a:srgbClr val="c00000"/>
                          </a:solidFill>
                          <a:latin typeface="Arial"/>
                        </a:rPr>
                        <a:t>Рівень </a:t>
                      </a:r>
                      <a:r>
                        <a:rPr b="1" lang="ru-RU" sz="2600" spc="-7" strike="noStrike">
                          <a:solidFill>
                            <a:srgbClr val="c00000"/>
                          </a:solidFill>
                          <a:latin typeface="Arial"/>
                        </a:rPr>
                        <a:t>С-реактивного</a:t>
                      </a:r>
                      <a:r>
                        <a:rPr b="1" lang="ru-RU" sz="2600" spc="-1" strike="noStrike">
                          <a:solidFill>
                            <a:srgbClr val="c00000"/>
                          </a:solidFill>
                          <a:latin typeface="Arial"/>
                        </a:rPr>
                        <a:t> білка</a:t>
                      </a:r>
                      <a:endParaRPr b="0" lang="ru-RU" sz="2600" spc="-1" strike="noStrike">
                        <a:latin typeface="Times New Roman"/>
                      </a:endParaRPr>
                    </a:p>
                  </a:txBody>
                  <a:tcPr marL="91440" marR="91440">
                    <a:lnL w="12240">
                      <a:solidFill>
                        <a:srgbClr val="3d382b"/>
                      </a:solidFill>
                    </a:lnL>
                    <a:lnR w="12240">
                      <a:solidFill>
                        <a:srgbClr val="3d382b"/>
                      </a:solidFill>
                    </a:lnR>
                    <a:lnT w="12240">
                      <a:solidFill>
                        <a:srgbClr val="3d382b"/>
                      </a:solidFill>
                    </a:lnT>
                    <a:lnB w="38160">
                      <a:solidFill>
                        <a:srgbClr val="3d382b"/>
                      </a:solidFill>
                    </a:lnB>
                    <a:solidFill>
                      <a:srgbClr val="edebe6"/>
                    </a:solidFill>
                  </a:tcPr>
                </a:tc>
                <a:tc>
                  <a:txBody>
                    <a:bodyPr>
                      <a:noAutofit/>
                    </a:bodyPr>
                    <a:p>
                      <a:pPr algn="ctr">
                        <a:lnSpc>
                          <a:spcPts val="2985"/>
                        </a:lnSpc>
                      </a:pPr>
                      <a:r>
                        <a:rPr b="1" lang="ru-RU" sz="2600" spc="-12" strike="noStrike">
                          <a:solidFill>
                            <a:srgbClr val="c00000"/>
                          </a:solidFill>
                          <a:latin typeface="Arial"/>
                        </a:rPr>
                        <a:t>Захворювання</a:t>
                      </a:r>
                      <a:endParaRPr b="0" lang="ru-RU" sz="2600" spc="-1" strike="noStrike">
                        <a:latin typeface="Times New Roman"/>
                      </a:endParaRPr>
                    </a:p>
                  </a:txBody>
                  <a:tcPr marL="91440" marR="91440">
                    <a:lnL w="12240">
                      <a:solidFill>
                        <a:srgbClr val="3d382b"/>
                      </a:solidFill>
                    </a:lnL>
                    <a:lnR w="12240">
                      <a:solidFill>
                        <a:srgbClr val="3d382b"/>
                      </a:solidFill>
                    </a:lnR>
                    <a:lnT w="12240">
                      <a:solidFill>
                        <a:srgbClr val="3d382b"/>
                      </a:solidFill>
                    </a:lnT>
                    <a:lnB w="38160">
                      <a:solidFill>
                        <a:srgbClr val="3d382b"/>
                      </a:solidFill>
                    </a:lnB>
                    <a:solidFill>
                      <a:srgbClr val="edebe6"/>
                    </a:solidFill>
                  </a:tcPr>
                </a:tc>
              </a:tr>
              <a:tr h="2359800">
                <a:tc>
                  <a:txBody>
                    <a:bodyPr>
                      <a:noAutofit/>
                    </a:bodyPr>
                    <a:p>
                      <a:pPr marL="244440" indent="162720">
                        <a:lnSpc>
                          <a:spcPts val="3056"/>
                        </a:lnSpc>
                      </a:pPr>
                      <a:r>
                        <a:rPr b="1" lang="ru-RU" sz="2600" spc="-12" strike="noStrike">
                          <a:solidFill>
                            <a:srgbClr val="c00000"/>
                          </a:solidFill>
                          <a:latin typeface="Arial"/>
                        </a:rPr>
                        <a:t>Нормальний рівень</a:t>
                      </a:r>
                      <a:r>
                        <a:rPr b="1" lang="ru-RU" sz="2600" spc="-32" strike="noStrike">
                          <a:solidFill>
                            <a:srgbClr val="c00000"/>
                          </a:solidFill>
                          <a:latin typeface="Arial"/>
                        </a:rPr>
                        <a:t> </a:t>
                      </a:r>
                      <a:r>
                        <a:rPr b="1" lang="ru-RU" sz="2600" spc="-1" strike="noStrike">
                          <a:solidFill>
                            <a:srgbClr val="c00000"/>
                          </a:solidFill>
                          <a:latin typeface="Arial"/>
                        </a:rPr>
                        <a:t>або</a:t>
                      </a:r>
                      <a:endParaRPr b="0" lang="ru-RU" sz="2600" spc="-1" strike="noStrike">
                        <a:latin typeface="Times New Roman"/>
                      </a:endParaRPr>
                    </a:p>
                    <a:p>
                      <a:pPr marL="1128240" indent="-883440">
                        <a:lnSpc>
                          <a:spcPts val="3050"/>
                        </a:lnSpc>
                        <a:spcBef>
                          <a:spcPts val="159"/>
                        </a:spcBef>
                      </a:pPr>
                      <a:r>
                        <a:rPr b="1" lang="ru-RU" sz="2600" spc="-7" strike="noStrike">
                          <a:solidFill>
                            <a:srgbClr val="c00000"/>
                          </a:solidFill>
                          <a:latin typeface="Arial"/>
                        </a:rPr>
                        <a:t>незначне </a:t>
                      </a:r>
                      <a:r>
                        <a:rPr b="1" lang="ru-RU" sz="2600" spc="-1" strike="noStrike">
                          <a:solidFill>
                            <a:srgbClr val="c00000"/>
                          </a:solidFill>
                          <a:latin typeface="Arial"/>
                        </a:rPr>
                        <a:t>підвищення</a:t>
                      </a:r>
                      <a:r>
                        <a:rPr b="1" lang="ru-RU" sz="2600" spc="-55" strike="noStrike">
                          <a:solidFill>
                            <a:srgbClr val="c00000"/>
                          </a:solidFill>
                          <a:latin typeface="Arial"/>
                        </a:rPr>
                        <a:t> </a:t>
                      </a:r>
                      <a:r>
                        <a:rPr b="1" lang="ru-RU" sz="2600" spc="-7" strike="noStrike">
                          <a:solidFill>
                            <a:srgbClr val="c00000"/>
                          </a:solidFill>
                          <a:latin typeface="Arial"/>
                        </a:rPr>
                        <a:t>(від  4,0 </a:t>
                      </a:r>
                      <a:r>
                        <a:rPr b="1" lang="ru-RU" sz="2600" spc="-1" strike="noStrike">
                          <a:solidFill>
                            <a:srgbClr val="c00000"/>
                          </a:solidFill>
                          <a:latin typeface="Arial"/>
                        </a:rPr>
                        <a:t>до 100</a:t>
                      </a:r>
                      <a:r>
                        <a:rPr b="1" lang="ru-RU" sz="2600" spc="-12" strike="noStrike">
                          <a:solidFill>
                            <a:srgbClr val="c00000"/>
                          </a:solidFill>
                          <a:latin typeface="Arial"/>
                        </a:rPr>
                        <a:t> </a:t>
                      </a:r>
                      <a:r>
                        <a:rPr b="1" lang="ru-RU" sz="2600" spc="-7" strike="noStrike">
                          <a:solidFill>
                            <a:srgbClr val="c00000"/>
                          </a:solidFill>
                          <a:latin typeface="Arial"/>
                        </a:rPr>
                        <a:t>мг/л)</a:t>
                      </a:r>
                      <a:endParaRPr b="0" lang="ru-RU" sz="2600" spc="-1" strike="noStrike">
                        <a:latin typeface="Times New Roman"/>
                      </a:endParaRPr>
                    </a:p>
                  </a:txBody>
                  <a:tcPr marL="91440" marR="91440">
                    <a:lnL w="12240">
                      <a:solidFill>
                        <a:srgbClr val="3d382b"/>
                      </a:solidFill>
                    </a:lnL>
                    <a:lnR w="12240">
                      <a:solidFill>
                        <a:srgbClr val="3d382b"/>
                      </a:solidFill>
                    </a:lnR>
                    <a:lnT w="38160">
                      <a:solidFill>
                        <a:srgbClr val="3d382b"/>
                      </a:solidFill>
                    </a:lnT>
                    <a:lnB w="12240">
                      <a:solidFill>
                        <a:srgbClr val="3d382b"/>
                      </a:solidFill>
                    </a:lnB>
                    <a:solidFill>
                      <a:srgbClr val="edebe6"/>
                    </a:solidFill>
                  </a:tcPr>
                </a:tc>
                <a:tc>
                  <a:txBody>
                    <a:bodyPr>
                      <a:noAutofit/>
                    </a:bodyPr>
                    <a:p>
                      <a:pPr marL="17280">
                        <a:lnSpc>
                          <a:spcPts val="3056"/>
                        </a:lnSpc>
                      </a:pPr>
                      <a:r>
                        <a:rPr b="0" lang="ru-RU" sz="2600" spc="-7" strike="noStrike">
                          <a:solidFill>
                            <a:srgbClr val="1d2e5f"/>
                          </a:solidFill>
                          <a:latin typeface="Arial"/>
                        </a:rPr>
                        <a:t>Більшість вірусних</a:t>
                      </a:r>
                      <a:r>
                        <a:rPr b="0" lang="ru-RU" sz="2600" spc="-60" strike="noStrike">
                          <a:solidFill>
                            <a:srgbClr val="1d2e5f"/>
                          </a:solidFill>
                          <a:latin typeface="Arial"/>
                        </a:rPr>
                        <a:t> </a:t>
                      </a:r>
                      <a:r>
                        <a:rPr b="0" lang="ru-RU" sz="2600" spc="-1" strike="noStrike">
                          <a:solidFill>
                            <a:srgbClr val="1d2e5f"/>
                          </a:solidFill>
                          <a:latin typeface="Arial"/>
                        </a:rPr>
                        <a:t>інфекцій</a:t>
                      </a:r>
                      <a:endParaRPr b="0" lang="ru-RU" sz="2600" spc="-1" strike="noStrike">
                        <a:latin typeface="Times New Roman"/>
                      </a:endParaRPr>
                    </a:p>
                    <a:p>
                      <a:pPr marL="17280">
                        <a:lnSpc>
                          <a:spcPct val="100000"/>
                        </a:lnSpc>
                      </a:pPr>
                      <a:r>
                        <a:rPr b="0" lang="ru-RU" sz="2600" spc="-1" strike="noStrike">
                          <a:solidFill>
                            <a:srgbClr val="1d2e5f"/>
                          </a:solidFill>
                          <a:latin typeface="Arial"/>
                        </a:rPr>
                        <a:t>Активний </a:t>
                      </a:r>
                      <a:r>
                        <a:rPr b="0" lang="ru-RU" sz="2600" spc="-7" strike="noStrike">
                          <a:solidFill>
                            <a:srgbClr val="1d2e5f"/>
                          </a:solidFill>
                          <a:latin typeface="Arial"/>
                        </a:rPr>
                        <a:t>системний червоний</a:t>
                      </a:r>
                      <a:r>
                        <a:rPr b="0" lang="ru-RU" sz="2600" spc="-106" strike="noStrike">
                          <a:solidFill>
                            <a:srgbClr val="1d2e5f"/>
                          </a:solidFill>
                          <a:latin typeface="Arial"/>
                        </a:rPr>
                        <a:t> </a:t>
                      </a:r>
                      <a:r>
                        <a:rPr b="0" lang="ru-RU" sz="2600" spc="-26" strike="noStrike">
                          <a:solidFill>
                            <a:srgbClr val="1d2e5f"/>
                          </a:solidFill>
                          <a:latin typeface="Arial"/>
                        </a:rPr>
                        <a:t>вовчак  </a:t>
                      </a:r>
                      <a:r>
                        <a:rPr b="0" lang="ru-RU" sz="2600" spc="-21" strike="noStrike">
                          <a:solidFill>
                            <a:srgbClr val="1d2e5f"/>
                          </a:solidFill>
                          <a:latin typeface="Arial"/>
                        </a:rPr>
                        <a:t>Розсіяний</a:t>
                      </a:r>
                      <a:r>
                        <a:rPr b="0" lang="ru-RU" sz="2600" spc="-35" strike="noStrike">
                          <a:solidFill>
                            <a:srgbClr val="1d2e5f"/>
                          </a:solidFill>
                          <a:latin typeface="Arial"/>
                        </a:rPr>
                        <a:t> </a:t>
                      </a:r>
                      <a:r>
                        <a:rPr b="0" lang="ru-RU" sz="2600" spc="-1" strike="noStrike">
                          <a:solidFill>
                            <a:srgbClr val="1d2e5f"/>
                          </a:solidFill>
                          <a:latin typeface="Arial"/>
                        </a:rPr>
                        <a:t>склероз</a:t>
                      </a:r>
                      <a:endParaRPr b="0" lang="ru-RU" sz="2600" spc="-1" strike="noStrike">
                        <a:latin typeface="Times New Roman"/>
                      </a:endParaRPr>
                    </a:p>
                    <a:p>
                      <a:pPr marL="17280">
                        <a:lnSpc>
                          <a:spcPct val="100000"/>
                        </a:lnSpc>
                      </a:pPr>
                      <a:r>
                        <a:rPr b="0" lang="ru-RU" sz="2600" spc="-1" strike="noStrike">
                          <a:solidFill>
                            <a:srgbClr val="1d2e5f"/>
                          </a:solidFill>
                          <a:latin typeface="Arial"/>
                        </a:rPr>
                        <a:t>Неактивний </a:t>
                      </a:r>
                      <a:r>
                        <a:rPr b="0" lang="ru-RU" sz="2600" spc="-15" strike="noStrike">
                          <a:solidFill>
                            <a:srgbClr val="1d2e5f"/>
                          </a:solidFill>
                          <a:latin typeface="Arial"/>
                        </a:rPr>
                        <a:t>ревматоїдний </a:t>
                      </a:r>
                      <a:r>
                        <a:rPr b="0" lang="ru-RU" sz="2600" spc="-12" strike="noStrike">
                          <a:solidFill>
                            <a:srgbClr val="1d2e5f"/>
                          </a:solidFill>
                          <a:latin typeface="Arial"/>
                        </a:rPr>
                        <a:t>артрит  </a:t>
                      </a:r>
                      <a:r>
                        <a:rPr b="0" lang="ru-RU" sz="2600" spc="-1" strike="noStrike">
                          <a:solidFill>
                            <a:srgbClr val="1d2e5f"/>
                          </a:solidFill>
                          <a:latin typeface="Arial"/>
                        </a:rPr>
                        <a:t>Мієлома</a:t>
                      </a:r>
                      <a:endParaRPr b="0" lang="ru-RU" sz="2600" spc="-1" strike="noStrike">
                        <a:latin typeface="Times New Roman"/>
                      </a:endParaRPr>
                    </a:p>
                    <a:p>
                      <a:pPr marL="17280">
                        <a:lnSpc>
                          <a:spcPts val="3050"/>
                        </a:lnSpc>
                      </a:pPr>
                      <a:r>
                        <a:rPr b="0" lang="ru-RU" sz="2600" spc="-7" strike="noStrike">
                          <a:solidFill>
                            <a:srgbClr val="1d2e5f"/>
                          </a:solidFill>
                          <a:latin typeface="Arial"/>
                        </a:rPr>
                        <a:t>Більшість</a:t>
                      </a:r>
                      <a:r>
                        <a:rPr b="0" lang="ru-RU" sz="2600" spc="-41" strike="noStrike">
                          <a:solidFill>
                            <a:srgbClr val="1d2e5f"/>
                          </a:solidFill>
                          <a:latin typeface="Arial"/>
                        </a:rPr>
                        <a:t> </a:t>
                      </a:r>
                      <a:r>
                        <a:rPr b="0" lang="ru-RU" sz="2600" spc="-1" strike="noStrike">
                          <a:solidFill>
                            <a:srgbClr val="1d2e5f"/>
                          </a:solidFill>
                          <a:latin typeface="Arial"/>
                        </a:rPr>
                        <a:t>пухлин</a:t>
                      </a:r>
                      <a:endParaRPr b="0" lang="ru-RU" sz="2600" spc="-1" strike="noStrike">
                        <a:latin typeface="Times New Roman"/>
                      </a:endParaRPr>
                    </a:p>
                  </a:txBody>
                  <a:tcPr marL="91440" marR="91440">
                    <a:lnL w="12240">
                      <a:solidFill>
                        <a:srgbClr val="3d382b"/>
                      </a:solidFill>
                    </a:lnL>
                    <a:lnR w="12240">
                      <a:solidFill>
                        <a:srgbClr val="3d382b"/>
                      </a:solidFill>
                    </a:lnR>
                    <a:lnT w="38160">
                      <a:solidFill>
                        <a:srgbClr val="3d382b"/>
                      </a:solidFill>
                    </a:lnT>
                    <a:lnB w="12240">
                      <a:solidFill>
                        <a:srgbClr val="3d382b"/>
                      </a:solidFill>
                    </a:lnB>
                    <a:solidFill>
                      <a:srgbClr val="edebe6"/>
                    </a:solidFill>
                  </a:tcPr>
                </a:tc>
              </a:tr>
              <a:tr h="2757600">
                <a:tc>
                  <a:txBody>
                    <a:bodyPr>
                      <a:noAutofit/>
                    </a:bodyPr>
                    <a:p>
                      <a:pPr marL="1657440" indent="-1501920">
                        <a:lnSpc>
                          <a:spcPts val="3050"/>
                        </a:lnSpc>
                        <a:spcBef>
                          <a:spcPts val="96"/>
                        </a:spcBef>
                      </a:pPr>
                      <a:r>
                        <a:rPr b="1" lang="ru-RU" sz="2600" spc="-7" strike="noStrike">
                          <a:solidFill>
                            <a:srgbClr val="c00000"/>
                          </a:solidFill>
                          <a:latin typeface="Arial"/>
                        </a:rPr>
                        <a:t>Помірне </a:t>
                      </a:r>
                      <a:r>
                        <a:rPr b="1" lang="ru-RU" sz="2600" spc="-1" strike="noStrike">
                          <a:solidFill>
                            <a:srgbClr val="c00000"/>
                          </a:solidFill>
                          <a:latin typeface="Arial"/>
                        </a:rPr>
                        <a:t>підвищення (100</a:t>
                      </a:r>
                      <a:r>
                        <a:rPr b="1" lang="ru-RU" sz="2600" spc="-52" strike="noStrike">
                          <a:solidFill>
                            <a:srgbClr val="c00000"/>
                          </a:solidFill>
                          <a:latin typeface="Arial"/>
                        </a:rPr>
                        <a:t> </a:t>
                      </a:r>
                      <a:r>
                        <a:rPr b="1" lang="ru-RU" sz="2600" spc="-1" strike="noStrike">
                          <a:solidFill>
                            <a:srgbClr val="c00000"/>
                          </a:solidFill>
                          <a:latin typeface="Arial"/>
                        </a:rPr>
                        <a:t>–  200</a:t>
                      </a:r>
                      <a:r>
                        <a:rPr b="1" lang="ru-RU" sz="2600" spc="-12" strike="noStrike">
                          <a:solidFill>
                            <a:srgbClr val="c00000"/>
                          </a:solidFill>
                          <a:latin typeface="Arial"/>
                        </a:rPr>
                        <a:t> </a:t>
                      </a:r>
                      <a:r>
                        <a:rPr b="1" lang="ru-RU" sz="2600" spc="-1" strike="noStrike">
                          <a:solidFill>
                            <a:srgbClr val="c00000"/>
                          </a:solidFill>
                          <a:latin typeface="Arial"/>
                        </a:rPr>
                        <a:t>мг/л)</a:t>
                      </a:r>
                      <a:endParaRPr b="0" lang="ru-RU" sz="2600" spc="-1" strike="noStrike">
                        <a:latin typeface="Times New Roman"/>
                      </a:endParaRPr>
                    </a:p>
                  </a:txBody>
                  <a:tcPr marL="91440" marR="91440">
                    <a:lnL w="12240">
                      <a:solidFill>
                        <a:srgbClr val="3d382b"/>
                      </a:solidFill>
                    </a:lnL>
                    <a:lnR w="12240">
                      <a:solidFill>
                        <a:srgbClr val="3d382b"/>
                      </a:solidFill>
                    </a:lnR>
                    <a:lnT w="12240">
                      <a:solidFill>
                        <a:srgbClr val="3d382b"/>
                      </a:solidFill>
                    </a:lnT>
                    <a:lnB w="12240">
                      <a:solidFill>
                        <a:srgbClr val="3d382b"/>
                      </a:solidFill>
                    </a:lnB>
                    <a:solidFill>
                      <a:srgbClr val="edebe6"/>
                    </a:solidFill>
                  </a:tcPr>
                </a:tc>
                <a:tc>
                  <a:txBody>
                    <a:bodyPr>
                      <a:noAutofit/>
                    </a:bodyPr>
                    <a:p>
                      <a:pPr marL="17280">
                        <a:lnSpc>
                          <a:spcPts val="3121"/>
                        </a:lnSpc>
                        <a:spcBef>
                          <a:spcPts val="40"/>
                        </a:spcBef>
                      </a:pPr>
                      <a:r>
                        <a:rPr b="0" lang="ru-RU" sz="2600" spc="-12" strike="noStrike">
                          <a:solidFill>
                            <a:srgbClr val="1d2e5f"/>
                          </a:solidFill>
                          <a:latin typeface="Arial"/>
                        </a:rPr>
                        <a:t>Вірус </a:t>
                      </a:r>
                      <a:r>
                        <a:rPr b="0" lang="ru-RU" sz="2600" spc="-7" strike="noStrike">
                          <a:solidFill>
                            <a:srgbClr val="1d2e5f"/>
                          </a:solidFill>
                          <a:latin typeface="Arial"/>
                        </a:rPr>
                        <a:t>Епштейн-Бара </a:t>
                      </a:r>
                      <a:r>
                        <a:rPr b="0" lang="ru-RU" sz="2600" spc="-1" strike="noStrike">
                          <a:solidFill>
                            <a:srgbClr val="1d2e5f"/>
                          </a:solidFill>
                          <a:latin typeface="Arial"/>
                        </a:rPr>
                        <a:t>/ </a:t>
                      </a:r>
                      <a:r>
                        <a:rPr b="0" lang="ru-RU" sz="2600" spc="-12" strike="noStrike">
                          <a:solidFill>
                            <a:srgbClr val="1d2e5f"/>
                          </a:solidFill>
                          <a:latin typeface="Arial"/>
                        </a:rPr>
                        <a:t>Цитомегаловірус  </a:t>
                      </a:r>
                      <a:r>
                        <a:rPr b="0" lang="ru-RU" sz="2600" spc="-7" strike="noStrike">
                          <a:solidFill>
                            <a:srgbClr val="1d2e5f"/>
                          </a:solidFill>
                          <a:latin typeface="Arial"/>
                        </a:rPr>
                        <a:t>Бактеріальна</a:t>
                      </a:r>
                      <a:r>
                        <a:rPr b="0" lang="ru-RU" sz="2600" spc="-26" strike="noStrike">
                          <a:solidFill>
                            <a:srgbClr val="1d2e5f"/>
                          </a:solidFill>
                          <a:latin typeface="Arial"/>
                        </a:rPr>
                        <a:t> </a:t>
                      </a:r>
                      <a:r>
                        <a:rPr b="0" lang="ru-RU" sz="2600" spc="-1" strike="noStrike">
                          <a:solidFill>
                            <a:srgbClr val="1d2e5f"/>
                          </a:solidFill>
                          <a:latin typeface="Arial"/>
                        </a:rPr>
                        <a:t>інфекція</a:t>
                      </a:r>
                      <a:endParaRPr b="0" lang="ru-RU" sz="2600" spc="-1" strike="noStrike">
                        <a:latin typeface="Times New Roman"/>
                      </a:endParaRPr>
                    </a:p>
                    <a:p>
                      <a:pPr marL="17280">
                        <a:lnSpc>
                          <a:spcPts val="3121"/>
                        </a:lnSpc>
                      </a:pPr>
                      <a:r>
                        <a:rPr b="0" lang="ru-RU" sz="2600" spc="-1" strike="noStrike">
                          <a:solidFill>
                            <a:srgbClr val="1d2e5f"/>
                          </a:solidFill>
                          <a:latin typeface="Arial"/>
                        </a:rPr>
                        <a:t>Активний </a:t>
                      </a:r>
                      <a:r>
                        <a:rPr b="0" lang="ru-RU" sz="2600" spc="-15" strike="noStrike">
                          <a:solidFill>
                            <a:srgbClr val="1d2e5f"/>
                          </a:solidFill>
                          <a:latin typeface="Arial"/>
                        </a:rPr>
                        <a:t>ревматоїдний </a:t>
                      </a:r>
                      <a:r>
                        <a:rPr b="0" lang="ru-RU" sz="2600" spc="-12" strike="noStrike">
                          <a:solidFill>
                            <a:srgbClr val="1d2e5f"/>
                          </a:solidFill>
                          <a:latin typeface="Arial"/>
                        </a:rPr>
                        <a:t>артрит  </a:t>
                      </a:r>
                      <a:r>
                        <a:rPr b="0" lang="ru-RU" sz="2600" spc="-21" strike="noStrike">
                          <a:solidFill>
                            <a:srgbClr val="1d2e5f"/>
                          </a:solidFill>
                          <a:latin typeface="Arial"/>
                        </a:rPr>
                        <a:t>Ревматична</a:t>
                      </a:r>
                      <a:r>
                        <a:rPr b="0" lang="ru-RU" sz="2600" spc="-12" strike="noStrike">
                          <a:solidFill>
                            <a:srgbClr val="1d2e5f"/>
                          </a:solidFill>
                          <a:latin typeface="Arial"/>
                        </a:rPr>
                        <a:t> </a:t>
                      </a:r>
                      <a:r>
                        <a:rPr b="0" lang="ru-RU" sz="2600" spc="-7" strike="noStrike">
                          <a:solidFill>
                            <a:srgbClr val="1d2e5f"/>
                          </a:solidFill>
                          <a:latin typeface="Arial"/>
                        </a:rPr>
                        <a:t>поліміалгія</a:t>
                      </a:r>
                      <a:endParaRPr b="0" lang="ru-RU" sz="2600" spc="-1" strike="noStrike">
                        <a:latin typeface="Times New Roman"/>
                      </a:endParaRPr>
                    </a:p>
                    <a:p>
                      <a:pPr marL="17280">
                        <a:lnSpc>
                          <a:spcPts val="3121"/>
                        </a:lnSpc>
                      </a:pPr>
                      <a:r>
                        <a:rPr b="0" lang="ru-RU" sz="2600" spc="-1" strike="noStrike">
                          <a:solidFill>
                            <a:srgbClr val="1d2e5f"/>
                          </a:solidFill>
                          <a:latin typeface="Arial"/>
                        </a:rPr>
                        <a:t>Висковий</a:t>
                      </a:r>
                      <a:r>
                        <a:rPr b="0" lang="ru-RU" sz="2600" spc="-66" strike="noStrike">
                          <a:solidFill>
                            <a:srgbClr val="1d2e5f"/>
                          </a:solidFill>
                          <a:latin typeface="Arial"/>
                        </a:rPr>
                        <a:t> </a:t>
                      </a:r>
                      <a:r>
                        <a:rPr b="0" lang="ru-RU" sz="2600" spc="-15" strike="noStrike">
                          <a:solidFill>
                            <a:srgbClr val="1d2e5f"/>
                          </a:solidFill>
                          <a:latin typeface="Arial"/>
                        </a:rPr>
                        <a:t>артеріїт  </a:t>
                      </a:r>
                      <a:r>
                        <a:rPr b="0" lang="ru-RU" sz="2600" spc="-7" strike="noStrike">
                          <a:solidFill>
                            <a:srgbClr val="1d2e5f"/>
                          </a:solidFill>
                          <a:latin typeface="Arial"/>
                        </a:rPr>
                        <a:t>Лімфома</a:t>
                      </a:r>
                      <a:endParaRPr b="0" lang="ru-RU" sz="2600" spc="-1" strike="noStrike">
                        <a:latin typeface="Times New Roman"/>
                      </a:endParaRPr>
                    </a:p>
                    <a:p>
                      <a:pPr marL="17280">
                        <a:lnSpc>
                          <a:spcPts val="2945"/>
                        </a:lnSpc>
                      </a:pPr>
                      <a:r>
                        <a:rPr b="0" lang="ru-RU" sz="2600" spc="-1" strike="noStrike">
                          <a:solidFill>
                            <a:srgbClr val="1d2e5f"/>
                          </a:solidFill>
                          <a:latin typeface="Arial"/>
                        </a:rPr>
                        <a:t>Гіпернефрома</a:t>
                      </a:r>
                      <a:endParaRPr b="0" lang="ru-RU" sz="2600" spc="-1" strike="noStrike">
                        <a:latin typeface="Times New Roman"/>
                      </a:endParaRPr>
                    </a:p>
                  </a:txBody>
                  <a:tcPr marL="91440" marR="91440">
                    <a:lnL w="12240">
                      <a:solidFill>
                        <a:srgbClr val="3d382b"/>
                      </a:solidFill>
                    </a:lnL>
                    <a:lnR w="12240">
                      <a:solidFill>
                        <a:srgbClr val="3d382b"/>
                      </a:solidFill>
                    </a:lnR>
                    <a:lnT w="12240">
                      <a:solidFill>
                        <a:srgbClr val="3d382b"/>
                      </a:solidFill>
                    </a:lnT>
                    <a:lnB w="12240">
                      <a:solidFill>
                        <a:srgbClr val="3d382b"/>
                      </a:solidFill>
                    </a:lnB>
                    <a:solidFill>
                      <a:srgbClr val="edebe6"/>
                    </a:solidFill>
                  </a:tcPr>
                </a:tc>
              </a:tr>
              <a:tr h="1546200">
                <a:tc>
                  <a:txBody>
                    <a:bodyPr>
                      <a:noAutofit/>
                    </a:bodyPr>
                    <a:p>
                      <a:pPr marL="972720" indent="-435240">
                        <a:lnSpc>
                          <a:spcPts val="3050"/>
                        </a:lnSpc>
                        <a:spcBef>
                          <a:spcPts val="99"/>
                        </a:spcBef>
                      </a:pPr>
                      <a:r>
                        <a:rPr b="1" lang="ru-RU" sz="2600" spc="-7" strike="noStrike">
                          <a:solidFill>
                            <a:srgbClr val="c00000"/>
                          </a:solidFill>
                          <a:latin typeface="Arial"/>
                        </a:rPr>
                        <a:t>Виражене</a:t>
                      </a:r>
                      <a:r>
                        <a:rPr b="1" lang="ru-RU" sz="2600" spc="-111" strike="noStrike">
                          <a:solidFill>
                            <a:srgbClr val="c00000"/>
                          </a:solidFill>
                          <a:latin typeface="Arial"/>
                        </a:rPr>
                        <a:t> </a:t>
                      </a:r>
                      <a:r>
                        <a:rPr b="1" lang="ru-RU" sz="2600" spc="-1" strike="noStrike">
                          <a:solidFill>
                            <a:srgbClr val="c00000"/>
                          </a:solidFill>
                          <a:latin typeface="Arial"/>
                        </a:rPr>
                        <a:t>підвищення  </a:t>
                      </a:r>
                      <a:r>
                        <a:rPr b="1" lang="ru-RU" sz="2600" spc="-7" strike="noStrike">
                          <a:solidFill>
                            <a:srgbClr val="c00000"/>
                          </a:solidFill>
                          <a:latin typeface="Arial"/>
                        </a:rPr>
                        <a:t>(більше </a:t>
                      </a:r>
                      <a:r>
                        <a:rPr b="1" lang="ru-RU" sz="2600" spc="-1" strike="noStrike">
                          <a:solidFill>
                            <a:srgbClr val="c00000"/>
                          </a:solidFill>
                          <a:latin typeface="Arial"/>
                        </a:rPr>
                        <a:t>200</a:t>
                      </a:r>
                      <a:r>
                        <a:rPr b="1" lang="ru-RU" sz="2600" spc="-32" strike="noStrike">
                          <a:solidFill>
                            <a:srgbClr val="c00000"/>
                          </a:solidFill>
                          <a:latin typeface="Arial"/>
                        </a:rPr>
                        <a:t> </a:t>
                      </a:r>
                      <a:r>
                        <a:rPr b="1" lang="ru-RU" sz="2600" spc="-1" strike="noStrike">
                          <a:solidFill>
                            <a:srgbClr val="c00000"/>
                          </a:solidFill>
                          <a:latin typeface="Arial"/>
                        </a:rPr>
                        <a:t>мг/л)</a:t>
                      </a:r>
                      <a:endParaRPr b="0" lang="ru-RU" sz="2600" spc="-1" strike="noStrike">
                        <a:latin typeface="Times New Roman"/>
                      </a:endParaRPr>
                    </a:p>
                  </a:txBody>
                  <a:tcPr marL="91440" marR="91440">
                    <a:lnL w="12240">
                      <a:solidFill>
                        <a:srgbClr val="3d382b"/>
                      </a:solidFill>
                    </a:lnL>
                    <a:lnR w="12240">
                      <a:solidFill>
                        <a:srgbClr val="3d382b"/>
                      </a:solidFill>
                    </a:lnR>
                    <a:lnT w="12240">
                      <a:solidFill>
                        <a:srgbClr val="3d382b"/>
                      </a:solidFill>
                    </a:lnT>
                    <a:lnB w="12240">
                      <a:solidFill>
                        <a:srgbClr val="3d382b"/>
                      </a:solidFill>
                    </a:lnB>
                    <a:solidFill>
                      <a:srgbClr val="edebe6"/>
                    </a:solidFill>
                  </a:tcPr>
                </a:tc>
                <a:tc>
                  <a:txBody>
                    <a:bodyPr>
                      <a:noAutofit/>
                    </a:bodyPr>
                    <a:p>
                      <a:pPr marL="17280">
                        <a:lnSpc>
                          <a:spcPts val="3121"/>
                        </a:lnSpc>
                        <a:spcBef>
                          <a:spcPts val="40"/>
                        </a:spcBef>
                      </a:pPr>
                      <a:r>
                        <a:rPr b="0" lang="ru-RU" sz="2600" spc="-1" strike="noStrike">
                          <a:solidFill>
                            <a:srgbClr val="1d2e5f"/>
                          </a:solidFill>
                          <a:latin typeface="Arial"/>
                        </a:rPr>
                        <a:t>Важкий </a:t>
                      </a:r>
                      <a:r>
                        <a:rPr b="0" lang="ru-RU" sz="2600" spc="-7" strike="noStrike">
                          <a:solidFill>
                            <a:srgbClr val="1d2e5f"/>
                          </a:solidFill>
                          <a:latin typeface="Arial"/>
                        </a:rPr>
                        <a:t>бактеріальний</a:t>
                      </a:r>
                      <a:r>
                        <a:rPr b="0" lang="ru-RU" sz="2600" spc="-114" strike="noStrike">
                          <a:solidFill>
                            <a:srgbClr val="1d2e5f"/>
                          </a:solidFill>
                          <a:latin typeface="Arial"/>
                        </a:rPr>
                        <a:t> </a:t>
                      </a:r>
                      <a:r>
                        <a:rPr b="0" lang="ru-RU" sz="2600" spc="-1" strike="noStrike">
                          <a:solidFill>
                            <a:srgbClr val="1d2e5f"/>
                          </a:solidFill>
                          <a:latin typeface="Arial"/>
                        </a:rPr>
                        <a:t>сепсис  </a:t>
                      </a:r>
                      <a:r>
                        <a:rPr b="0" lang="ru-RU" sz="2600" spc="-15" strike="noStrike">
                          <a:solidFill>
                            <a:srgbClr val="1d2e5f"/>
                          </a:solidFill>
                          <a:latin typeface="Arial"/>
                        </a:rPr>
                        <a:t>Легіонельоз</a:t>
                      </a:r>
                      <a:endParaRPr b="0" lang="ru-RU" sz="2600" spc="-1" strike="noStrike">
                        <a:latin typeface="Times New Roman"/>
                      </a:endParaRPr>
                    </a:p>
                    <a:p>
                      <a:pPr marL="17280">
                        <a:lnSpc>
                          <a:spcPts val="2945"/>
                        </a:lnSpc>
                      </a:pPr>
                      <a:r>
                        <a:rPr b="0" lang="ru-RU" sz="2600" spc="-1" strike="noStrike">
                          <a:solidFill>
                            <a:srgbClr val="1d2e5f"/>
                          </a:solidFill>
                          <a:latin typeface="Arial"/>
                        </a:rPr>
                        <a:t>Активний </a:t>
                      </a:r>
                      <a:r>
                        <a:rPr b="0" lang="ru-RU" sz="2600" spc="-12" strike="noStrike">
                          <a:solidFill>
                            <a:srgbClr val="1d2e5f"/>
                          </a:solidFill>
                          <a:latin typeface="Arial"/>
                        </a:rPr>
                        <a:t>васкуліт </a:t>
                      </a:r>
                      <a:r>
                        <a:rPr b="0" lang="ru-RU" sz="2600" spc="-7" strike="noStrike">
                          <a:solidFill>
                            <a:srgbClr val="1d2e5f"/>
                          </a:solidFill>
                          <a:latin typeface="Arial"/>
                        </a:rPr>
                        <a:t>(Вегенера,</a:t>
                      </a:r>
                      <a:r>
                        <a:rPr b="0" lang="ru-RU" sz="2600" spc="-52" strike="noStrike">
                          <a:solidFill>
                            <a:srgbClr val="1d2e5f"/>
                          </a:solidFill>
                          <a:latin typeface="Arial"/>
                        </a:rPr>
                        <a:t> </a:t>
                      </a:r>
                      <a:r>
                        <a:rPr b="0" lang="ru-RU" sz="2600" spc="-12" strike="noStrike">
                          <a:solidFill>
                            <a:srgbClr val="1d2e5f"/>
                          </a:solidFill>
                          <a:latin typeface="Arial"/>
                        </a:rPr>
                        <a:t>ревматоїдний)</a:t>
                      </a:r>
                      <a:endParaRPr b="0" lang="ru-RU" sz="2600" spc="-1" strike="noStrike">
                        <a:latin typeface="Times New Roman"/>
                      </a:endParaRPr>
                    </a:p>
                  </a:txBody>
                  <a:tcPr marL="91440" marR="91440">
                    <a:lnL w="12240">
                      <a:solidFill>
                        <a:srgbClr val="3d382b"/>
                      </a:solidFill>
                    </a:lnL>
                    <a:lnR w="12240">
                      <a:solidFill>
                        <a:srgbClr val="3d382b"/>
                      </a:solidFill>
                    </a:lnR>
                    <a:lnT w="12240">
                      <a:solidFill>
                        <a:srgbClr val="3d382b"/>
                      </a:solidFill>
                    </a:lnT>
                    <a:lnB w="12240">
                      <a:solidFill>
                        <a:srgbClr val="3d382b"/>
                      </a:solidFill>
                    </a:lnB>
                    <a:solidFill>
                      <a:srgbClr val="edebe6"/>
                    </a:solidFill>
                  </a:tcPr>
                </a:tc>
              </a:tr>
              <a:tr h="1172520">
                <a:tc>
                  <a:txBody>
                    <a:bodyPr>
                      <a:noAutofit/>
                    </a:bodyPr>
                    <a:p>
                      <a:pPr marL="972720" indent="-884880">
                        <a:lnSpc>
                          <a:spcPts val="3050"/>
                        </a:lnSpc>
                        <a:spcBef>
                          <a:spcPts val="99"/>
                        </a:spcBef>
                      </a:pPr>
                      <a:r>
                        <a:rPr b="1" lang="ru-RU" sz="2600" spc="-1" strike="noStrike">
                          <a:solidFill>
                            <a:srgbClr val="c00000"/>
                          </a:solidFill>
                          <a:latin typeface="Arial"/>
                        </a:rPr>
                        <a:t>Дуже </a:t>
                      </a:r>
                      <a:r>
                        <a:rPr b="1" lang="ru-RU" sz="2600" spc="-7" strike="noStrike">
                          <a:solidFill>
                            <a:srgbClr val="c00000"/>
                          </a:solidFill>
                          <a:latin typeface="Arial"/>
                        </a:rPr>
                        <a:t>виражене</a:t>
                      </a:r>
                      <a:r>
                        <a:rPr b="1" lang="ru-RU" sz="2600" spc="-97" strike="noStrike">
                          <a:solidFill>
                            <a:srgbClr val="c00000"/>
                          </a:solidFill>
                          <a:latin typeface="Arial"/>
                        </a:rPr>
                        <a:t> </a:t>
                      </a:r>
                      <a:r>
                        <a:rPr b="1" lang="ru-RU" sz="2600" spc="-1" strike="noStrike">
                          <a:solidFill>
                            <a:srgbClr val="c00000"/>
                          </a:solidFill>
                          <a:latin typeface="Arial"/>
                        </a:rPr>
                        <a:t>підвищення  </a:t>
                      </a:r>
                      <a:r>
                        <a:rPr b="1" lang="ru-RU" sz="2600" spc="-7" strike="noStrike">
                          <a:solidFill>
                            <a:srgbClr val="c00000"/>
                          </a:solidFill>
                          <a:latin typeface="Arial"/>
                        </a:rPr>
                        <a:t>(більше </a:t>
                      </a:r>
                      <a:r>
                        <a:rPr b="1" lang="ru-RU" sz="2600" spc="-1" strike="noStrike">
                          <a:solidFill>
                            <a:srgbClr val="c00000"/>
                          </a:solidFill>
                          <a:latin typeface="Arial"/>
                        </a:rPr>
                        <a:t>400</a:t>
                      </a:r>
                      <a:r>
                        <a:rPr b="1" lang="ru-RU" sz="2600" spc="-26" strike="noStrike">
                          <a:solidFill>
                            <a:srgbClr val="c00000"/>
                          </a:solidFill>
                          <a:latin typeface="Arial"/>
                        </a:rPr>
                        <a:t> </a:t>
                      </a:r>
                      <a:r>
                        <a:rPr b="1" lang="ru-RU" sz="2600" spc="-1" strike="noStrike">
                          <a:solidFill>
                            <a:srgbClr val="c00000"/>
                          </a:solidFill>
                          <a:latin typeface="Arial"/>
                        </a:rPr>
                        <a:t>мг/л)</a:t>
                      </a:r>
                      <a:endParaRPr b="0" lang="ru-RU" sz="2600" spc="-1" strike="noStrike">
                        <a:latin typeface="Times New Roman"/>
                      </a:endParaRPr>
                    </a:p>
                  </a:txBody>
                  <a:tcPr marL="91440" marR="91440">
                    <a:lnL w="12240">
                      <a:solidFill>
                        <a:srgbClr val="3d382b"/>
                      </a:solidFill>
                    </a:lnL>
                    <a:lnR w="12240">
                      <a:solidFill>
                        <a:srgbClr val="3d382b"/>
                      </a:solidFill>
                    </a:lnR>
                    <a:lnT w="12240">
                      <a:solidFill>
                        <a:srgbClr val="3d382b"/>
                      </a:solidFill>
                    </a:lnT>
                    <a:lnB w="12240">
                      <a:solidFill>
                        <a:srgbClr val="3d382b"/>
                      </a:solidFill>
                    </a:lnB>
                    <a:solidFill>
                      <a:srgbClr val="edebe6"/>
                    </a:solidFill>
                  </a:tcPr>
                </a:tc>
                <a:tc>
                  <a:txBody>
                    <a:bodyPr>
                      <a:noAutofit/>
                    </a:bodyPr>
                    <a:p>
                      <a:pPr marL="17280">
                        <a:lnSpc>
                          <a:spcPts val="3121"/>
                        </a:lnSpc>
                        <a:spcBef>
                          <a:spcPts val="45"/>
                        </a:spcBef>
                      </a:pPr>
                      <a:r>
                        <a:rPr b="0" lang="ru-RU" sz="2600" spc="-1" strike="noStrike">
                          <a:solidFill>
                            <a:srgbClr val="1d2e5f"/>
                          </a:solidFill>
                          <a:latin typeface="Arial"/>
                        </a:rPr>
                        <a:t>Блискавичний сепсис </a:t>
                      </a:r>
                      <a:r>
                        <a:rPr b="0" lang="ru-RU" sz="2600" spc="-15" strike="noStrike">
                          <a:solidFill>
                            <a:srgbClr val="1d2e5f"/>
                          </a:solidFill>
                          <a:latin typeface="Arial"/>
                        </a:rPr>
                        <a:t>(глибокі </a:t>
                      </a:r>
                      <a:r>
                        <a:rPr b="0" lang="ru-RU" sz="2600" spc="-12" strike="noStrike">
                          <a:solidFill>
                            <a:srgbClr val="1d2e5f"/>
                          </a:solidFill>
                          <a:latin typeface="Arial"/>
                        </a:rPr>
                        <a:t>абсцеси </a:t>
                      </a:r>
                      <a:r>
                        <a:rPr b="0" lang="ru-RU" sz="2600" spc="-1" strike="noStrike">
                          <a:solidFill>
                            <a:srgbClr val="1d2e5f"/>
                          </a:solidFill>
                          <a:latin typeface="Arial"/>
                        </a:rPr>
                        <a:t>тканин)  </a:t>
                      </a:r>
                      <a:r>
                        <a:rPr b="0" lang="ru-RU" sz="2600" spc="-7" strike="noStrike">
                          <a:solidFill>
                            <a:srgbClr val="1d2e5f"/>
                          </a:solidFill>
                          <a:latin typeface="Arial"/>
                        </a:rPr>
                        <a:t>Фульмінантний</a:t>
                      </a:r>
                      <a:r>
                        <a:rPr b="0" lang="ru-RU" sz="2600" spc="-15" strike="noStrike">
                          <a:solidFill>
                            <a:srgbClr val="1d2e5f"/>
                          </a:solidFill>
                          <a:latin typeface="Arial"/>
                        </a:rPr>
                        <a:t> легіонельоз</a:t>
                      </a:r>
                      <a:endParaRPr b="0" lang="ru-RU" sz="2600" spc="-1" strike="noStrike">
                        <a:latin typeface="Times New Roman"/>
                      </a:endParaRPr>
                    </a:p>
                    <a:p>
                      <a:pPr marL="17280">
                        <a:lnSpc>
                          <a:spcPts val="2945"/>
                        </a:lnSpc>
                      </a:pPr>
                      <a:r>
                        <a:rPr b="0" lang="ru-RU" sz="2600" spc="-1" strike="noStrike">
                          <a:solidFill>
                            <a:srgbClr val="1d2e5f"/>
                          </a:solidFill>
                          <a:latin typeface="Arial"/>
                        </a:rPr>
                        <a:t>За </a:t>
                      </a:r>
                      <a:r>
                        <a:rPr b="0" lang="ru-RU" sz="2600" spc="-15" strike="noStrike">
                          <a:solidFill>
                            <a:srgbClr val="1d2e5f"/>
                          </a:solidFill>
                          <a:latin typeface="Arial"/>
                        </a:rPr>
                        <a:t>такого </a:t>
                      </a:r>
                      <a:r>
                        <a:rPr b="0" lang="ru-RU" sz="2600" spc="-7" strike="noStrike">
                          <a:solidFill>
                            <a:srgbClr val="1d2e5f"/>
                          </a:solidFill>
                          <a:latin typeface="Arial"/>
                        </a:rPr>
                        <a:t>рівня зазвичай кінцем </a:t>
                      </a:r>
                      <a:r>
                        <a:rPr b="0" lang="ru-RU" sz="2600" spc="-1" strike="noStrike">
                          <a:solidFill>
                            <a:srgbClr val="1d2e5f"/>
                          </a:solidFill>
                          <a:latin typeface="Arial"/>
                        </a:rPr>
                        <a:t>є</a:t>
                      </a:r>
                      <a:r>
                        <a:rPr b="0" lang="ru-RU" sz="2600" spc="-7" strike="noStrike">
                          <a:solidFill>
                            <a:srgbClr val="1d2e5f"/>
                          </a:solidFill>
                          <a:latin typeface="Arial"/>
                        </a:rPr>
                        <a:t> </a:t>
                      </a:r>
                      <a:r>
                        <a:rPr b="0" lang="ru-RU" sz="2600" spc="-12" strike="noStrike">
                          <a:solidFill>
                            <a:srgbClr val="1d2e5f"/>
                          </a:solidFill>
                          <a:latin typeface="Arial"/>
                        </a:rPr>
                        <a:t>смерть</a:t>
                      </a:r>
                      <a:endParaRPr b="0" lang="ru-RU" sz="2600" spc="-1" strike="noStrike">
                        <a:latin typeface="Times New Roman"/>
                      </a:endParaRPr>
                    </a:p>
                  </a:txBody>
                  <a:tcPr marL="91440" marR="91440">
                    <a:lnL w="12240">
                      <a:solidFill>
                        <a:srgbClr val="3d382b"/>
                      </a:solidFill>
                    </a:lnL>
                    <a:lnR w="12240">
                      <a:solidFill>
                        <a:srgbClr val="3d382b"/>
                      </a:solidFill>
                    </a:lnR>
                    <a:lnT w="12240">
                      <a:solidFill>
                        <a:srgbClr val="3d382b"/>
                      </a:solidFill>
                    </a:lnT>
                    <a:lnB w="12240">
                      <a:solidFill>
                        <a:srgbClr val="3d382b"/>
                      </a:solidFill>
                    </a:lnB>
                    <a:solidFill>
                      <a:srgbClr val="edebe6"/>
                    </a:solidFill>
                  </a:tcPr>
                </a:tc>
              </a:tr>
            </a:tbl>
          </a:graphicData>
        </a:graphic>
      </p:graphicFrame>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CustomShape 1"/>
          <p:cNvSpPr/>
          <p:nvPr/>
        </p:nvSpPr>
        <p:spPr>
          <a:xfrm>
            <a:off x="648360" y="412920"/>
            <a:ext cx="11951280" cy="90190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600" spc="-1" strike="noStrike">
                <a:solidFill>
                  <a:srgbClr val="000000"/>
                </a:solidFill>
                <a:latin typeface="Arial"/>
                <a:ea typeface="DejaVu Sans"/>
              </a:rPr>
              <a:t>Використання навантажувальних тестів у клінічній імунології дозволило вперше вирішити питання про резерви імунологічних процесів у конкретного індивідуума, тобто відповісти на питання, </a:t>
            </a:r>
            <a:r>
              <a:rPr b="1" i="1" lang="ru-RU" sz="2600" spc="-1" strike="noStrike">
                <a:solidFill>
                  <a:srgbClr val="ff0000"/>
                </a:solidFill>
                <a:latin typeface="Arial"/>
                <a:ea typeface="DejaVu Sans"/>
              </a:rPr>
              <a:t>чи здатна ця система збільшити свої функціональні можливості чи її резерви вже вичерпані?</a:t>
            </a:r>
            <a:endParaRPr b="0" lang="ru-RU" sz="2600" spc="-1" strike="noStrike">
              <a:latin typeface="Arial"/>
            </a:endParaRPr>
          </a:p>
          <a:p>
            <a:pPr algn="just">
              <a:lnSpc>
                <a:spcPct val="100000"/>
              </a:lnSpc>
            </a:pPr>
            <a:r>
              <a:rPr b="1" lang="ru-RU" sz="2400" spc="-1" strike="noStrike">
                <a:solidFill>
                  <a:srgbClr val="000000"/>
                </a:solidFill>
                <a:latin typeface="Arial"/>
                <a:ea typeface="DejaVu Sans"/>
              </a:rPr>
              <a:t>Для визначення функціональних резервів фагоцитуючих клітин використовували такі методи: </a:t>
            </a:r>
            <a:endParaRPr b="0" lang="ru-RU" sz="2400" spc="-1" strike="noStrike">
              <a:latin typeface="Arial"/>
            </a:endParaRPr>
          </a:p>
          <a:p>
            <a:pPr marL="216000" indent="-215280" algn="just">
              <a:lnSpc>
                <a:spcPct val="100000"/>
              </a:lnSpc>
              <a:buClr>
                <a:srgbClr val="000000"/>
              </a:buClr>
              <a:buSzPct val="45000"/>
              <a:buFont typeface="Wingdings" charset="2"/>
              <a:buChar char=""/>
            </a:pPr>
            <a:r>
              <a:rPr b="1" lang="ru-RU" sz="2400" spc="-1" strike="noStrike">
                <a:solidFill>
                  <a:srgbClr val="000000"/>
                </a:solidFill>
                <a:latin typeface="Arial"/>
                <a:ea typeface="DejaVu Sans"/>
              </a:rPr>
              <a:t>1) фагоцитарну реакцію за методом Серебрейського та Антонової з визначенням показника ФП (відсоток клітин, що беруть участь у захопленні мікроба) та ФІ (числа мікробів, захоплених однією клітиною). </a:t>
            </a:r>
            <a:endParaRPr b="0" lang="ru-RU" sz="2400" spc="-1" strike="noStrike">
              <a:latin typeface="Arial"/>
            </a:endParaRPr>
          </a:p>
          <a:p>
            <a:pPr marL="216000" indent="-215280" algn="just">
              <a:lnSpc>
                <a:spcPct val="100000"/>
              </a:lnSpc>
              <a:buClr>
                <a:srgbClr val="000000"/>
              </a:buClr>
              <a:buSzPct val="45000"/>
              <a:buFont typeface="Wingdings" charset="2"/>
              <a:buChar char=""/>
            </a:pPr>
            <a:r>
              <a:rPr b="1" lang="ru-RU" sz="2400" spc="-1" strike="noStrike">
                <a:solidFill>
                  <a:srgbClr val="000000"/>
                </a:solidFill>
                <a:latin typeface="Arial"/>
                <a:ea typeface="DejaVu Sans"/>
              </a:rPr>
              <a:t>Для визначення перетравлюючої здатності клітин реакцію враховували через 30 хв і 2 год. Як стимулятор in vitro використовували продігіозан; </a:t>
            </a:r>
            <a:endParaRPr b="0" lang="ru-RU" sz="2400" spc="-1" strike="noStrike">
              <a:latin typeface="Arial"/>
            </a:endParaRPr>
          </a:p>
          <a:p>
            <a:pPr marL="216000" indent="-215280" algn="just">
              <a:lnSpc>
                <a:spcPct val="100000"/>
              </a:lnSpc>
              <a:buClr>
                <a:srgbClr val="000000"/>
              </a:buClr>
              <a:buSzPct val="45000"/>
              <a:buFont typeface="Wingdings" charset="2"/>
              <a:buChar char=""/>
            </a:pPr>
            <a:r>
              <a:rPr b="1" lang="ru-RU" sz="2400" spc="-1" strike="noStrike">
                <a:solidFill>
                  <a:srgbClr val="000000"/>
                </a:solidFill>
                <a:latin typeface="Arial"/>
                <a:ea typeface="DejaVu Sans"/>
              </a:rPr>
              <a:t>2) НСТ-тест ставили в спонтанному та стимулюваному варіантах. Як стимулятор застосовували продігіозан.</a:t>
            </a:r>
            <a:endParaRPr b="0" lang="ru-RU" sz="2400" spc="-1" strike="noStrike">
              <a:latin typeface="Arial"/>
            </a:endParaRPr>
          </a:p>
          <a:p>
            <a:pPr algn="just">
              <a:lnSpc>
                <a:spcPct val="100000"/>
              </a:lnSpc>
            </a:pPr>
            <a:r>
              <a:rPr b="1" lang="ru-RU" sz="2400" spc="-1" strike="noStrike">
                <a:solidFill>
                  <a:srgbClr val="000000"/>
                </a:solidFill>
                <a:latin typeface="Arial"/>
                <a:ea typeface="DejaVu Sans"/>
              </a:rPr>
              <a:t>Для оцінки резервів адаптації Т-системи пропонуються тести навантаження (in vitro) з імуностимуляторами (левамізол, димефосфон, тималін, Т-активін і т. д.). </a:t>
            </a:r>
            <a:endParaRPr b="0" lang="ru-RU" sz="2400" spc="-1" strike="noStrike">
              <a:latin typeface="Arial"/>
            </a:endParaRPr>
          </a:p>
          <a:p>
            <a:pPr algn="just">
              <a:lnSpc>
                <a:spcPct val="100000"/>
              </a:lnSpc>
            </a:pPr>
            <a:r>
              <a:rPr b="1" lang="ru-RU" sz="2400" spc="-1" strike="noStrike">
                <a:solidFill>
                  <a:srgbClr val="000000"/>
                </a:solidFill>
                <a:latin typeface="Arial"/>
                <a:ea typeface="DejaVu Sans"/>
              </a:rPr>
              <a:t>Крім визначення функціональних резервів Т-системи, такий підхід дає можливість </a:t>
            </a:r>
            <a:r>
              <a:rPr b="1" i="1" lang="ru-RU" sz="2400" spc="-1" strike="noStrike">
                <a:solidFill>
                  <a:srgbClr val="800080"/>
                </a:solidFill>
                <a:latin typeface="Arial"/>
                <a:ea typeface="DejaVu Sans"/>
              </a:rPr>
              <a:t>підібрати оптимальний для конкретного хворого найбільш ефективний препарат і дозу його застосування.</a:t>
            </a:r>
            <a:endParaRPr b="0" lang="ru-RU" sz="2400" spc="-1" strike="noStrike">
              <a:latin typeface="Arial"/>
            </a:endParaRPr>
          </a:p>
          <a:p>
            <a:pPr algn="just">
              <a:lnSpc>
                <a:spcPct val="100000"/>
              </a:lnSpc>
            </a:pPr>
            <a:r>
              <a:rPr b="1" lang="ru-RU" sz="2400" spc="-1" strike="noStrike">
                <a:solidFill>
                  <a:srgbClr val="000000"/>
                </a:solidFill>
                <a:latin typeface="Arial"/>
                <a:ea typeface="DejaVu Sans"/>
              </a:rPr>
              <a:t>Для характеристики здатності індивіда певним чином реагувати при проведенні серії навантажувальних тестів був введений </a:t>
            </a:r>
            <a:r>
              <a:rPr b="1" i="1" lang="ru-RU" sz="2400" spc="-1" strike="noStrike" u="sng">
                <a:solidFill>
                  <a:srgbClr val="800080"/>
                </a:solidFill>
                <a:uFillTx/>
                <a:latin typeface="Arial"/>
                <a:ea typeface="DejaVu Sans"/>
              </a:rPr>
              <a:t>коефіцієнт, що являє собою відношення середнього арифметичного всіх стимульованих реакцій у даного індивідуума до його ж спонтанних.</a:t>
            </a:r>
            <a:endParaRPr b="0" lang="ru-RU" sz="2400" spc="-1" strike="noStrike">
              <a:latin typeface="Arial"/>
            </a:endParaRPr>
          </a:p>
        </p:txBody>
      </p:sp>
    </p:spTree>
  </p:cSld>
  <mc:AlternateContent>
    <mc:Choice Requires="p14">
      <p:transition spd="slow" p14:dur="2000"/>
    </mc:Choice>
    <mc:Fallback>
      <p:transition spd="slow"/>
    </mc:Fallback>
  </mc:AlternateContent>
</p:sld>
</file>

<file path=ppt/slides/slide9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7" name="CustomShape 1"/>
          <p:cNvSpPr/>
          <p:nvPr/>
        </p:nvSpPr>
        <p:spPr>
          <a:xfrm>
            <a:off x="343080" y="246600"/>
            <a:ext cx="12245400" cy="909000"/>
          </a:xfrm>
          <a:prstGeom prst="rect">
            <a:avLst/>
          </a:prstGeom>
          <a:noFill/>
          <a:ln>
            <a:noFill/>
          </a:ln>
        </p:spPr>
        <p:style>
          <a:lnRef idx="0"/>
          <a:fillRef idx="0"/>
          <a:effectRef idx="0"/>
          <a:fontRef idx="minor"/>
        </p:style>
        <p:txBody>
          <a:bodyPr lIns="0" rIns="0" tIns="12240" bIns="0">
            <a:spAutoFit/>
          </a:bodyPr>
          <a:p>
            <a:pPr marL="38160">
              <a:lnSpc>
                <a:spcPct val="100000"/>
              </a:lnSpc>
              <a:spcBef>
                <a:spcPts val="96"/>
              </a:spcBef>
            </a:pPr>
            <a:r>
              <a:rPr b="1" lang="ru-RU" sz="2800" spc="-21" strike="noStrike">
                <a:solidFill>
                  <a:srgbClr val="c00000"/>
                </a:solidFill>
                <a:latin typeface="Arial"/>
                <a:ea typeface="DejaVu Sans"/>
              </a:rPr>
              <a:t>Гаптоглобін</a:t>
            </a:r>
            <a:r>
              <a:rPr b="1" lang="ru-RU" sz="2800" spc="-21" strike="noStrike">
                <a:solidFill>
                  <a:srgbClr val="c00000"/>
                </a:solidFill>
                <a:latin typeface="Arial"/>
                <a:ea typeface="DejaVu Sans"/>
              </a:rPr>
              <a:t>	</a:t>
            </a:r>
            <a:r>
              <a:rPr b="0" lang="ru-RU" sz="2800" spc="-7" strike="noStrike">
                <a:solidFill>
                  <a:srgbClr val="1d2e5f"/>
                </a:solidFill>
                <a:latin typeface="Arial"/>
                <a:ea typeface="DejaVu Sans"/>
              </a:rPr>
              <a:t>(в</a:t>
            </a:r>
            <a:r>
              <a:rPr b="0" lang="ru-RU" sz="2800" spc="-7" strike="noStrike">
                <a:solidFill>
                  <a:srgbClr val="1d2e5f"/>
                </a:solidFill>
                <a:latin typeface="Arial"/>
                <a:ea typeface="DejaVu Sans"/>
              </a:rPr>
              <a:t>	</a:t>
            </a:r>
            <a:r>
              <a:rPr b="0" lang="ru-RU" sz="2800" spc="-7" strike="noStrike">
                <a:solidFill>
                  <a:srgbClr val="1d2e5f"/>
                </a:solidFill>
                <a:latin typeface="Arial"/>
                <a:ea typeface="DejaVu Sans"/>
              </a:rPr>
              <a:t>нормі</a:t>
            </a:r>
            <a:r>
              <a:rPr b="0" lang="ru-RU" sz="2800" spc="-7" strike="noStrike">
                <a:solidFill>
                  <a:srgbClr val="1d2e5f"/>
                </a:solidFill>
                <a:latin typeface="Arial"/>
                <a:ea typeface="DejaVu Sans"/>
              </a:rPr>
              <a:t>	</a:t>
            </a:r>
            <a:r>
              <a:rPr b="0" lang="ru-RU" sz="2800" spc="-7" strike="noStrike">
                <a:solidFill>
                  <a:srgbClr val="1d2e5f"/>
                </a:solidFill>
                <a:latin typeface="Arial"/>
                <a:ea typeface="DejaVu Sans"/>
              </a:rPr>
              <a:t>в</a:t>
            </a:r>
            <a:r>
              <a:rPr b="0" lang="ru-RU" sz="2800" spc="-7" strike="noStrike">
                <a:solidFill>
                  <a:srgbClr val="1d2e5f"/>
                </a:solidFill>
                <a:latin typeface="Arial"/>
                <a:ea typeface="DejaVu Sans"/>
              </a:rPr>
              <a:t>	</a:t>
            </a:r>
            <a:r>
              <a:rPr b="0" lang="ru-RU" sz="2800" spc="-15" strike="noStrike">
                <a:solidFill>
                  <a:srgbClr val="1d2e5f"/>
                </a:solidFill>
                <a:latin typeface="Arial"/>
                <a:ea typeface="DejaVu Sans"/>
              </a:rPr>
              <a:t>сироватці</a:t>
            </a:r>
            <a:r>
              <a:rPr b="0" lang="ru-RU" sz="2800" spc="-15" strike="noStrike">
                <a:solidFill>
                  <a:srgbClr val="1d2e5f"/>
                </a:solidFill>
                <a:latin typeface="Arial"/>
                <a:ea typeface="DejaVu Sans"/>
              </a:rPr>
              <a:t>	</a:t>
            </a:r>
            <a:r>
              <a:rPr b="0" lang="ru-RU" sz="2800" spc="-7" strike="noStrike">
                <a:solidFill>
                  <a:srgbClr val="1d2e5f"/>
                </a:solidFill>
                <a:latin typeface="Arial"/>
                <a:ea typeface="DejaVu Sans"/>
              </a:rPr>
              <a:t>крові</a:t>
            </a:r>
            <a:r>
              <a:rPr b="0" lang="ru-RU" sz="2800" spc="-7" strike="noStrike">
                <a:solidFill>
                  <a:srgbClr val="1d2e5f"/>
                </a:solidFill>
                <a:latin typeface="Arial"/>
                <a:ea typeface="DejaVu Sans"/>
              </a:rPr>
              <a:t>	</a:t>
            </a:r>
            <a:r>
              <a:rPr b="0" lang="ru-RU" sz="2800" spc="-7" strike="noStrike">
                <a:solidFill>
                  <a:srgbClr val="1d2e5f"/>
                </a:solidFill>
                <a:latin typeface="Arial"/>
                <a:ea typeface="DejaVu Sans"/>
              </a:rPr>
              <a:t>дорослих</a:t>
            </a:r>
            <a:r>
              <a:rPr b="0" lang="ru-RU" sz="2800" spc="-7" strike="noStrike">
                <a:solidFill>
                  <a:srgbClr val="1d2e5f"/>
                </a:solidFill>
                <a:latin typeface="Arial"/>
                <a:ea typeface="DejaVu Sans"/>
              </a:rPr>
              <a:t>	</a:t>
            </a:r>
            <a:r>
              <a:rPr b="0" lang="ru-RU" sz="2800" spc="-7" strike="noStrike">
                <a:solidFill>
                  <a:srgbClr val="1d2e5f"/>
                </a:solidFill>
                <a:latin typeface="Arial"/>
                <a:ea typeface="DejaVu Sans"/>
              </a:rPr>
              <a:t>–</a:t>
            </a:r>
            <a:r>
              <a:rPr b="0" lang="ru-RU" sz="2800" spc="-7" strike="noStrike">
                <a:solidFill>
                  <a:srgbClr val="1d2e5f"/>
                </a:solidFill>
                <a:latin typeface="Arial"/>
                <a:ea typeface="DejaVu Sans"/>
              </a:rPr>
              <a:t>	</a:t>
            </a:r>
            <a:r>
              <a:rPr b="0" lang="ru-RU" sz="2800" spc="-1" strike="noStrike">
                <a:solidFill>
                  <a:srgbClr val="1d2e5f"/>
                </a:solidFill>
                <a:latin typeface="Arial"/>
                <a:ea typeface="DejaVu Sans"/>
              </a:rPr>
              <a:t>1,0–3,0</a:t>
            </a:r>
            <a:r>
              <a:rPr b="0" lang="ru-RU" sz="2800" spc="-1" strike="noStrike">
                <a:solidFill>
                  <a:srgbClr val="1d2e5f"/>
                </a:solidFill>
                <a:latin typeface="Arial"/>
                <a:ea typeface="DejaVu Sans"/>
              </a:rPr>
              <a:t>	</a:t>
            </a:r>
            <a:r>
              <a:rPr b="0" lang="ru-RU" sz="2800" spc="-7" strike="noStrike">
                <a:solidFill>
                  <a:srgbClr val="1d2e5f"/>
                </a:solidFill>
                <a:latin typeface="Arial"/>
                <a:ea typeface="DejaVu Sans"/>
              </a:rPr>
              <a:t>г/л)</a:t>
            </a:r>
            <a:r>
              <a:rPr b="0" lang="ru-RU" sz="2800" spc="-7" strike="noStrike">
                <a:solidFill>
                  <a:srgbClr val="1d2e5f"/>
                </a:solidFill>
                <a:latin typeface="Arial"/>
                <a:ea typeface="DejaVu Sans"/>
              </a:rPr>
              <a:t>	</a:t>
            </a:r>
            <a:r>
              <a:rPr b="0" lang="ru-RU" sz="2800" spc="-7" strike="noStrike">
                <a:solidFill>
                  <a:srgbClr val="1d2e5f"/>
                </a:solidFill>
                <a:latin typeface="Arial"/>
                <a:ea typeface="DejaVu Sans"/>
              </a:rPr>
              <a:t>–</a:t>
            </a:r>
            <a:r>
              <a:rPr b="0" lang="ru-RU" sz="2800" spc="-7" strike="noStrike">
                <a:solidFill>
                  <a:srgbClr val="1d2e5f"/>
                </a:solidFill>
                <a:latin typeface="Arial"/>
                <a:ea typeface="DejaVu Sans"/>
              </a:rPr>
              <a:t>	</a:t>
            </a:r>
            <a:r>
              <a:rPr b="0" lang="ru-RU" sz="2800" spc="-1" strike="noStrike">
                <a:solidFill>
                  <a:srgbClr val="1d2e5f"/>
                </a:solidFill>
                <a:latin typeface="Arial"/>
                <a:ea typeface="DejaVu Sans"/>
              </a:rPr>
              <a:t>α</a:t>
            </a:r>
            <a:r>
              <a:rPr b="0" lang="ru-RU" sz="2779" spc="-1" strike="noStrike" baseline="-21000">
                <a:solidFill>
                  <a:srgbClr val="1d2e5f"/>
                </a:solidFill>
                <a:latin typeface="Arial"/>
                <a:ea typeface="DejaVu Sans"/>
              </a:rPr>
              <a:t>2</a:t>
            </a:r>
            <a:r>
              <a:rPr b="0" lang="ru-RU" sz="2800" spc="-1" strike="noStrike">
                <a:solidFill>
                  <a:srgbClr val="1d2e5f"/>
                </a:solidFill>
                <a:latin typeface="Arial"/>
                <a:ea typeface="DejaVu Sans"/>
              </a:rPr>
              <a:t>-</a:t>
            </a:r>
            <a:endParaRPr b="0" lang="ru-RU" sz="2800" spc="-1" strike="noStrike">
              <a:latin typeface="Arial"/>
            </a:endParaRPr>
          </a:p>
        </p:txBody>
      </p:sp>
      <p:sp>
        <p:nvSpPr>
          <p:cNvPr id="328" name="CustomShape 2"/>
          <p:cNvSpPr/>
          <p:nvPr/>
        </p:nvSpPr>
        <p:spPr>
          <a:xfrm>
            <a:off x="368280" y="673200"/>
            <a:ext cx="10575360" cy="865440"/>
          </a:xfrm>
          <a:prstGeom prst="rect">
            <a:avLst/>
          </a:prstGeom>
          <a:noFill/>
          <a:ln>
            <a:noFill/>
          </a:ln>
        </p:spPr>
        <p:style>
          <a:lnRef idx="0"/>
          <a:fillRef idx="0"/>
          <a:effectRef idx="0"/>
          <a:fontRef idx="minor"/>
        </p:style>
        <p:txBody>
          <a:bodyPr lIns="0" rIns="0" tIns="12240" bIns="0">
            <a:spAutoFit/>
          </a:bodyPr>
          <a:p>
            <a:pPr marL="12600">
              <a:lnSpc>
                <a:spcPct val="100000"/>
              </a:lnSpc>
              <a:spcBef>
                <a:spcPts val="96"/>
              </a:spcBef>
            </a:pPr>
            <a:r>
              <a:rPr b="0" lang="ru-RU" sz="2800" spc="-72" strike="noStrike">
                <a:solidFill>
                  <a:srgbClr val="1d2e5f"/>
                </a:solidFill>
                <a:latin typeface="Arial"/>
                <a:ea typeface="DejaVu Sans"/>
              </a:rPr>
              <a:t>г</a:t>
            </a:r>
            <a:r>
              <a:rPr b="0" lang="ru-RU" sz="2800" spc="24" strike="noStrike">
                <a:solidFill>
                  <a:srgbClr val="1d2e5f"/>
                </a:solidFill>
                <a:latin typeface="Arial"/>
                <a:ea typeface="DejaVu Sans"/>
              </a:rPr>
              <a:t>л</a:t>
            </a:r>
            <a:r>
              <a:rPr b="0" lang="ru-RU" sz="2800" spc="-12" strike="noStrike">
                <a:solidFill>
                  <a:srgbClr val="1d2e5f"/>
                </a:solidFill>
                <a:latin typeface="Arial"/>
                <a:ea typeface="DejaVu Sans"/>
              </a:rPr>
              <a:t>о</a:t>
            </a:r>
            <a:r>
              <a:rPr b="0" lang="ru-RU" sz="2800" spc="-72" strike="noStrike">
                <a:solidFill>
                  <a:srgbClr val="1d2e5f"/>
                </a:solidFill>
                <a:latin typeface="Arial"/>
                <a:ea typeface="DejaVu Sans"/>
              </a:rPr>
              <a:t>б</a:t>
            </a:r>
            <a:r>
              <a:rPr b="0" lang="ru-RU" sz="2800" spc="-60" strike="noStrike">
                <a:solidFill>
                  <a:srgbClr val="1d2e5f"/>
                </a:solidFill>
                <a:latin typeface="Arial"/>
                <a:ea typeface="DejaVu Sans"/>
              </a:rPr>
              <a:t>у</a:t>
            </a:r>
            <a:r>
              <a:rPr b="0" lang="ru-RU" sz="2800" spc="-12" strike="noStrike">
                <a:solidFill>
                  <a:srgbClr val="1d2e5f"/>
                </a:solidFill>
                <a:latin typeface="Arial"/>
                <a:ea typeface="DejaVu Sans"/>
              </a:rPr>
              <a:t>лі</a:t>
            </a:r>
            <a:r>
              <a:rPr b="0" lang="ru-RU" sz="2800" spc="-1" strike="noStrike">
                <a:solidFill>
                  <a:srgbClr val="1d2e5f"/>
                </a:solidFill>
                <a:latin typeface="Arial"/>
                <a:ea typeface="DejaVu Sans"/>
              </a:rPr>
              <a:t>н</a:t>
            </a:r>
            <a:r>
              <a:rPr b="0" lang="ru-RU" sz="2800" spc="-7" strike="noStrike">
                <a:solidFill>
                  <a:srgbClr val="1d2e5f"/>
                </a:solidFill>
                <a:latin typeface="Arial"/>
                <a:ea typeface="DejaVu Sans"/>
              </a:rPr>
              <a:t>,</a:t>
            </a:r>
            <a:r>
              <a:rPr b="0" lang="ru-RU" sz="2800" spc="-1" strike="noStrike">
                <a:solidFill>
                  <a:srgbClr val="1d2e5f"/>
                </a:solidFill>
                <a:latin typeface="Arial"/>
                <a:ea typeface="DejaVu Sans"/>
              </a:rPr>
              <a:t>	</a:t>
            </a:r>
            <a:r>
              <a:rPr b="0" lang="ru-RU" sz="2800" spc="-7" strike="noStrike">
                <a:solidFill>
                  <a:srgbClr val="1d2e5f"/>
                </a:solidFill>
                <a:latin typeface="Arial"/>
                <a:ea typeface="DejaVu Sans"/>
              </a:rPr>
              <a:t>який</a:t>
            </a:r>
            <a:r>
              <a:rPr b="0" lang="ru-RU" sz="2800" spc="-1" strike="noStrike">
                <a:solidFill>
                  <a:srgbClr val="1d2e5f"/>
                </a:solidFill>
                <a:latin typeface="Arial"/>
                <a:ea typeface="DejaVu Sans"/>
              </a:rPr>
              <a:t>	</a:t>
            </a:r>
            <a:r>
              <a:rPr b="0" lang="ru-RU" sz="2800" spc="-52" strike="noStrike">
                <a:solidFill>
                  <a:srgbClr val="1d2e5f"/>
                </a:solidFill>
                <a:latin typeface="Arial"/>
                <a:ea typeface="DejaVu Sans"/>
              </a:rPr>
              <a:t>б</a:t>
            </a:r>
            <a:r>
              <a:rPr b="0" lang="ru-RU" sz="2800" spc="-12" strike="noStrike">
                <a:solidFill>
                  <a:srgbClr val="1d2e5f"/>
                </a:solidFill>
                <a:latin typeface="Arial"/>
                <a:ea typeface="DejaVu Sans"/>
              </a:rPr>
              <a:t>е</a:t>
            </a:r>
            <a:r>
              <a:rPr b="0" lang="ru-RU" sz="2800" spc="-1" strike="noStrike">
                <a:solidFill>
                  <a:srgbClr val="1d2e5f"/>
                </a:solidFill>
                <a:latin typeface="Arial"/>
                <a:ea typeface="DejaVu Sans"/>
              </a:rPr>
              <a:t>р</a:t>
            </a:r>
            <a:r>
              <a:rPr b="0" lang="ru-RU" sz="2800" spc="-7" strike="noStrike">
                <a:solidFill>
                  <a:srgbClr val="1d2e5f"/>
                </a:solidFill>
                <a:latin typeface="Arial"/>
                <a:ea typeface="DejaVu Sans"/>
              </a:rPr>
              <a:t>е</a:t>
            </a:r>
            <a:r>
              <a:rPr b="0" lang="ru-RU" sz="2800" spc="-1" strike="noStrike">
                <a:solidFill>
                  <a:srgbClr val="1d2e5f"/>
                </a:solidFill>
                <a:latin typeface="Arial"/>
                <a:ea typeface="DejaVu Sans"/>
              </a:rPr>
              <a:t>	</a:t>
            </a:r>
            <a:r>
              <a:rPr b="0" lang="ru-RU" sz="2800" spc="-1" strike="noStrike">
                <a:solidFill>
                  <a:srgbClr val="1d2e5f"/>
                </a:solidFill>
                <a:latin typeface="Arial"/>
                <a:ea typeface="DejaVu Sans"/>
              </a:rPr>
              <a:t>у</a:t>
            </a:r>
            <a:r>
              <a:rPr b="0" lang="ru-RU" sz="2800" spc="-7" strike="noStrike">
                <a:solidFill>
                  <a:srgbClr val="1d2e5f"/>
                </a:solidFill>
                <a:latin typeface="Arial"/>
                <a:ea typeface="DejaVu Sans"/>
              </a:rPr>
              <a:t>ч</a:t>
            </a:r>
            <a:r>
              <a:rPr b="0" lang="ru-RU" sz="2800" spc="-1" strike="noStrike">
                <a:solidFill>
                  <a:srgbClr val="1d2e5f"/>
                </a:solidFill>
                <a:latin typeface="Arial"/>
                <a:ea typeface="DejaVu Sans"/>
              </a:rPr>
              <a:t>а</a:t>
            </a:r>
            <a:r>
              <a:rPr b="0" lang="ru-RU" sz="2800" spc="-7" strike="noStrike">
                <a:solidFill>
                  <a:srgbClr val="1d2e5f"/>
                </a:solidFill>
                <a:latin typeface="Arial"/>
                <a:ea typeface="DejaVu Sans"/>
              </a:rPr>
              <a:t>с</a:t>
            </a:r>
            <a:r>
              <a:rPr b="0" lang="ru-RU" sz="2800" spc="-1" strike="noStrike">
                <a:solidFill>
                  <a:srgbClr val="1d2e5f"/>
                </a:solidFill>
                <a:latin typeface="Arial"/>
                <a:ea typeface="DejaVu Sans"/>
              </a:rPr>
              <a:t>т</a:t>
            </a:r>
            <a:r>
              <a:rPr b="0" lang="ru-RU" sz="2800" spc="-7" strike="noStrike">
                <a:solidFill>
                  <a:srgbClr val="1d2e5f"/>
                </a:solidFill>
                <a:latin typeface="Arial"/>
                <a:ea typeface="DejaVu Sans"/>
              </a:rPr>
              <a:t>ь</a:t>
            </a:r>
            <a:r>
              <a:rPr b="0" lang="ru-RU" sz="2800" spc="-1" strike="noStrike">
                <a:solidFill>
                  <a:srgbClr val="1d2e5f"/>
                </a:solidFill>
                <a:latin typeface="Arial"/>
                <a:ea typeface="DejaVu Sans"/>
              </a:rPr>
              <a:t>	</a:t>
            </a:r>
            <a:r>
              <a:rPr b="0" lang="ru-RU" sz="2800" spc="-7" strike="noStrike">
                <a:solidFill>
                  <a:srgbClr val="1d2e5f"/>
                </a:solidFill>
                <a:latin typeface="Arial"/>
                <a:ea typeface="DejaVu Sans"/>
              </a:rPr>
              <a:t>в</a:t>
            </a:r>
            <a:r>
              <a:rPr b="0" lang="ru-RU" sz="2800" spc="-1" strike="noStrike">
                <a:solidFill>
                  <a:srgbClr val="1d2e5f"/>
                </a:solidFill>
                <a:latin typeface="Arial"/>
                <a:ea typeface="DejaVu Sans"/>
              </a:rPr>
              <a:t>	</a:t>
            </a:r>
            <a:r>
              <a:rPr b="0" lang="ru-RU" sz="2800" spc="-7" strike="noStrike">
                <a:solidFill>
                  <a:srgbClr val="1d2e5f"/>
                </a:solidFill>
                <a:latin typeface="Arial"/>
                <a:ea typeface="DejaVu Sans"/>
              </a:rPr>
              <a:t>у</a:t>
            </a:r>
            <a:r>
              <a:rPr b="0" lang="ru-RU" sz="2800" spc="-1" strike="noStrike">
                <a:solidFill>
                  <a:srgbClr val="1d2e5f"/>
                </a:solidFill>
                <a:latin typeface="Arial"/>
                <a:ea typeface="DejaVu Sans"/>
              </a:rPr>
              <a:t>т</a:t>
            </a:r>
            <a:r>
              <a:rPr b="0" lang="ru-RU" sz="2800" spc="-7" strike="noStrike">
                <a:solidFill>
                  <a:srgbClr val="1d2e5f"/>
                </a:solidFill>
                <a:latin typeface="Arial"/>
                <a:ea typeface="DejaVu Sans"/>
              </a:rPr>
              <a:t>иліз</a:t>
            </a:r>
            <a:r>
              <a:rPr b="0" lang="ru-RU" sz="2800" spc="7" strike="noStrike">
                <a:solidFill>
                  <a:srgbClr val="1d2e5f"/>
                </a:solidFill>
                <a:latin typeface="Arial"/>
                <a:ea typeface="DejaVu Sans"/>
              </a:rPr>
              <a:t>а</a:t>
            </a:r>
            <a:r>
              <a:rPr b="0" lang="ru-RU" sz="2800" spc="-7" strike="noStrike">
                <a:solidFill>
                  <a:srgbClr val="1d2e5f"/>
                </a:solidFill>
                <a:latin typeface="Arial"/>
                <a:ea typeface="DejaVu Sans"/>
              </a:rPr>
              <a:t>ц</a:t>
            </a:r>
            <a:r>
              <a:rPr b="0" lang="ru-RU" sz="2800" spc="-1" strike="noStrike">
                <a:solidFill>
                  <a:srgbClr val="1d2e5f"/>
                </a:solidFill>
                <a:latin typeface="Arial"/>
                <a:ea typeface="DejaVu Sans"/>
              </a:rPr>
              <a:t>і</a:t>
            </a:r>
            <a:r>
              <a:rPr b="0" lang="ru-RU" sz="2800" spc="-7" strike="noStrike">
                <a:solidFill>
                  <a:srgbClr val="1d2e5f"/>
                </a:solidFill>
                <a:latin typeface="Arial"/>
                <a:ea typeface="DejaVu Sans"/>
              </a:rPr>
              <a:t>ї</a:t>
            </a:r>
            <a:r>
              <a:rPr b="0" lang="ru-RU" sz="2800" spc="-1" strike="noStrike">
                <a:solidFill>
                  <a:srgbClr val="1d2e5f"/>
                </a:solidFill>
                <a:latin typeface="Arial"/>
                <a:ea typeface="DejaVu Sans"/>
              </a:rPr>
              <a:t>	</a:t>
            </a:r>
            <a:r>
              <a:rPr b="0" lang="ru-RU" sz="2800" spc="-72" strike="noStrike">
                <a:solidFill>
                  <a:srgbClr val="1d2e5f"/>
                </a:solidFill>
                <a:latin typeface="Arial"/>
                <a:ea typeface="DejaVu Sans"/>
              </a:rPr>
              <a:t>г</a:t>
            </a:r>
            <a:r>
              <a:rPr b="0" lang="ru-RU" sz="2800" spc="-12" strike="noStrike">
                <a:solidFill>
                  <a:srgbClr val="1d2e5f"/>
                </a:solidFill>
                <a:latin typeface="Arial"/>
                <a:ea typeface="DejaVu Sans"/>
              </a:rPr>
              <a:t>емо</a:t>
            </a:r>
            <a:r>
              <a:rPr b="0" lang="ru-RU" sz="2800" spc="-21" strike="noStrike">
                <a:solidFill>
                  <a:srgbClr val="1d2e5f"/>
                </a:solidFill>
                <a:latin typeface="Arial"/>
                <a:ea typeface="DejaVu Sans"/>
              </a:rPr>
              <a:t>в</a:t>
            </a:r>
            <a:r>
              <a:rPr b="0" lang="ru-RU" sz="2800" spc="-12" strike="noStrike">
                <a:solidFill>
                  <a:srgbClr val="1d2e5f"/>
                </a:solidFill>
                <a:latin typeface="Arial"/>
                <a:ea typeface="DejaVu Sans"/>
              </a:rPr>
              <a:t>о</a:t>
            </a:r>
            <a:r>
              <a:rPr b="0" lang="ru-RU" sz="2800" spc="-66" strike="noStrike">
                <a:solidFill>
                  <a:srgbClr val="1d2e5f"/>
                </a:solidFill>
                <a:latin typeface="Arial"/>
                <a:ea typeface="DejaVu Sans"/>
              </a:rPr>
              <a:t>г</a:t>
            </a:r>
            <a:r>
              <a:rPr b="0" lang="ru-RU" sz="2800" spc="-7" strike="noStrike">
                <a:solidFill>
                  <a:srgbClr val="1d2e5f"/>
                </a:solidFill>
                <a:latin typeface="Arial"/>
                <a:ea typeface="DejaVu Sans"/>
              </a:rPr>
              <a:t>о</a:t>
            </a:r>
            <a:r>
              <a:rPr b="0" lang="ru-RU" sz="2800" spc="-1" strike="noStrike">
                <a:solidFill>
                  <a:srgbClr val="1d2e5f"/>
                </a:solidFill>
                <a:latin typeface="Arial"/>
                <a:ea typeface="DejaVu Sans"/>
              </a:rPr>
              <a:t>	</a:t>
            </a:r>
            <a:r>
              <a:rPr b="0" lang="ru-RU" sz="2800" spc="-12" strike="noStrike">
                <a:solidFill>
                  <a:srgbClr val="1d2e5f"/>
                </a:solidFill>
                <a:latin typeface="Arial"/>
                <a:ea typeface="DejaVu Sans"/>
              </a:rPr>
              <a:t>з</a:t>
            </a:r>
            <a:r>
              <a:rPr b="0" lang="ru-RU" sz="2800" spc="-7" strike="noStrike">
                <a:solidFill>
                  <a:srgbClr val="1d2e5f"/>
                </a:solidFill>
                <a:latin typeface="Arial"/>
                <a:ea typeface="DejaVu Sans"/>
              </a:rPr>
              <a:t>а</a:t>
            </a:r>
            <a:r>
              <a:rPr b="0" lang="ru-RU" sz="2800" spc="-12" strike="noStrike">
                <a:solidFill>
                  <a:srgbClr val="1d2e5f"/>
                </a:solidFill>
                <a:latin typeface="Arial"/>
                <a:ea typeface="DejaVu Sans"/>
              </a:rPr>
              <a:t>л</a:t>
            </a:r>
            <a:r>
              <a:rPr b="0" lang="ru-RU" sz="2800" spc="-1" strike="noStrike">
                <a:solidFill>
                  <a:srgbClr val="1d2e5f"/>
                </a:solidFill>
                <a:latin typeface="Arial"/>
                <a:ea typeface="DejaVu Sans"/>
              </a:rPr>
              <a:t>і</a:t>
            </a:r>
            <a:r>
              <a:rPr b="0" lang="ru-RU" sz="2800" spc="-12" strike="noStrike">
                <a:solidFill>
                  <a:srgbClr val="1d2e5f"/>
                </a:solidFill>
                <a:latin typeface="Arial"/>
                <a:ea typeface="DejaVu Sans"/>
              </a:rPr>
              <a:t>за  зв’язування</a:t>
            </a:r>
            <a:r>
              <a:rPr b="0" lang="ru-RU" sz="2800" spc="-12" strike="noStrike">
                <a:solidFill>
                  <a:srgbClr val="1d2e5f"/>
                </a:solidFill>
                <a:latin typeface="Arial"/>
                <a:ea typeface="DejaVu Sans"/>
              </a:rPr>
              <a:t>	</a:t>
            </a:r>
            <a:r>
              <a:rPr b="0" lang="ru-RU" sz="2800" spc="-15" strike="noStrike">
                <a:solidFill>
                  <a:srgbClr val="1d2e5f"/>
                </a:solidFill>
                <a:latin typeface="Arial"/>
                <a:ea typeface="DejaVu Sans"/>
              </a:rPr>
              <a:t>вільного</a:t>
            </a:r>
            <a:r>
              <a:rPr b="0" lang="ru-RU" sz="2800" spc="-15" strike="noStrike">
                <a:solidFill>
                  <a:srgbClr val="1d2e5f"/>
                </a:solidFill>
                <a:latin typeface="Arial"/>
                <a:ea typeface="DejaVu Sans"/>
              </a:rPr>
              <a:t>	</a:t>
            </a:r>
            <a:r>
              <a:rPr b="0" lang="ru-RU" sz="2800" spc="-15" strike="noStrike">
                <a:solidFill>
                  <a:srgbClr val="1d2e5f"/>
                </a:solidFill>
                <a:latin typeface="Arial"/>
                <a:ea typeface="DejaVu Sans"/>
              </a:rPr>
              <a:t>	</a:t>
            </a:r>
            <a:r>
              <a:rPr b="0" lang="ru-RU" sz="2800" spc="-32" strike="noStrike">
                <a:solidFill>
                  <a:srgbClr val="1d2e5f"/>
                </a:solidFill>
                <a:latin typeface="Arial"/>
                <a:ea typeface="DejaVu Sans"/>
              </a:rPr>
              <a:t>гемоглобіну.</a:t>
            </a:r>
            <a:r>
              <a:rPr b="0" lang="ru-RU" sz="2800" spc="-32" strike="noStrike">
                <a:solidFill>
                  <a:srgbClr val="1d2e5f"/>
                </a:solidFill>
                <a:latin typeface="Arial"/>
                <a:ea typeface="DejaVu Sans"/>
              </a:rPr>
              <a:t>	</a:t>
            </a:r>
            <a:r>
              <a:rPr b="0" lang="ru-RU" sz="2800" spc="-12" strike="noStrike">
                <a:solidFill>
                  <a:srgbClr val="1d2e5f"/>
                </a:solidFill>
                <a:latin typeface="Arial"/>
                <a:ea typeface="DejaVu Sans"/>
              </a:rPr>
              <a:t>Рівень</a:t>
            </a:r>
            <a:r>
              <a:rPr b="0" lang="ru-RU" sz="2800" spc="-12" strike="noStrike">
                <a:solidFill>
                  <a:srgbClr val="1d2e5f"/>
                </a:solidFill>
                <a:latin typeface="Arial"/>
                <a:ea typeface="DejaVu Sans"/>
              </a:rPr>
              <a:t>	</a:t>
            </a:r>
            <a:r>
              <a:rPr b="0" lang="ru-RU" sz="2800" spc="-15" strike="noStrike">
                <a:solidFill>
                  <a:srgbClr val="1d2e5f"/>
                </a:solidFill>
                <a:latin typeface="Arial"/>
                <a:ea typeface="DejaVu Sans"/>
              </a:rPr>
              <a:t>гаптоглобіну</a:t>
            </a:r>
            <a:endParaRPr b="0" lang="ru-RU" sz="2800" spc="-1" strike="noStrike">
              <a:latin typeface="Arial"/>
            </a:endParaRPr>
          </a:p>
        </p:txBody>
      </p:sp>
      <p:sp>
        <p:nvSpPr>
          <p:cNvPr id="329" name="CustomShape 3"/>
          <p:cNvSpPr/>
          <p:nvPr/>
        </p:nvSpPr>
        <p:spPr>
          <a:xfrm>
            <a:off x="11237400" y="673200"/>
            <a:ext cx="1325520" cy="1291680"/>
          </a:xfrm>
          <a:prstGeom prst="rect">
            <a:avLst/>
          </a:prstGeom>
          <a:noFill/>
          <a:ln>
            <a:noFill/>
          </a:ln>
        </p:spPr>
        <p:style>
          <a:lnRef idx="0"/>
          <a:fillRef idx="0"/>
          <a:effectRef idx="0"/>
          <a:fontRef idx="minor"/>
        </p:style>
        <p:txBody>
          <a:bodyPr lIns="0" rIns="0" tIns="12240" bIns="0">
            <a:spAutoFit/>
          </a:bodyPr>
          <a:p>
            <a:pPr marL="39960" indent="-27000">
              <a:lnSpc>
                <a:spcPct val="100000"/>
              </a:lnSpc>
              <a:spcBef>
                <a:spcPts val="96"/>
              </a:spcBef>
            </a:pPr>
            <a:r>
              <a:rPr b="0" lang="ru-RU" sz="2800" spc="-12" strike="noStrike">
                <a:solidFill>
                  <a:srgbClr val="1d2e5f"/>
                </a:solidFill>
                <a:latin typeface="Arial"/>
                <a:ea typeface="DejaVu Sans"/>
              </a:rPr>
              <a:t>шля</a:t>
            </a:r>
            <a:r>
              <a:rPr b="0" lang="ru-RU" sz="2800" spc="-26" strike="noStrike">
                <a:solidFill>
                  <a:srgbClr val="1d2e5f"/>
                </a:solidFill>
                <a:latin typeface="Arial"/>
                <a:ea typeface="DejaVu Sans"/>
              </a:rPr>
              <a:t>х</a:t>
            </a:r>
            <a:r>
              <a:rPr b="0" lang="ru-RU" sz="2800" spc="-12" strike="noStrike">
                <a:solidFill>
                  <a:srgbClr val="1d2e5f"/>
                </a:solidFill>
                <a:latin typeface="Arial"/>
                <a:ea typeface="DejaVu Sans"/>
              </a:rPr>
              <a:t>ом  </a:t>
            </a:r>
            <a:r>
              <a:rPr b="0" lang="ru-RU" sz="2800" spc="-7" strike="noStrike">
                <a:solidFill>
                  <a:srgbClr val="1d2e5f"/>
                </a:solidFill>
                <a:latin typeface="Arial"/>
                <a:ea typeface="DejaVu Sans"/>
              </a:rPr>
              <a:t>помі</a:t>
            </a:r>
            <a:r>
              <a:rPr b="0" lang="ru-RU" sz="2800" spc="4" strike="noStrike">
                <a:solidFill>
                  <a:srgbClr val="1d2e5f"/>
                </a:solidFill>
                <a:latin typeface="Arial"/>
                <a:ea typeface="DejaVu Sans"/>
              </a:rPr>
              <a:t>т</a:t>
            </a:r>
            <a:r>
              <a:rPr b="0" lang="ru-RU" sz="2800" spc="-12" strike="noStrike">
                <a:solidFill>
                  <a:srgbClr val="1d2e5f"/>
                </a:solidFill>
                <a:latin typeface="Arial"/>
                <a:ea typeface="DejaVu Sans"/>
              </a:rPr>
              <a:t>но</a:t>
            </a:r>
            <a:endParaRPr b="0" lang="ru-RU" sz="2800" spc="-1" strike="noStrike">
              <a:latin typeface="Arial"/>
            </a:endParaRPr>
          </a:p>
        </p:txBody>
      </p:sp>
      <p:sp>
        <p:nvSpPr>
          <p:cNvPr id="330" name="CustomShape 4"/>
          <p:cNvSpPr/>
          <p:nvPr/>
        </p:nvSpPr>
        <p:spPr>
          <a:xfrm>
            <a:off x="368280" y="1526760"/>
            <a:ext cx="12196800" cy="8118000"/>
          </a:xfrm>
          <a:prstGeom prst="rect">
            <a:avLst/>
          </a:prstGeom>
          <a:noFill/>
          <a:ln>
            <a:noFill/>
          </a:ln>
        </p:spPr>
        <p:style>
          <a:lnRef idx="0"/>
          <a:fillRef idx="0"/>
          <a:effectRef idx="0"/>
          <a:fontRef idx="minor"/>
        </p:style>
        <p:txBody>
          <a:bodyPr lIns="0" rIns="0" tIns="12240" bIns="0">
            <a:spAutoFit/>
          </a:bodyPr>
          <a:p>
            <a:pPr marL="12600" algn="just">
              <a:lnSpc>
                <a:spcPct val="100000"/>
              </a:lnSpc>
              <a:spcBef>
                <a:spcPts val="96"/>
              </a:spcBef>
            </a:pPr>
            <a:r>
              <a:rPr b="0" lang="ru-RU" sz="2800" spc="-1" strike="noStrike">
                <a:solidFill>
                  <a:srgbClr val="1d2e5f"/>
                </a:solidFill>
                <a:latin typeface="Arial"/>
                <a:ea typeface="DejaVu Sans"/>
              </a:rPr>
              <a:t>знижується </a:t>
            </a:r>
            <a:r>
              <a:rPr b="0" lang="ru-RU" sz="2800" spc="-7" strike="noStrike">
                <a:solidFill>
                  <a:srgbClr val="1d2e5f"/>
                </a:solidFill>
                <a:latin typeface="Arial"/>
                <a:ea typeface="DejaVu Sans"/>
              </a:rPr>
              <a:t>при </a:t>
            </a:r>
            <a:r>
              <a:rPr b="0" lang="ru-RU" sz="2800" spc="-1" strike="noStrike">
                <a:solidFill>
                  <a:srgbClr val="1d2e5f"/>
                </a:solidFill>
                <a:latin typeface="Arial"/>
                <a:ea typeface="DejaVu Sans"/>
              </a:rPr>
              <a:t>наявності </a:t>
            </a:r>
            <a:r>
              <a:rPr b="0" lang="ru-RU" sz="2800" spc="-52" strike="noStrike">
                <a:solidFill>
                  <a:srgbClr val="1d2e5f"/>
                </a:solidFill>
                <a:latin typeface="Arial"/>
                <a:ea typeface="DejaVu Sans"/>
              </a:rPr>
              <a:t>гемолізу, </a:t>
            </a:r>
            <a:r>
              <a:rPr b="0" lang="ru-RU" sz="2800" spc="-7" strike="noStrike">
                <a:solidFill>
                  <a:srgbClr val="1d2e5f"/>
                </a:solidFill>
                <a:latin typeface="Arial"/>
                <a:ea typeface="DejaVu Sans"/>
              </a:rPr>
              <a:t>а </a:t>
            </a:r>
            <a:r>
              <a:rPr b="0" lang="ru-RU" sz="2800" spc="-15" strike="noStrike">
                <a:solidFill>
                  <a:srgbClr val="1d2e5f"/>
                </a:solidFill>
                <a:latin typeface="Arial"/>
                <a:ea typeface="DejaVu Sans"/>
              </a:rPr>
              <a:t>також </a:t>
            </a:r>
            <a:r>
              <a:rPr b="0" lang="ru-RU" sz="2800" spc="-7" strike="noStrike">
                <a:solidFill>
                  <a:srgbClr val="1d2e5f"/>
                </a:solidFill>
                <a:latin typeface="Arial"/>
                <a:ea typeface="DejaVu Sans"/>
              </a:rPr>
              <a:t>за серпоподібноклітинної  анемії, </a:t>
            </a:r>
            <a:r>
              <a:rPr b="0" lang="ru-RU" sz="2800" spc="-12" strike="noStrike">
                <a:solidFill>
                  <a:srgbClr val="1d2e5f"/>
                </a:solidFill>
                <a:latin typeface="Arial"/>
                <a:ea typeface="DejaVu Sans"/>
              </a:rPr>
              <a:t>дефіциті глюкозо-6-фосфат-дегідрогенази. </a:t>
            </a:r>
            <a:r>
              <a:rPr b="0" lang="ru-RU" sz="2800" spc="-1" strike="noStrike">
                <a:solidFill>
                  <a:srgbClr val="1d2e5f"/>
                </a:solidFill>
                <a:latin typeface="Arial"/>
                <a:ea typeface="DejaVu Sans"/>
              </a:rPr>
              <a:t>Показанням </a:t>
            </a:r>
            <a:r>
              <a:rPr b="0" lang="ru-RU" sz="2800" spc="-7" strike="noStrike">
                <a:solidFill>
                  <a:srgbClr val="1d2e5f"/>
                </a:solidFill>
                <a:latin typeface="Arial"/>
                <a:ea typeface="DejaVu Sans"/>
              </a:rPr>
              <a:t>для  дослідження </a:t>
            </a:r>
            <a:r>
              <a:rPr b="0" lang="ru-RU" sz="2800" spc="-15" strike="noStrike">
                <a:solidFill>
                  <a:srgbClr val="1d2e5f"/>
                </a:solidFill>
                <a:latin typeface="Arial"/>
                <a:ea typeface="DejaVu Sans"/>
              </a:rPr>
              <a:t>гаптоглобіну </a:t>
            </a:r>
            <a:r>
              <a:rPr b="0" lang="ru-RU" sz="2800" spc="-7" strike="noStrike">
                <a:solidFill>
                  <a:srgbClr val="1d2e5f"/>
                </a:solidFill>
                <a:latin typeface="Arial"/>
                <a:ea typeface="DejaVu Sans"/>
              </a:rPr>
              <a:t>є </a:t>
            </a:r>
            <a:r>
              <a:rPr b="0" lang="ru-RU" sz="2800" spc="-12" strike="noStrike">
                <a:solidFill>
                  <a:srgbClr val="1d2e5f"/>
                </a:solidFill>
                <a:latin typeface="Arial"/>
                <a:ea typeface="DejaVu Sans"/>
              </a:rPr>
              <a:t>підозра </a:t>
            </a:r>
            <a:r>
              <a:rPr b="0" lang="ru-RU" sz="2800" spc="-7" strike="noStrike">
                <a:solidFill>
                  <a:srgbClr val="1d2e5f"/>
                </a:solidFill>
                <a:latin typeface="Arial"/>
                <a:ea typeface="DejaVu Sans"/>
              </a:rPr>
              <a:t>на присутність </a:t>
            </a:r>
            <a:r>
              <a:rPr b="0" lang="ru-RU" sz="2800" spc="-52" strike="noStrike">
                <a:solidFill>
                  <a:srgbClr val="1d2e5f"/>
                </a:solidFill>
                <a:latin typeface="Arial"/>
                <a:ea typeface="DejaVu Sans"/>
              </a:rPr>
              <a:t>гемолізу. </a:t>
            </a:r>
            <a:r>
              <a:rPr b="0" lang="ru-RU" sz="2800" spc="-15" strike="noStrike">
                <a:solidFill>
                  <a:srgbClr val="1d2e5f"/>
                </a:solidFill>
                <a:latin typeface="Arial"/>
                <a:ea typeface="DejaVu Sans"/>
              </a:rPr>
              <a:t>Існують </a:t>
            </a:r>
            <a:r>
              <a:rPr b="0" lang="ru-RU" sz="2800" spc="-7" strike="noStrike">
                <a:solidFill>
                  <a:srgbClr val="1d2e5f"/>
                </a:solidFill>
                <a:latin typeface="Arial"/>
                <a:ea typeface="DejaVu Sans"/>
              </a:rPr>
              <a:t>дані  про </a:t>
            </a:r>
            <a:r>
              <a:rPr b="0" lang="ru-RU" sz="2800" spc="-21" strike="noStrike">
                <a:solidFill>
                  <a:srgbClr val="1d2e5f"/>
                </a:solidFill>
                <a:latin typeface="Arial"/>
                <a:ea typeface="DejaVu Sans"/>
              </a:rPr>
              <a:t>генетично обумовленій </a:t>
            </a:r>
            <a:r>
              <a:rPr b="0" lang="ru-RU" sz="2800" spc="-15" strike="noStrike">
                <a:solidFill>
                  <a:srgbClr val="1d2e5f"/>
                </a:solidFill>
                <a:latin typeface="Arial"/>
                <a:ea typeface="DejaVu Sans"/>
              </a:rPr>
              <a:t>нестачі </a:t>
            </a:r>
            <a:r>
              <a:rPr b="0" lang="ru-RU" sz="2800" spc="-35" strike="noStrike">
                <a:solidFill>
                  <a:srgbClr val="1d2e5f"/>
                </a:solidFill>
                <a:latin typeface="Arial"/>
                <a:ea typeface="DejaVu Sans"/>
              </a:rPr>
              <a:t>гемоглобіну. </a:t>
            </a:r>
            <a:r>
              <a:rPr b="0" i="1" lang="ru-RU" sz="2800" spc="-7" strike="noStrike">
                <a:solidFill>
                  <a:srgbClr val="c00000"/>
                </a:solidFill>
                <a:latin typeface="Arial"/>
                <a:ea typeface="DejaVu Sans"/>
              </a:rPr>
              <a:t>Підвищення  </a:t>
            </a:r>
            <a:r>
              <a:rPr b="0" i="1" lang="ru-RU" sz="2800" spc="-15" strike="noStrike">
                <a:solidFill>
                  <a:srgbClr val="c00000"/>
                </a:solidFill>
                <a:latin typeface="Arial"/>
                <a:ea typeface="DejaVu Sans"/>
              </a:rPr>
              <a:t>гаптоглобіну</a:t>
            </a:r>
            <a:r>
              <a:rPr b="0" i="1" lang="ru-RU" sz="2800" spc="738" strike="noStrike">
                <a:solidFill>
                  <a:srgbClr val="c00000"/>
                </a:solidFill>
                <a:latin typeface="Arial"/>
                <a:ea typeface="DejaVu Sans"/>
              </a:rPr>
              <a:t> </a:t>
            </a:r>
            <a:r>
              <a:rPr b="0" i="1" lang="ru-RU" sz="2800" spc="-7" strike="noStrike">
                <a:solidFill>
                  <a:srgbClr val="c00000"/>
                </a:solidFill>
                <a:latin typeface="Arial"/>
                <a:ea typeface="DejaVu Sans"/>
              </a:rPr>
              <a:t>спостерігається при </a:t>
            </a:r>
            <a:r>
              <a:rPr b="0" i="1" lang="ru-RU" sz="2800" spc="-12" strike="noStrike">
                <a:solidFill>
                  <a:srgbClr val="c00000"/>
                </a:solidFill>
                <a:latin typeface="Arial"/>
                <a:ea typeface="DejaVu Sans"/>
              </a:rPr>
              <a:t>непрохідності </a:t>
            </a:r>
            <a:r>
              <a:rPr b="0" lang="ru-RU" sz="2800" spc="-21" strike="noStrike">
                <a:solidFill>
                  <a:srgbClr val="1d2e5f"/>
                </a:solidFill>
                <a:latin typeface="Arial"/>
                <a:ea typeface="DejaVu Sans"/>
              </a:rPr>
              <a:t>жовчних </a:t>
            </a:r>
            <a:r>
              <a:rPr b="0" lang="ru-RU" sz="2800" spc="-12" strike="noStrike">
                <a:solidFill>
                  <a:srgbClr val="1d2e5f"/>
                </a:solidFill>
                <a:latin typeface="Arial"/>
                <a:ea typeface="DejaVu Sans"/>
              </a:rPr>
              <a:t>шляхів,  </a:t>
            </a:r>
            <a:r>
              <a:rPr b="0" lang="ru-RU" sz="2800" spc="-7" strike="noStrike">
                <a:solidFill>
                  <a:srgbClr val="1d2e5f"/>
                </a:solidFill>
                <a:latin typeface="Arial"/>
                <a:ea typeface="DejaVu Sans"/>
              </a:rPr>
              <a:t>апластичній анемії, а </a:t>
            </a:r>
            <a:r>
              <a:rPr b="0" lang="ru-RU" sz="2800" spc="-15" strike="noStrike">
                <a:solidFill>
                  <a:srgbClr val="1d2e5f"/>
                </a:solidFill>
                <a:latin typeface="Arial"/>
                <a:ea typeface="DejaVu Sans"/>
              </a:rPr>
              <a:t>також </a:t>
            </a:r>
            <a:r>
              <a:rPr b="0" lang="ru-RU" sz="2800" spc="-7" strike="noStrike">
                <a:solidFill>
                  <a:srgbClr val="1d2e5f"/>
                </a:solidFill>
                <a:latin typeface="Arial"/>
                <a:ea typeface="DejaVu Sans"/>
              </a:rPr>
              <a:t>в </a:t>
            </a:r>
            <a:r>
              <a:rPr b="0" lang="ru-RU" sz="2800" spc="-21" strike="noStrike">
                <a:solidFill>
                  <a:srgbClr val="1d2e5f"/>
                </a:solidFill>
                <a:latin typeface="Arial"/>
                <a:ea typeface="DejaVu Sans"/>
              </a:rPr>
              <a:t>гостру фазу </a:t>
            </a:r>
            <a:r>
              <a:rPr b="0" lang="ru-RU" sz="2800" spc="-7" strike="noStrike">
                <a:solidFill>
                  <a:srgbClr val="1d2e5f"/>
                </a:solidFill>
                <a:latin typeface="Arial"/>
                <a:ea typeface="DejaVu Sans"/>
              </a:rPr>
              <a:t>запальної</a:t>
            </a:r>
            <a:r>
              <a:rPr b="0" lang="ru-RU" sz="2800" spc="182" strike="noStrike">
                <a:solidFill>
                  <a:srgbClr val="1d2e5f"/>
                </a:solidFill>
                <a:latin typeface="Arial"/>
                <a:ea typeface="DejaVu Sans"/>
              </a:rPr>
              <a:t> </a:t>
            </a:r>
            <a:r>
              <a:rPr b="0" lang="ru-RU" sz="2800" spc="-7" strike="noStrike">
                <a:solidFill>
                  <a:srgbClr val="1d2e5f"/>
                </a:solidFill>
                <a:latin typeface="Arial"/>
                <a:ea typeface="DejaVu Sans"/>
              </a:rPr>
              <a:t>відповіді.</a:t>
            </a:r>
            <a:endParaRPr b="0" lang="ru-RU" sz="2800" spc="-1" strike="noStrike">
              <a:latin typeface="Arial"/>
            </a:endParaRPr>
          </a:p>
          <a:p>
            <a:pPr marL="12600" algn="just">
              <a:lnSpc>
                <a:spcPct val="100000"/>
              </a:lnSpc>
              <a:spcBef>
                <a:spcPts val="6"/>
              </a:spcBef>
            </a:pPr>
            <a:r>
              <a:rPr b="1" lang="ru-RU" sz="2800" spc="-12" strike="noStrike">
                <a:solidFill>
                  <a:srgbClr val="c00000"/>
                </a:solidFill>
                <a:latin typeface="Arial"/>
                <a:ea typeface="DejaVu Sans"/>
              </a:rPr>
              <a:t>Церулоплазмін </a:t>
            </a:r>
            <a:r>
              <a:rPr b="0" lang="ru-RU" sz="2800" spc="-12" strike="noStrike">
                <a:solidFill>
                  <a:srgbClr val="1d2e5f"/>
                </a:solidFill>
                <a:latin typeface="Arial"/>
                <a:ea typeface="DejaVu Sans"/>
              </a:rPr>
              <a:t>(в </a:t>
            </a:r>
            <a:r>
              <a:rPr b="0" lang="ru-RU" sz="2800" spc="-7" strike="noStrike">
                <a:solidFill>
                  <a:srgbClr val="1d2e5f"/>
                </a:solidFill>
                <a:latin typeface="Arial"/>
                <a:ea typeface="DejaVu Sans"/>
              </a:rPr>
              <a:t>нормі в </a:t>
            </a:r>
            <a:r>
              <a:rPr b="0" lang="ru-RU" sz="2800" spc="-15" strike="noStrike">
                <a:solidFill>
                  <a:srgbClr val="1d2e5f"/>
                </a:solidFill>
                <a:latin typeface="Arial"/>
                <a:ea typeface="DejaVu Sans"/>
              </a:rPr>
              <a:t>сироватці </a:t>
            </a:r>
            <a:r>
              <a:rPr b="0" lang="ru-RU" sz="2800" spc="-1" strike="noStrike">
                <a:solidFill>
                  <a:srgbClr val="1d2e5f"/>
                </a:solidFill>
                <a:latin typeface="Arial"/>
                <a:ea typeface="DejaVu Sans"/>
              </a:rPr>
              <a:t>крові </a:t>
            </a:r>
            <a:r>
              <a:rPr b="0" lang="ru-RU" sz="2800" spc="-7" strike="noStrike">
                <a:solidFill>
                  <a:srgbClr val="1d2e5f"/>
                </a:solidFill>
                <a:latin typeface="Arial"/>
                <a:ea typeface="DejaVu Sans"/>
              </a:rPr>
              <a:t>дорослих – 0,19–0,71 г/л) – є  </a:t>
            </a:r>
            <a:r>
              <a:rPr b="0" lang="ru-RU" sz="2800" spc="-12" strike="noStrike">
                <a:solidFill>
                  <a:srgbClr val="1d2e5f"/>
                </a:solidFill>
                <a:latin typeface="Arial"/>
                <a:ea typeface="DejaVu Sans"/>
              </a:rPr>
              <a:t>важливим </a:t>
            </a:r>
            <a:r>
              <a:rPr b="0" lang="ru-RU" sz="2800" spc="-1" strike="noStrike">
                <a:solidFill>
                  <a:srgbClr val="1d2e5f"/>
                </a:solidFill>
                <a:latin typeface="Arial"/>
                <a:ea typeface="DejaVu Sans"/>
              </a:rPr>
              <a:t>показником </a:t>
            </a:r>
            <a:r>
              <a:rPr b="0" lang="ru-RU" sz="2800" spc="-7" strike="noStrike">
                <a:solidFill>
                  <a:srgbClr val="1d2e5f"/>
                </a:solidFill>
                <a:latin typeface="Arial"/>
                <a:ea typeface="DejaVu Sans"/>
              </a:rPr>
              <a:t>для </a:t>
            </a:r>
            <a:r>
              <a:rPr b="0" lang="ru-RU" sz="2800" spc="-15" strike="noStrike">
                <a:solidFill>
                  <a:srgbClr val="1d2e5f"/>
                </a:solidFill>
                <a:latin typeface="Arial"/>
                <a:ea typeface="DejaVu Sans"/>
              </a:rPr>
              <a:t>проведення </a:t>
            </a:r>
            <a:r>
              <a:rPr b="0" lang="ru-RU" sz="2800" spc="-7" strike="noStrike">
                <a:solidFill>
                  <a:srgbClr val="1d2e5f"/>
                </a:solidFill>
                <a:latin typeface="Arial"/>
                <a:ea typeface="DejaVu Sans"/>
              </a:rPr>
              <a:t>дослідження за </a:t>
            </a:r>
            <a:r>
              <a:rPr b="0" lang="ru-RU" sz="2800" spc="-12" strike="noStrike">
                <a:solidFill>
                  <a:srgbClr val="1d2e5f"/>
                </a:solidFill>
                <a:latin typeface="Arial"/>
                <a:ea typeface="DejaVu Sans"/>
              </a:rPr>
              <a:t>підозри </a:t>
            </a:r>
            <a:r>
              <a:rPr b="0" lang="ru-RU" sz="2800" spc="-7" strike="noStrike">
                <a:solidFill>
                  <a:srgbClr val="1d2e5f"/>
                </a:solidFill>
                <a:latin typeface="Arial"/>
                <a:ea typeface="DejaVu Sans"/>
              </a:rPr>
              <a:t>на  </a:t>
            </a:r>
            <a:r>
              <a:rPr b="0" lang="ru-RU" sz="2800" spc="-21" strike="noStrike">
                <a:solidFill>
                  <a:srgbClr val="1d2e5f"/>
                </a:solidFill>
                <a:latin typeface="Arial"/>
                <a:ea typeface="DejaVu Sans"/>
              </a:rPr>
              <a:t>хворобу </a:t>
            </a:r>
            <a:r>
              <a:rPr b="0" lang="ru-RU" sz="2800" spc="-1" strike="noStrike">
                <a:solidFill>
                  <a:srgbClr val="1d2e5f"/>
                </a:solidFill>
                <a:latin typeface="Arial"/>
                <a:ea typeface="DejaVu Sans"/>
              </a:rPr>
              <a:t>Вільсона. </a:t>
            </a:r>
            <a:r>
              <a:rPr b="0" lang="ru-RU" sz="2800" spc="-12" strike="noStrike">
                <a:solidFill>
                  <a:srgbClr val="1d2e5f"/>
                </a:solidFill>
                <a:latin typeface="Arial"/>
                <a:ea typeface="DejaVu Sans"/>
              </a:rPr>
              <a:t>Церулоплазмін </a:t>
            </a:r>
            <a:r>
              <a:rPr b="0" lang="ru-RU" sz="2800" spc="-7" strike="noStrike">
                <a:solidFill>
                  <a:srgbClr val="1d2e5f"/>
                </a:solidFill>
                <a:latin typeface="Arial"/>
                <a:ea typeface="DejaVu Sans"/>
              </a:rPr>
              <a:t>є </a:t>
            </a:r>
            <a:r>
              <a:rPr b="0" lang="ru-RU" sz="2800" spc="-15" strike="noStrike">
                <a:solidFill>
                  <a:srgbClr val="1d2e5f"/>
                </a:solidFill>
                <a:latin typeface="Arial"/>
                <a:ea typeface="DejaVu Sans"/>
              </a:rPr>
              <a:t>Купрум-зв’язуючим </a:t>
            </a:r>
            <a:r>
              <a:rPr b="0" lang="ru-RU" sz="2800" spc="-1" strike="noStrike">
                <a:solidFill>
                  <a:srgbClr val="1d2e5f"/>
                </a:solidFill>
                <a:latin typeface="Arial"/>
                <a:ea typeface="DejaVu Sans"/>
              </a:rPr>
              <a:t>білком. </a:t>
            </a:r>
            <a:r>
              <a:rPr b="0" lang="ru-RU" sz="2800" spc="-12" strike="noStrike">
                <a:solidFill>
                  <a:srgbClr val="1d2e5f"/>
                </a:solidFill>
                <a:latin typeface="Arial"/>
                <a:ea typeface="DejaVu Sans"/>
              </a:rPr>
              <a:t>Рівень  </a:t>
            </a:r>
            <a:r>
              <a:rPr b="0" lang="ru-RU" sz="2800" spc="-15" strike="noStrike">
                <a:solidFill>
                  <a:srgbClr val="1d2e5f"/>
                </a:solidFill>
                <a:latin typeface="Arial"/>
                <a:ea typeface="DejaVu Sans"/>
              </a:rPr>
              <a:t>церулоплазміну</a:t>
            </a:r>
            <a:r>
              <a:rPr b="0" lang="ru-RU" sz="2800" spc="738" strike="noStrike">
                <a:solidFill>
                  <a:srgbClr val="1d2e5f"/>
                </a:solidFill>
                <a:latin typeface="Arial"/>
                <a:ea typeface="DejaVu Sans"/>
              </a:rPr>
              <a:t> </a:t>
            </a:r>
            <a:r>
              <a:rPr b="0" lang="ru-RU" sz="2800" spc="-1" strike="noStrike">
                <a:solidFill>
                  <a:srgbClr val="1d2e5f"/>
                </a:solidFill>
                <a:latin typeface="Arial"/>
                <a:ea typeface="DejaVu Sans"/>
              </a:rPr>
              <a:t>знижується </a:t>
            </a:r>
            <a:r>
              <a:rPr b="0" lang="ru-RU" sz="2800" spc="-7" strike="noStrike">
                <a:solidFill>
                  <a:srgbClr val="1d2e5f"/>
                </a:solidFill>
                <a:latin typeface="Arial"/>
                <a:ea typeface="DejaVu Sans"/>
              </a:rPr>
              <a:t>у більшості </a:t>
            </a:r>
            <a:r>
              <a:rPr b="0" lang="ru-RU" sz="2800" spc="-12" strike="noStrike">
                <a:solidFill>
                  <a:srgbClr val="1d2e5f"/>
                </a:solidFill>
                <a:latin typeface="Arial"/>
                <a:ea typeface="DejaVu Sans"/>
              </a:rPr>
              <a:t>випадків хвороби </a:t>
            </a:r>
            <a:r>
              <a:rPr b="0" lang="ru-RU" sz="2800" spc="-1" strike="noStrike">
                <a:solidFill>
                  <a:srgbClr val="1d2e5f"/>
                </a:solidFill>
                <a:latin typeface="Arial"/>
                <a:ea typeface="DejaVu Sans"/>
              </a:rPr>
              <a:t>Вільсона  </a:t>
            </a:r>
            <a:r>
              <a:rPr b="0" lang="ru-RU" sz="2800" spc="-15" strike="noStrike">
                <a:solidFill>
                  <a:srgbClr val="1d2e5f"/>
                </a:solidFill>
                <a:latin typeface="Arial"/>
                <a:ea typeface="DejaVu Sans"/>
              </a:rPr>
              <a:t>(гепатолентикулярна </a:t>
            </a:r>
            <a:r>
              <a:rPr b="0" lang="ru-RU" sz="2800" spc="-7" strike="noStrike">
                <a:solidFill>
                  <a:srgbClr val="1d2e5f"/>
                </a:solidFill>
                <a:latin typeface="Arial"/>
                <a:ea typeface="DejaVu Sans"/>
              </a:rPr>
              <a:t>дегенерація). Оскільки він </a:t>
            </a:r>
            <a:r>
              <a:rPr b="0" lang="ru-RU" sz="2800" spc="-12" strike="noStrike">
                <a:solidFill>
                  <a:srgbClr val="1d2e5f"/>
                </a:solidFill>
                <a:latin typeface="Arial"/>
                <a:ea typeface="DejaVu Sans"/>
              </a:rPr>
              <a:t>синтезується </a:t>
            </a:r>
            <a:r>
              <a:rPr b="0" lang="ru-RU" sz="2800" spc="-7" strike="noStrike">
                <a:solidFill>
                  <a:srgbClr val="1d2e5f"/>
                </a:solidFill>
                <a:latin typeface="Arial"/>
                <a:ea typeface="DejaVu Sans"/>
              </a:rPr>
              <a:t>в </a:t>
            </a:r>
            <a:r>
              <a:rPr b="0" lang="ru-RU" sz="2800" spc="-21" strike="noStrike">
                <a:solidFill>
                  <a:srgbClr val="1d2e5f"/>
                </a:solidFill>
                <a:latin typeface="Arial"/>
                <a:ea typeface="DejaVu Sans"/>
              </a:rPr>
              <a:t>печінці,  то його </a:t>
            </a:r>
            <a:r>
              <a:rPr b="0" lang="ru-RU" sz="2800" spc="-12" strike="noStrike">
                <a:solidFill>
                  <a:srgbClr val="1d2e5f"/>
                </a:solidFill>
                <a:latin typeface="Arial"/>
                <a:ea typeface="DejaVu Sans"/>
              </a:rPr>
              <a:t>вміст </a:t>
            </a:r>
            <a:r>
              <a:rPr b="0" lang="ru-RU" sz="2800" spc="-7" strike="noStrike">
                <a:solidFill>
                  <a:srgbClr val="1d2e5f"/>
                </a:solidFill>
                <a:latin typeface="Arial"/>
                <a:ea typeface="DejaVu Sans"/>
              </a:rPr>
              <a:t>в крові </a:t>
            </a:r>
            <a:r>
              <a:rPr b="0" lang="ru-RU" sz="2800" spc="-46" strike="noStrike">
                <a:solidFill>
                  <a:srgbClr val="1d2e5f"/>
                </a:solidFill>
                <a:latin typeface="Arial"/>
                <a:ea typeface="DejaVu Sans"/>
              </a:rPr>
              <a:t>буде </a:t>
            </a:r>
            <a:r>
              <a:rPr b="0" lang="ru-RU" sz="2800" spc="-7" strike="noStrike">
                <a:solidFill>
                  <a:srgbClr val="1d2e5f"/>
                </a:solidFill>
                <a:latin typeface="Arial"/>
                <a:ea typeface="DejaVu Sans"/>
              </a:rPr>
              <a:t>знижений </a:t>
            </a:r>
            <a:r>
              <a:rPr b="0" lang="ru-RU" sz="2800" spc="-1" strike="noStrike">
                <a:solidFill>
                  <a:srgbClr val="1d2e5f"/>
                </a:solidFill>
                <a:latin typeface="Arial"/>
                <a:ea typeface="DejaVu Sans"/>
              </a:rPr>
              <a:t>при </a:t>
            </a:r>
            <a:r>
              <a:rPr b="0" lang="ru-RU" sz="2800" spc="-15" strike="noStrike">
                <a:solidFill>
                  <a:srgbClr val="1d2e5f"/>
                </a:solidFill>
                <a:latin typeface="Arial"/>
                <a:ea typeface="DejaVu Sans"/>
              </a:rPr>
              <a:t>важких </a:t>
            </a:r>
            <a:r>
              <a:rPr b="0" lang="ru-RU" sz="2800" spc="-7" strike="noStrike">
                <a:solidFill>
                  <a:srgbClr val="1d2e5f"/>
                </a:solidFill>
                <a:latin typeface="Arial"/>
                <a:ea typeface="DejaVu Sans"/>
              </a:rPr>
              <a:t>її </a:t>
            </a:r>
            <a:r>
              <a:rPr b="0" lang="ru-RU" sz="2800" spc="-12" strike="noStrike">
                <a:solidFill>
                  <a:srgbClr val="1d2e5f"/>
                </a:solidFill>
                <a:latin typeface="Arial"/>
                <a:ea typeface="DejaVu Sans"/>
              </a:rPr>
              <a:t>захворюваннях </a:t>
            </a:r>
            <a:r>
              <a:rPr b="0" lang="ru-RU" sz="2800" spc="-7" strike="noStrike">
                <a:solidFill>
                  <a:srgbClr val="1d2e5f"/>
                </a:solidFill>
                <a:latin typeface="Arial"/>
                <a:ea typeface="DejaVu Sans"/>
              </a:rPr>
              <a:t>–  </a:t>
            </a:r>
            <a:r>
              <a:rPr b="0" lang="ru-RU" sz="2800" spc="-1" strike="noStrike">
                <a:solidFill>
                  <a:srgbClr val="1d2e5f"/>
                </a:solidFill>
                <a:latin typeface="Arial"/>
                <a:ea typeface="DejaVu Sans"/>
              </a:rPr>
              <a:t>первинний </a:t>
            </a:r>
            <a:r>
              <a:rPr b="0" lang="ru-RU" sz="2800" spc="-7" strike="noStrike">
                <a:solidFill>
                  <a:srgbClr val="1d2e5f"/>
                </a:solidFill>
                <a:latin typeface="Arial"/>
                <a:ea typeface="DejaVu Sans"/>
              </a:rPr>
              <a:t>біліарний </a:t>
            </a:r>
            <a:r>
              <a:rPr b="0" lang="ru-RU" sz="2800" spc="-12" strike="noStrike">
                <a:solidFill>
                  <a:srgbClr val="1d2e5f"/>
                </a:solidFill>
                <a:latin typeface="Arial"/>
                <a:ea typeface="DejaVu Sans"/>
              </a:rPr>
              <a:t>цироз </a:t>
            </a:r>
            <a:r>
              <a:rPr b="0" lang="ru-RU" sz="2800" spc="-7" strike="noStrike">
                <a:solidFill>
                  <a:srgbClr val="1d2e5f"/>
                </a:solidFill>
                <a:latin typeface="Arial"/>
                <a:ea typeface="DejaVu Sans"/>
              </a:rPr>
              <a:t>і </a:t>
            </a:r>
            <a:r>
              <a:rPr b="0" lang="ru-RU" sz="2800" spc="-55" strike="noStrike">
                <a:solidFill>
                  <a:srgbClr val="1d2e5f"/>
                </a:solidFill>
                <a:latin typeface="Arial"/>
                <a:ea typeface="DejaVu Sans"/>
              </a:rPr>
              <a:t>гепатит. </a:t>
            </a:r>
            <a:r>
              <a:rPr b="0" lang="ru-RU" sz="2800" spc="-12" strike="noStrike">
                <a:solidFill>
                  <a:srgbClr val="1d2e5f"/>
                </a:solidFill>
                <a:latin typeface="Arial"/>
                <a:ea typeface="DejaVu Sans"/>
              </a:rPr>
              <a:t>Рівень церулоплазміну </a:t>
            </a:r>
            <a:r>
              <a:rPr b="0" lang="ru-RU" sz="2800" spc="-1" strike="noStrike">
                <a:solidFill>
                  <a:srgbClr val="1d2e5f"/>
                </a:solidFill>
                <a:latin typeface="Arial"/>
                <a:ea typeface="DejaVu Sans"/>
              </a:rPr>
              <a:t>знижується  </a:t>
            </a:r>
            <a:r>
              <a:rPr b="0" lang="ru-RU" sz="2800" spc="-7" strike="noStrike">
                <a:solidFill>
                  <a:srgbClr val="1d2e5f"/>
                </a:solidFill>
                <a:latin typeface="Arial"/>
                <a:ea typeface="DejaVu Sans"/>
              </a:rPr>
              <a:t>при синдромі мальабсорбції, які </a:t>
            </a:r>
            <a:r>
              <a:rPr b="0" lang="ru-RU" sz="2800" spc="-15" strike="noStrike">
                <a:solidFill>
                  <a:srgbClr val="1d2e5f"/>
                </a:solidFill>
                <a:latin typeface="Arial"/>
                <a:ea typeface="DejaVu Sans"/>
              </a:rPr>
              <a:t>перебігають  </a:t>
            </a:r>
            <a:r>
              <a:rPr b="0" lang="ru-RU" sz="2800" spc="-7" strike="noStrike">
                <a:solidFill>
                  <a:srgbClr val="1d2e5f"/>
                </a:solidFill>
                <a:latin typeface="Arial"/>
                <a:ea typeface="DejaVu Sans"/>
              </a:rPr>
              <a:t>з </a:t>
            </a:r>
            <a:r>
              <a:rPr b="0" lang="ru-RU" sz="2800" spc="-12" strike="noStrike">
                <a:solidFill>
                  <a:srgbClr val="1d2e5f"/>
                </a:solidFill>
                <a:latin typeface="Arial"/>
                <a:ea typeface="DejaVu Sans"/>
              </a:rPr>
              <a:t>дефіцитом </a:t>
            </a:r>
            <a:r>
              <a:rPr b="0" lang="ru-RU" sz="2800" spc="-46" strike="noStrike">
                <a:solidFill>
                  <a:srgbClr val="1d2e5f"/>
                </a:solidFill>
                <a:latin typeface="Arial"/>
                <a:ea typeface="DejaVu Sans"/>
              </a:rPr>
              <a:t>Купруму.  </a:t>
            </a:r>
            <a:r>
              <a:rPr b="0" i="1" lang="ru-RU" sz="2800" spc="-15" strike="noStrike">
                <a:solidFill>
                  <a:srgbClr val="c00000"/>
                </a:solidFill>
                <a:latin typeface="Arial"/>
                <a:ea typeface="DejaVu Sans"/>
              </a:rPr>
              <a:t>Рівень</a:t>
            </a:r>
            <a:r>
              <a:rPr b="0" i="1" lang="ru-RU" sz="2800" spc="738" strike="noStrike">
                <a:solidFill>
                  <a:srgbClr val="c00000"/>
                </a:solidFill>
                <a:latin typeface="Arial"/>
                <a:ea typeface="DejaVu Sans"/>
              </a:rPr>
              <a:t> </a:t>
            </a:r>
            <a:r>
              <a:rPr b="0" i="1" lang="ru-RU" sz="2800" spc="-21" strike="noStrike">
                <a:solidFill>
                  <a:srgbClr val="c00000"/>
                </a:solidFill>
                <a:latin typeface="Arial"/>
                <a:ea typeface="DejaVu Sans"/>
              </a:rPr>
              <a:t>церулоплазміну </a:t>
            </a:r>
            <a:r>
              <a:rPr b="0" i="1" lang="ru-RU" sz="2800" spc="-1" strike="noStrike">
                <a:solidFill>
                  <a:srgbClr val="c00000"/>
                </a:solidFill>
                <a:latin typeface="Arial"/>
                <a:ea typeface="DejaVu Sans"/>
              </a:rPr>
              <a:t>підвищується </a:t>
            </a:r>
            <a:r>
              <a:rPr b="0" lang="ru-RU" sz="2800" spc="-7" strike="noStrike">
                <a:solidFill>
                  <a:srgbClr val="1d2e5f"/>
                </a:solidFill>
                <a:latin typeface="Arial"/>
                <a:ea typeface="DejaVu Sans"/>
              </a:rPr>
              <a:t>при розвитку </a:t>
            </a:r>
            <a:r>
              <a:rPr b="0" lang="ru-RU" sz="2800" spc="-15" strike="noStrike">
                <a:solidFill>
                  <a:srgbClr val="1d2e5f"/>
                </a:solidFill>
                <a:latin typeface="Arial"/>
                <a:ea typeface="DejaVu Sans"/>
              </a:rPr>
              <a:t>гострофазових  </a:t>
            </a:r>
            <a:r>
              <a:rPr b="0" lang="ru-RU" sz="2800" spc="-7" strike="noStrike">
                <a:solidFill>
                  <a:srgbClr val="1d2e5f"/>
                </a:solidFill>
                <a:latin typeface="Arial"/>
                <a:ea typeface="DejaVu Sans"/>
              </a:rPr>
              <a:t>відповідей, </a:t>
            </a:r>
            <a:r>
              <a:rPr b="0" lang="ru-RU" sz="2800" spc="-21" strike="noStrike">
                <a:solidFill>
                  <a:srgbClr val="1d2e5f"/>
                </a:solidFill>
                <a:latin typeface="Arial"/>
                <a:ea typeface="DejaVu Sans"/>
              </a:rPr>
              <a:t>особливо </a:t>
            </a:r>
            <a:r>
              <a:rPr b="0" lang="ru-RU" sz="2800" spc="-7" strike="noStrike">
                <a:solidFill>
                  <a:srgbClr val="1d2e5f"/>
                </a:solidFill>
                <a:latin typeface="Arial"/>
                <a:ea typeface="DejaVu Sans"/>
              </a:rPr>
              <a:t>при </a:t>
            </a:r>
            <a:r>
              <a:rPr b="0" lang="ru-RU" sz="2800" spc="-12" strike="noStrike">
                <a:solidFill>
                  <a:srgbClr val="1d2e5f"/>
                </a:solidFill>
                <a:latin typeface="Arial"/>
                <a:ea typeface="DejaVu Sans"/>
              </a:rPr>
              <a:t>ревматоїдному артриті </a:t>
            </a:r>
            <a:r>
              <a:rPr b="0" lang="ru-RU" sz="2800" spc="-15" strike="noStrike">
                <a:solidFill>
                  <a:srgbClr val="1d2e5f"/>
                </a:solidFill>
                <a:latin typeface="Arial"/>
                <a:ea typeface="DejaVu Sans"/>
              </a:rPr>
              <a:t>та </a:t>
            </a:r>
            <a:r>
              <a:rPr b="0" lang="ru-RU" sz="2800" spc="-12" strike="noStrike">
                <a:solidFill>
                  <a:srgbClr val="1d2e5f"/>
                </a:solidFill>
                <a:latin typeface="Arial"/>
                <a:ea typeface="DejaVu Sans"/>
              </a:rPr>
              <a:t>васкуліті, </a:t>
            </a:r>
            <a:r>
              <a:rPr b="0" lang="ru-RU" sz="2800" spc="-7" strike="noStrike">
                <a:solidFill>
                  <a:srgbClr val="1d2e5f"/>
                </a:solidFill>
                <a:latin typeface="Arial"/>
                <a:ea typeface="DejaVu Sans"/>
              </a:rPr>
              <a:t>під </a:t>
            </a:r>
            <a:r>
              <a:rPr b="0" lang="ru-RU" sz="2800" spc="-1" strike="noStrike">
                <a:solidFill>
                  <a:srgbClr val="1d2e5f"/>
                </a:solidFill>
                <a:latin typeface="Arial"/>
                <a:ea typeface="DejaVu Sans"/>
              </a:rPr>
              <a:t>час  </a:t>
            </a:r>
            <a:r>
              <a:rPr b="0" lang="ru-RU" sz="2800" spc="-7" strike="noStrike">
                <a:solidFill>
                  <a:srgbClr val="1d2e5f"/>
                </a:solidFill>
                <a:latin typeface="Arial"/>
                <a:ea typeface="DejaVu Sans"/>
              </a:rPr>
              <a:t>вагітності, тиреотоксикозі. </a:t>
            </a:r>
            <a:r>
              <a:rPr b="0" lang="ru-RU" sz="2800" spc="-32" strike="noStrike">
                <a:solidFill>
                  <a:srgbClr val="1d2e5f"/>
                </a:solidFill>
                <a:latin typeface="Arial"/>
                <a:ea typeface="DejaVu Sans"/>
              </a:rPr>
              <a:t>Також </a:t>
            </a:r>
            <a:r>
              <a:rPr b="0" lang="ru-RU" sz="2800" spc="-21" strike="noStrike">
                <a:solidFill>
                  <a:srgbClr val="1d2e5f"/>
                </a:solidFill>
                <a:latin typeface="Arial"/>
                <a:ea typeface="DejaVu Sans"/>
              </a:rPr>
              <a:t>його </a:t>
            </a:r>
            <a:r>
              <a:rPr b="0" lang="ru-RU" sz="2800" spc="-12" strike="noStrike">
                <a:solidFill>
                  <a:srgbClr val="1d2e5f"/>
                </a:solidFill>
                <a:latin typeface="Arial"/>
                <a:ea typeface="DejaVu Sans"/>
              </a:rPr>
              <a:t>можна </a:t>
            </a:r>
            <a:r>
              <a:rPr b="0" lang="ru-RU" sz="2800" spc="-21" strike="noStrike">
                <a:solidFill>
                  <a:srgbClr val="1d2e5f"/>
                </a:solidFill>
                <a:latin typeface="Arial"/>
                <a:ea typeface="DejaVu Sans"/>
              </a:rPr>
              <a:t>розглядати </a:t>
            </a:r>
            <a:r>
              <a:rPr b="0" lang="ru-RU" sz="2800" spc="-7" strike="noStrike">
                <a:solidFill>
                  <a:srgbClr val="1d2e5f"/>
                </a:solidFill>
                <a:latin typeface="Arial"/>
                <a:ea typeface="DejaVu Sans"/>
              </a:rPr>
              <a:t>як фактор  </a:t>
            </a:r>
            <a:r>
              <a:rPr b="0" lang="ru-RU" sz="2800" spc="-1" strike="noStrike">
                <a:solidFill>
                  <a:srgbClr val="1d2e5f"/>
                </a:solidFill>
                <a:latin typeface="Arial"/>
                <a:ea typeface="DejaVu Sans"/>
              </a:rPr>
              <a:t>нейроендокринної </a:t>
            </a:r>
            <a:r>
              <a:rPr b="0" lang="ru-RU" sz="2800" spc="-12" strike="noStrike">
                <a:solidFill>
                  <a:srgbClr val="1d2e5f"/>
                </a:solidFill>
                <a:latin typeface="Arial"/>
                <a:ea typeface="DejaVu Sans"/>
              </a:rPr>
              <a:t>регуляції </a:t>
            </a:r>
            <a:r>
              <a:rPr b="0" lang="ru-RU" sz="2800" spc="-21" strike="noStrike">
                <a:solidFill>
                  <a:srgbClr val="1d2e5f"/>
                </a:solidFill>
                <a:latin typeface="Arial"/>
                <a:ea typeface="DejaVu Sans"/>
              </a:rPr>
              <a:t>та </a:t>
            </a:r>
            <a:r>
              <a:rPr b="0" lang="ru-RU" sz="2800" spc="-1" strike="noStrike">
                <a:solidFill>
                  <a:srgbClr val="1d2e5f"/>
                </a:solidFill>
                <a:latin typeface="Arial"/>
                <a:ea typeface="DejaVu Sans"/>
              </a:rPr>
              <a:t>захисту </a:t>
            </a:r>
            <a:r>
              <a:rPr b="0" lang="ru-RU" sz="2800" spc="-12" strike="noStrike">
                <a:solidFill>
                  <a:srgbClr val="1d2e5f"/>
                </a:solidFill>
                <a:latin typeface="Arial"/>
                <a:ea typeface="DejaVu Sans"/>
              </a:rPr>
              <a:t>організму </a:t>
            </a:r>
            <a:r>
              <a:rPr b="0" lang="ru-RU" sz="2800" spc="-7" strike="noStrike">
                <a:solidFill>
                  <a:srgbClr val="1d2e5f"/>
                </a:solidFill>
                <a:latin typeface="Arial"/>
                <a:ea typeface="DejaVu Sans"/>
              </a:rPr>
              <a:t>у </a:t>
            </a:r>
            <a:r>
              <a:rPr b="0" lang="ru-RU" sz="2800" spc="-1" strike="noStrike">
                <a:solidFill>
                  <a:srgbClr val="1d2e5f"/>
                </a:solidFill>
                <a:latin typeface="Arial"/>
                <a:ea typeface="DejaVu Sans"/>
              </a:rPr>
              <a:t>стресових </a:t>
            </a:r>
            <a:r>
              <a:rPr b="0" lang="ru-RU" sz="2800" spc="-7" strike="noStrike">
                <a:solidFill>
                  <a:srgbClr val="1d2e5f"/>
                </a:solidFill>
                <a:latin typeface="Arial"/>
                <a:ea typeface="DejaVu Sans"/>
              </a:rPr>
              <a:t>ситуаціях,  запаленнях </a:t>
            </a:r>
            <a:r>
              <a:rPr b="0" lang="ru-RU" sz="2800" spc="-21" strike="noStrike">
                <a:solidFill>
                  <a:srgbClr val="1d2e5f"/>
                </a:solidFill>
                <a:latin typeface="Arial"/>
                <a:ea typeface="DejaVu Sans"/>
              </a:rPr>
              <a:t>та </a:t>
            </a:r>
            <a:r>
              <a:rPr b="0" lang="ru-RU" sz="2800" spc="-7" strike="noStrike">
                <a:solidFill>
                  <a:srgbClr val="1d2e5f"/>
                </a:solidFill>
                <a:latin typeface="Arial"/>
                <a:ea typeface="DejaVu Sans"/>
              </a:rPr>
              <a:t>алергічних</a:t>
            </a:r>
            <a:r>
              <a:rPr b="0" lang="ru-RU" sz="2800" spc="89" strike="noStrike">
                <a:solidFill>
                  <a:srgbClr val="1d2e5f"/>
                </a:solidFill>
                <a:latin typeface="Arial"/>
                <a:ea typeface="DejaVu Sans"/>
              </a:rPr>
              <a:t> </a:t>
            </a:r>
            <a:r>
              <a:rPr b="0" lang="ru-RU" sz="2800" spc="-12" strike="noStrike">
                <a:solidFill>
                  <a:srgbClr val="1d2e5f"/>
                </a:solidFill>
                <a:latin typeface="Arial"/>
                <a:ea typeface="DejaVu Sans"/>
              </a:rPr>
              <a:t>процесах.</a:t>
            </a:r>
            <a:endParaRPr b="0" lang="ru-RU" sz="2800" spc="-1" strike="noStrike">
              <a:latin typeface="Arial"/>
            </a:endParaRPr>
          </a:p>
        </p:txBody>
      </p:sp>
    </p:spTree>
  </p:cSld>
  <mc:AlternateContent>
    <mc:Choice Requires="p14">
      <p:transition spd="slow" p14:dur="2000"/>
    </mc:Choice>
    <mc:Fallback>
      <p:transition spd="slow"/>
    </mc:Fallback>
  </mc:AlternateContent>
</p:sld>
</file>

<file path=ppt/slides/slide9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1" name="CustomShape 1"/>
          <p:cNvSpPr/>
          <p:nvPr/>
        </p:nvSpPr>
        <p:spPr>
          <a:xfrm>
            <a:off x="297000" y="174960"/>
            <a:ext cx="12479040" cy="438840"/>
          </a:xfrm>
          <a:prstGeom prst="rect">
            <a:avLst/>
          </a:prstGeom>
          <a:noFill/>
          <a:ln>
            <a:noFill/>
          </a:ln>
        </p:spPr>
        <p:style>
          <a:lnRef idx="0"/>
          <a:fillRef idx="0"/>
          <a:effectRef idx="0"/>
          <a:fontRef idx="minor"/>
        </p:style>
        <p:txBody>
          <a:bodyPr lIns="0" rIns="0" tIns="12240" bIns="0">
            <a:spAutoFit/>
          </a:bodyPr>
          <a:p>
            <a:pPr marL="12600">
              <a:lnSpc>
                <a:spcPct val="100000"/>
              </a:lnSpc>
              <a:spcBef>
                <a:spcPts val="96"/>
              </a:spcBef>
            </a:pPr>
            <a:r>
              <a:rPr b="1" lang="ru-RU" sz="2800" spc="-86" strike="noStrike">
                <a:solidFill>
                  <a:srgbClr val="c00000"/>
                </a:solidFill>
                <a:latin typeface="Arial"/>
                <a:ea typeface="DejaVu Sans"/>
              </a:rPr>
              <a:t>Р</a:t>
            </a:r>
            <a:r>
              <a:rPr b="1" lang="ru-RU" sz="2800" spc="-12" strike="noStrike">
                <a:solidFill>
                  <a:srgbClr val="c00000"/>
                </a:solidFill>
                <a:latin typeface="Arial"/>
                <a:ea typeface="DejaVu Sans"/>
              </a:rPr>
              <a:t>е</a:t>
            </a:r>
            <a:r>
              <a:rPr b="1" lang="ru-RU" sz="2800" spc="-32" strike="noStrike">
                <a:solidFill>
                  <a:srgbClr val="c00000"/>
                </a:solidFill>
                <a:latin typeface="Arial"/>
                <a:ea typeface="DejaVu Sans"/>
              </a:rPr>
              <a:t>в</a:t>
            </a:r>
            <a:r>
              <a:rPr b="1" lang="ru-RU" sz="2800" spc="-52" strike="noStrike">
                <a:solidFill>
                  <a:srgbClr val="c00000"/>
                </a:solidFill>
                <a:latin typeface="Arial"/>
                <a:ea typeface="DejaVu Sans"/>
              </a:rPr>
              <a:t>м</a:t>
            </a:r>
            <a:r>
              <a:rPr b="1" lang="ru-RU" sz="2800" spc="24" strike="noStrike">
                <a:solidFill>
                  <a:srgbClr val="c00000"/>
                </a:solidFill>
                <a:latin typeface="Arial"/>
                <a:ea typeface="DejaVu Sans"/>
              </a:rPr>
              <a:t>а</a:t>
            </a:r>
            <a:r>
              <a:rPr b="1" lang="ru-RU" sz="2800" spc="-72" strike="noStrike">
                <a:solidFill>
                  <a:srgbClr val="c00000"/>
                </a:solidFill>
                <a:latin typeface="Arial"/>
                <a:ea typeface="DejaVu Sans"/>
              </a:rPr>
              <a:t>т</a:t>
            </a:r>
            <a:r>
              <a:rPr b="1" lang="ru-RU" sz="2800" spc="4" strike="noStrike">
                <a:solidFill>
                  <a:srgbClr val="c00000"/>
                </a:solidFill>
                <a:latin typeface="Arial"/>
                <a:ea typeface="DejaVu Sans"/>
              </a:rPr>
              <a:t>о</a:t>
            </a:r>
            <a:r>
              <a:rPr b="1" lang="ru-RU" sz="2800" spc="-7" strike="noStrike">
                <a:solidFill>
                  <a:srgbClr val="c00000"/>
                </a:solidFill>
                <a:latin typeface="Arial"/>
                <a:ea typeface="DejaVu Sans"/>
              </a:rPr>
              <a:t>їд</a:t>
            </a:r>
            <a:r>
              <a:rPr b="1" lang="ru-RU" sz="2800" spc="-1" strike="noStrike">
                <a:solidFill>
                  <a:srgbClr val="c00000"/>
                </a:solidFill>
                <a:latin typeface="Arial"/>
                <a:ea typeface="DejaVu Sans"/>
              </a:rPr>
              <a:t>н</a:t>
            </a:r>
            <a:r>
              <a:rPr b="1" lang="ru-RU" sz="2800" spc="-7" strike="noStrike">
                <a:solidFill>
                  <a:srgbClr val="c00000"/>
                </a:solidFill>
                <a:latin typeface="Arial"/>
                <a:ea typeface="DejaVu Sans"/>
              </a:rPr>
              <a:t>ий</a:t>
            </a:r>
            <a:r>
              <a:rPr b="1" lang="ru-RU" sz="2800" spc="-1" strike="noStrike">
                <a:solidFill>
                  <a:srgbClr val="c00000"/>
                </a:solidFill>
                <a:latin typeface="Arial"/>
                <a:ea typeface="DejaVu Sans"/>
              </a:rPr>
              <a:t>	</a:t>
            </a:r>
            <a:r>
              <a:rPr b="1" lang="ru-RU" sz="2800" spc="-1" strike="noStrike">
                <a:solidFill>
                  <a:srgbClr val="c00000"/>
                </a:solidFill>
                <a:latin typeface="Arial"/>
                <a:ea typeface="DejaVu Sans"/>
              </a:rPr>
              <a:t>ф</a:t>
            </a:r>
            <a:r>
              <a:rPr b="1" lang="ru-RU" sz="2800" spc="-12" strike="noStrike">
                <a:solidFill>
                  <a:srgbClr val="c00000"/>
                </a:solidFill>
                <a:latin typeface="Arial"/>
                <a:ea typeface="DejaVu Sans"/>
              </a:rPr>
              <a:t>а</a:t>
            </a:r>
            <a:r>
              <a:rPr b="1" lang="ru-RU" sz="2800" spc="18" strike="noStrike">
                <a:solidFill>
                  <a:srgbClr val="c00000"/>
                </a:solidFill>
                <a:latin typeface="Arial"/>
                <a:ea typeface="DejaVu Sans"/>
              </a:rPr>
              <a:t>к</a:t>
            </a:r>
            <a:r>
              <a:rPr b="1" lang="ru-RU" sz="2800" spc="-80" strike="noStrike">
                <a:solidFill>
                  <a:srgbClr val="c00000"/>
                </a:solidFill>
                <a:latin typeface="Arial"/>
                <a:ea typeface="DejaVu Sans"/>
              </a:rPr>
              <a:t>т</a:t>
            </a:r>
            <a:r>
              <a:rPr b="1" lang="ru-RU" sz="2800" spc="-7" strike="noStrike">
                <a:solidFill>
                  <a:srgbClr val="c00000"/>
                </a:solidFill>
                <a:latin typeface="Arial"/>
                <a:ea typeface="DejaVu Sans"/>
              </a:rPr>
              <a:t>ор</a:t>
            </a:r>
            <a:r>
              <a:rPr b="1" lang="ru-RU" sz="2800" spc="-1" strike="noStrike">
                <a:solidFill>
                  <a:srgbClr val="c00000"/>
                </a:solidFill>
                <a:latin typeface="Arial"/>
                <a:ea typeface="DejaVu Sans"/>
              </a:rPr>
              <a:t>	</a:t>
            </a:r>
            <a:r>
              <a:rPr b="0" lang="ru-RU" sz="2800" spc="-7" strike="noStrike">
                <a:solidFill>
                  <a:srgbClr val="1d2e5f"/>
                </a:solidFill>
                <a:latin typeface="Arial"/>
                <a:ea typeface="DejaVu Sans"/>
              </a:rPr>
              <a:t>–</a:t>
            </a:r>
            <a:r>
              <a:rPr b="0" lang="ru-RU" sz="2800" spc="-1" strike="noStrike">
                <a:solidFill>
                  <a:srgbClr val="1d2e5f"/>
                </a:solidFill>
                <a:latin typeface="Arial"/>
                <a:ea typeface="DejaVu Sans"/>
              </a:rPr>
              <a:t>	</a:t>
            </a:r>
            <a:r>
              <a:rPr b="0" lang="ru-RU" sz="2800" spc="-7" strike="noStrike">
                <a:solidFill>
                  <a:srgbClr val="1d2e5f"/>
                </a:solidFill>
                <a:latin typeface="Arial"/>
                <a:ea typeface="DejaVu Sans"/>
              </a:rPr>
              <a:t>специфічні</a:t>
            </a:r>
            <a:r>
              <a:rPr b="0" lang="ru-RU" sz="2800" spc="-1" strike="noStrike">
                <a:solidFill>
                  <a:srgbClr val="1d2e5f"/>
                </a:solidFill>
                <a:latin typeface="Arial"/>
                <a:ea typeface="DejaVu Sans"/>
              </a:rPr>
              <a:t>	</a:t>
            </a:r>
            <a:r>
              <a:rPr b="0" lang="ru-RU" sz="2800" spc="-7" strike="noStrike">
                <a:solidFill>
                  <a:srgbClr val="1d2e5f"/>
                </a:solidFill>
                <a:latin typeface="Arial"/>
                <a:ea typeface="DejaVu Sans"/>
              </a:rPr>
              <a:t>б</a:t>
            </a:r>
            <a:r>
              <a:rPr b="0" lang="ru-RU" sz="2800" spc="-1" strike="noStrike">
                <a:solidFill>
                  <a:srgbClr val="1d2e5f"/>
                </a:solidFill>
                <a:latin typeface="Arial"/>
                <a:ea typeface="DejaVu Sans"/>
              </a:rPr>
              <a:t>і</a:t>
            </a:r>
            <a:r>
              <a:rPr b="0" lang="ru-RU" sz="2800" spc="-12" strike="noStrike">
                <a:solidFill>
                  <a:srgbClr val="1d2e5f"/>
                </a:solidFill>
                <a:latin typeface="Arial"/>
                <a:ea typeface="DejaVu Sans"/>
              </a:rPr>
              <a:t>л</a:t>
            </a:r>
            <a:r>
              <a:rPr b="0" lang="ru-RU" sz="2800" spc="-1" strike="noStrike">
                <a:solidFill>
                  <a:srgbClr val="1d2e5f"/>
                </a:solidFill>
                <a:latin typeface="Arial"/>
                <a:ea typeface="DejaVu Sans"/>
              </a:rPr>
              <a:t>к</a:t>
            </a:r>
            <a:r>
              <a:rPr b="0" lang="ru-RU" sz="2800" spc="-7" strike="noStrike">
                <a:solidFill>
                  <a:srgbClr val="1d2e5f"/>
                </a:solidFill>
                <a:latin typeface="Arial"/>
                <a:ea typeface="DejaVu Sans"/>
              </a:rPr>
              <a:t>и,</a:t>
            </a:r>
            <a:r>
              <a:rPr b="0" lang="ru-RU" sz="2800" spc="-1" strike="noStrike">
                <a:solidFill>
                  <a:srgbClr val="1d2e5f"/>
                </a:solidFill>
                <a:latin typeface="Arial"/>
                <a:ea typeface="DejaVu Sans"/>
              </a:rPr>
              <a:t>	</a:t>
            </a:r>
            <a:r>
              <a:rPr b="0" lang="ru-RU" sz="2800" spc="-41" strike="noStrike">
                <a:solidFill>
                  <a:srgbClr val="1d2e5f"/>
                </a:solidFill>
                <a:latin typeface="Arial"/>
                <a:ea typeface="DejaVu Sans"/>
              </a:rPr>
              <a:t>в</a:t>
            </a:r>
            <a:r>
              <a:rPr b="0" lang="ru-RU" sz="2800" spc="-7" strike="noStrike">
                <a:solidFill>
                  <a:srgbClr val="1d2e5f"/>
                </a:solidFill>
                <a:latin typeface="Arial"/>
                <a:ea typeface="DejaVu Sans"/>
              </a:rPr>
              <a:t>міст</a:t>
            </a:r>
            <a:r>
              <a:rPr b="0" lang="ru-RU" sz="2800" spc="-1" strike="noStrike">
                <a:solidFill>
                  <a:srgbClr val="1d2e5f"/>
                </a:solidFill>
                <a:latin typeface="Arial"/>
                <a:ea typeface="DejaVu Sans"/>
              </a:rPr>
              <a:t>	</a:t>
            </a:r>
            <a:r>
              <a:rPr b="0" lang="ru-RU" sz="2800" spc="-7" strike="noStrike">
                <a:solidFill>
                  <a:srgbClr val="1d2e5f"/>
                </a:solidFill>
                <a:latin typeface="Arial"/>
                <a:ea typeface="DejaVu Sans"/>
              </a:rPr>
              <a:t>яких</a:t>
            </a:r>
            <a:r>
              <a:rPr b="0" lang="ru-RU" sz="2800" spc="-1" strike="noStrike">
                <a:solidFill>
                  <a:srgbClr val="1d2e5f"/>
                </a:solidFill>
                <a:latin typeface="Arial"/>
                <a:ea typeface="DejaVu Sans"/>
              </a:rPr>
              <a:t>	</a:t>
            </a:r>
            <a:r>
              <a:rPr b="0" lang="ru-RU" sz="2800" spc="-7" strike="noStrike">
                <a:solidFill>
                  <a:srgbClr val="1d2e5f"/>
                </a:solidFill>
                <a:latin typeface="Arial"/>
                <a:ea typeface="DejaVu Sans"/>
              </a:rPr>
              <a:t>в</a:t>
            </a:r>
            <a:r>
              <a:rPr b="0" lang="ru-RU" sz="2800" spc="-1" strike="noStrike">
                <a:solidFill>
                  <a:srgbClr val="1d2e5f"/>
                </a:solidFill>
                <a:latin typeface="Arial"/>
                <a:ea typeface="DejaVu Sans"/>
              </a:rPr>
              <a:t>	</a:t>
            </a:r>
            <a:r>
              <a:rPr b="0" lang="ru-RU" sz="2800" spc="-7" strike="noStrike">
                <a:solidFill>
                  <a:srgbClr val="1d2e5f"/>
                </a:solidFill>
                <a:latin typeface="Arial"/>
                <a:ea typeface="DejaVu Sans"/>
              </a:rPr>
              <a:t>кр</a:t>
            </a:r>
            <a:r>
              <a:rPr b="0" lang="ru-RU" sz="2800" spc="-1" strike="noStrike">
                <a:solidFill>
                  <a:srgbClr val="1d2e5f"/>
                </a:solidFill>
                <a:latin typeface="Arial"/>
                <a:ea typeface="DejaVu Sans"/>
              </a:rPr>
              <a:t>о</a:t>
            </a:r>
            <a:r>
              <a:rPr b="0" lang="ru-RU" sz="2800" spc="-12" strike="noStrike">
                <a:solidFill>
                  <a:srgbClr val="1d2e5f"/>
                </a:solidFill>
                <a:latin typeface="Arial"/>
                <a:ea typeface="DejaVu Sans"/>
              </a:rPr>
              <a:t>в</a:t>
            </a:r>
            <a:r>
              <a:rPr b="0" lang="ru-RU" sz="2800" spc="-7" strike="noStrike">
                <a:solidFill>
                  <a:srgbClr val="1d2e5f"/>
                </a:solidFill>
                <a:latin typeface="Arial"/>
                <a:ea typeface="DejaVu Sans"/>
              </a:rPr>
              <a:t>і</a:t>
            </a:r>
            <a:r>
              <a:rPr b="0" lang="ru-RU" sz="2800" spc="-1" strike="noStrike">
                <a:solidFill>
                  <a:srgbClr val="1d2e5f"/>
                </a:solidFill>
                <a:latin typeface="Arial"/>
                <a:ea typeface="DejaVu Sans"/>
              </a:rPr>
              <a:t>	</a:t>
            </a:r>
            <a:r>
              <a:rPr b="0" lang="ru-RU" sz="2800" spc="-12" strike="noStrike">
                <a:solidFill>
                  <a:srgbClr val="1d2e5f"/>
                </a:solidFill>
                <a:latin typeface="Arial"/>
                <a:ea typeface="DejaVu Sans"/>
              </a:rPr>
              <a:t>зн</a:t>
            </a:r>
            <a:r>
              <a:rPr b="0" lang="ru-RU" sz="2800" spc="-55" strike="noStrike">
                <a:solidFill>
                  <a:srgbClr val="1d2e5f"/>
                </a:solidFill>
                <a:latin typeface="Arial"/>
                <a:ea typeface="DejaVu Sans"/>
              </a:rPr>
              <a:t>а</a:t>
            </a:r>
            <a:r>
              <a:rPr b="0" lang="ru-RU" sz="2800" spc="-7" strike="noStrike">
                <a:solidFill>
                  <a:srgbClr val="1d2e5f"/>
                </a:solidFill>
                <a:latin typeface="Arial"/>
                <a:ea typeface="DejaVu Sans"/>
              </a:rPr>
              <a:t>чно</a:t>
            </a:r>
            <a:endParaRPr b="0" lang="ru-RU" sz="2800" spc="-1" strike="noStrike">
              <a:latin typeface="Arial"/>
            </a:endParaRPr>
          </a:p>
        </p:txBody>
      </p:sp>
      <p:sp>
        <p:nvSpPr>
          <p:cNvPr id="332" name="CustomShape 2"/>
          <p:cNvSpPr/>
          <p:nvPr/>
        </p:nvSpPr>
        <p:spPr>
          <a:xfrm>
            <a:off x="2627640" y="601560"/>
            <a:ext cx="10151280" cy="865080"/>
          </a:xfrm>
          <a:prstGeom prst="rect">
            <a:avLst/>
          </a:prstGeom>
          <a:noFill/>
          <a:ln>
            <a:noFill/>
          </a:ln>
        </p:spPr>
        <p:style>
          <a:lnRef idx="0"/>
          <a:fillRef idx="0"/>
          <a:effectRef idx="0"/>
          <a:fontRef idx="minor"/>
        </p:style>
        <p:txBody>
          <a:bodyPr lIns="0" rIns="0" tIns="12240" bIns="0">
            <a:spAutoFit/>
          </a:bodyPr>
          <a:p>
            <a:pPr marL="12600" indent="304920">
              <a:lnSpc>
                <a:spcPct val="100000"/>
              </a:lnSpc>
              <a:spcBef>
                <a:spcPts val="96"/>
              </a:spcBef>
            </a:pPr>
            <a:r>
              <a:rPr b="0" lang="ru-RU" sz="2800" spc="-7" strike="noStrike">
                <a:solidFill>
                  <a:srgbClr val="1d2e5f"/>
                </a:solidFill>
                <a:latin typeface="Arial"/>
                <a:ea typeface="DejaVu Sans"/>
              </a:rPr>
              <a:t>в</a:t>
            </a:r>
            <a:r>
              <a:rPr b="0" lang="ru-RU" sz="2800" spc="-7" strike="noStrike">
                <a:solidFill>
                  <a:srgbClr val="1d2e5f"/>
                </a:solidFill>
                <a:latin typeface="Arial"/>
                <a:ea typeface="DejaVu Sans"/>
              </a:rPr>
              <a:t>	</a:t>
            </a:r>
            <a:r>
              <a:rPr b="0" lang="ru-RU" sz="2800" spc="-7" strike="noStrike">
                <a:solidFill>
                  <a:srgbClr val="1d2e5f"/>
                </a:solidFill>
                <a:latin typeface="Arial"/>
                <a:ea typeface="DejaVu Sans"/>
              </a:rPr>
              <a:t>пер</a:t>
            </a:r>
            <a:r>
              <a:rPr b="0" lang="ru-RU" sz="2800" spc="-1" strike="noStrike">
                <a:solidFill>
                  <a:srgbClr val="1d2e5f"/>
                </a:solidFill>
                <a:latin typeface="Arial"/>
                <a:ea typeface="DejaVu Sans"/>
              </a:rPr>
              <a:t>ш</a:t>
            </a:r>
            <a:r>
              <a:rPr b="0" lang="ru-RU" sz="2800" spc="-7" strike="noStrike">
                <a:solidFill>
                  <a:srgbClr val="1d2e5f"/>
                </a:solidFill>
                <a:latin typeface="Arial"/>
                <a:ea typeface="DejaVu Sans"/>
              </a:rPr>
              <a:t>у</a:t>
            </a:r>
            <a:r>
              <a:rPr b="0" lang="ru-RU" sz="2800" spc="-1" strike="noStrike">
                <a:solidFill>
                  <a:srgbClr val="1d2e5f"/>
                </a:solidFill>
                <a:latin typeface="Arial"/>
                <a:ea typeface="DejaVu Sans"/>
              </a:rPr>
              <a:t>	</a:t>
            </a:r>
            <a:r>
              <a:rPr b="0" lang="ru-RU" sz="2800" spc="-7" strike="noStrike">
                <a:solidFill>
                  <a:srgbClr val="1d2e5f"/>
                </a:solidFill>
                <a:latin typeface="Arial"/>
                <a:ea typeface="DejaVu Sans"/>
              </a:rPr>
              <a:t>черг</a:t>
            </a:r>
            <a:r>
              <a:rPr b="0" lang="ru-RU" sz="2800" spc="-276" strike="noStrike">
                <a:solidFill>
                  <a:srgbClr val="1d2e5f"/>
                </a:solidFill>
                <a:latin typeface="Arial"/>
                <a:ea typeface="DejaVu Sans"/>
              </a:rPr>
              <a:t>у</a:t>
            </a:r>
            <a:r>
              <a:rPr b="0" lang="ru-RU" sz="2800" spc="-7" strike="noStrike">
                <a:solidFill>
                  <a:srgbClr val="1d2e5f"/>
                </a:solidFill>
                <a:latin typeface="Arial"/>
                <a:ea typeface="DejaVu Sans"/>
              </a:rPr>
              <a:t>,</a:t>
            </a:r>
            <a:r>
              <a:rPr b="0" lang="ru-RU" sz="2800" spc="-1" strike="noStrike">
                <a:solidFill>
                  <a:srgbClr val="1d2e5f"/>
                </a:solidFill>
                <a:latin typeface="Arial"/>
                <a:ea typeface="DejaVu Sans"/>
              </a:rPr>
              <a:t>	</a:t>
            </a:r>
            <a:r>
              <a:rPr b="0" lang="ru-RU" sz="2800" spc="-7" strike="noStrike">
                <a:solidFill>
                  <a:srgbClr val="1d2e5f"/>
                </a:solidFill>
                <a:latin typeface="Arial"/>
                <a:ea typeface="DejaVu Sans"/>
              </a:rPr>
              <a:t>за</a:t>
            </a:r>
            <a:r>
              <a:rPr b="0" lang="ru-RU" sz="2800" spc="-1" strike="noStrike">
                <a:solidFill>
                  <a:srgbClr val="1d2e5f"/>
                </a:solidFill>
                <a:latin typeface="Arial"/>
                <a:ea typeface="DejaVu Sans"/>
              </a:rPr>
              <a:t>	</a:t>
            </a:r>
            <a:r>
              <a:rPr b="0" lang="ru-RU" sz="2800" spc="-12" strike="noStrike">
                <a:solidFill>
                  <a:srgbClr val="1d2e5f"/>
                </a:solidFill>
                <a:latin typeface="Arial"/>
                <a:ea typeface="DejaVu Sans"/>
              </a:rPr>
              <a:t>ре</a:t>
            </a:r>
            <a:r>
              <a:rPr b="0" lang="ru-RU" sz="2800" spc="-41" strike="noStrike">
                <a:solidFill>
                  <a:srgbClr val="1d2e5f"/>
                </a:solidFill>
                <a:latin typeface="Arial"/>
                <a:ea typeface="DejaVu Sans"/>
              </a:rPr>
              <a:t>в</a:t>
            </a:r>
            <a:r>
              <a:rPr b="0" lang="ru-RU" sz="2800" spc="-7" strike="noStrike">
                <a:solidFill>
                  <a:srgbClr val="1d2e5f"/>
                </a:solidFill>
                <a:latin typeface="Arial"/>
                <a:ea typeface="DejaVu Sans"/>
              </a:rPr>
              <a:t>м</a:t>
            </a:r>
            <a:r>
              <a:rPr b="0" lang="ru-RU" sz="2800" spc="-66" strike="noStrike">
                <a:solidFill>
                  <a:srgbClr val="1d2e5f"/>
                </a:solidFill>
                <a:latin typeface="Arial"/>
                <a:ea typeface="DejaVu Sans"/>
              </a:rPr>
              <a:t>а</a:t>
            </a:r>
            <a:r>
              <a:rPr b="0" lang="ru-RU" sz="2800" spc="-26" strike="noStrike">
                <a:solidFill>
                  <a:srgbClr val="1d2e5f"/>
                </a:solidFill>
                <a:latin typeface="Arial"/>
                <a:ea typeface="DejaVu Sans"/>
              </a:rPr>
              <a:t>т</a:t>
            </a:r>
            <a:r>
              <a:rPr b="0" lang="ru-RU" sz="2800" spc="-12" strike="noStrike">
                <a:solidFill>
                  <a:srgbClr val="1d2e5f"/>
                </a:solidFill>
                <a:latin typeface="Arial"/>
                <a:ea typeface="DejaVu Sans"/>
              </a:rPr>
              <a:t>ої</a:t>
            </a:r>
            <a:r>
              <a:rPr b="0" lang="ru-RU" sz="2800" spc="-1" strike="noStrike">
                <a:solidFill>
                  <a:srgbClr val="1d2e5f"/>
                </a:solidFill>
                <a:latin typeface="Arial"/>
                <a:ea typeface="DejaVu Sans"/>
              </a:rPr>
              <a:t>дн</a:t>
            </a:r>
            <a:r>
              <a:rPr b="0" lang="ru-RU" sz="2800" spc="-12" strike="noStrike">
                <a:solidFill>
                  <a:srgbClr val="1d2e5f"/>
                </a:solidFill>
                <a:latin typeface="Arial"/>
                <a:ea typeface="DejaVu Sans"/>
              </a:rPr>
              <a:t>о</a:t>
            </a:r>
            <a:r>
              <a:rPr b="0" lang="ru-RU" sz="2800" spc="-66" strike="noStrike">
                <a:solidFill>
                  <a:srgbClr val="1d2e5f"/>
                </a:solidFill>
                <a:latin typeface="Arial"/>
                <a:ea typeface="DejaVu Sans"/>
              </a:rPr>
              <a:t>г</a:t>
            </a:r>
            <a:r>
              <a:rPr b="0" lang="ru-RU" sz="2800" spc="-7" strike="noStrike">
                <a:solidFill>
                  <a:srgbClr val="1d2e5f"/>
                </a:solidFill>
                <a:latin typeface="Arial"/>
                <a:ea typeface="DejaVu Sans"/>
              </a:rPr>
              <a:t>о</a:t>
            </a:r>
            <a:r>
              <a:rPr b="0" lang="ru-RU" sz="2800" spc="-1" strike="noStrike">
                <a:solidFill>
                  <a:srgbClr val="1d2e5f"/>
                </a:solidFill>
                <a:latin typeface="Arial"/>
                <a:ea typeface="DejaVu Sans"/>
              </a:rPr>
              <a:t>	</a:t>
            </a:r>
            <a:r>
              <a:rPr b="0" lang="ru-RU" sz="2800" spc="-12" strike="noStrike">
                <a:solidFill>
                  <a:srgbClr val="1d2e5f"/>
                </a:solidFill>
                <a:latin typeface="Arial"/>
                <a:ea typeface="DejaVu Sans"/>
              </a:rPr>
              <a:t>а</a:t>
            </a:r>
            <a:r>
              <a:rPr b="0" lang="ru-RU" sz="2800" spc="-60" strike="noStrike">
                <a:solidFill>
                  <a:srgbClr val="1d2e5f"/>
                </a:solidFill>
                <a:latin typeface="Arial"/>
                <a:ea typeface="DejaVu Sans"/>
              </a:rPr>
              <a:t>р</a:t>
            </a:r>
            <a:r>
              <a:rPr b="0" lang="ru-RU" sz="2800" spc="-1" strike="noStrike">
                <a:solidFill>
                  <a:srgbClr val="1d2e5f"/>
                </a:solidFill>
                <a:latin typeface="Arial"/>
                <a:ea typeface="DejaVu Sans"/>
              </a:rPr>
              <a:t>т</a:t>
            </a:r>
            <a:r>
              <a:rPr b="0" lang="ru-RU" sz="2800" spc="-12" strike="noStrike">
                <a:solidFill>
                  <a:srgbClr val="1d2e5f"/>
                </a:solidFill>
                <a:latin typeface="Arial"/>
                <a:ea typeface="DejaVu Sans"/>
              </a:rPr>
              <a:t>ри</a:t>
            </a:r>
            <a:r>
              <a:rPr b="0" lang="ru-RU" sz="2800" spc="24" strike="noStrike">
                <a:solidFill>
                  <a:srgbClr val="1d2e5f"/>
                </a:solidFill>
                <a:latin typeface="Arial"/>
                <a:ea typeface="DejaVu Sans"/>
              </a:rPr>
              <a:t>т</a:t>
            </a:r>
            <a:r>
              <a:rPr b="0" lang="ru-RU" sz="2800" spc="-282" strike="noStrike">
                <a:solidFill>
                  <a:srgbClr val="1d2e5f"/>
                </a:solidFill>
                <a:latin typeface="Arial"/>
                <a:ea typeface="DejaVu Sans"/>
              </a:rPr>
              <a:t>у</a:t>
            </a:r>
            <a:r>
              <a:rPr b="0" lang="ru-RU" sz="2800" spc="-7" strike="noStrike">
                <a:solidFill>
                  <a:srgbClr val="1d2e5f"/>
                </a:solidFill>
                <a:latin typeface="Arial"/>
                <a:ea typeface="DejaVu Sans"/>
              </a:rPr>
              <a:t>,</a:t>
            </a:r>
            <a:r>
              <a:rPr b="0" lang="ru-RU" sz="2800" spc="-1" strike="noStrike">
                <a:solidFill>
                  <a:srgbClr val="1d2e5f"/>
                </a:solidFill>
                <a:latin typeface="Arial"/>
                <a:ea typeface="DejaVu Sans"/>
              </a:rPr>
              <a:t>	</a:t>
            </a:r>
            <a:r>
              <a:rPr b="0" lang="ru-RU" sz="2800" spc="-7" strike="noStrike">
                <a:solidFill>
                  <a:srgbClr val="1d2e5f"/>
                </a:solidFill>
                <a:latin typeface="Arial"/>
                <a:ea typeface="DejaVu Sans"/>
              </a:rPr>
              <a:t>а</a:t>
            </a:r>
            <a:r>
              <a:rPr b="0" lang="ru-RU" sz="2800" spc="-1" strike="noStrike">
                <a:solidFill>
                  <a:srgbClr val="1d2e5f"/>
                </a:solidFill>
                <a:latin typeface="Arial"/>
                <a:ea typeface="DejaVu Sans"/>
              </a:rPr>
              <a:t>	</a:t>
            </a:r>
            <a:r>
              <a:rPr b="0" lang="ru-RU" sz="2800" spc="-41" strike="noStrike">
                <a:solidFill>
                  <a:srgbClr val="1d2e5f"/>
                </a:solidFill>
                <a:latin typeface="Arial"/>
                <a:ea typeface="DejaVu Sans"/>
              </a:rPr>
              <a:t>т</a:t>
            </a:r>
            <a:r>
              <a:rPr b="0" lang="ru-RU" sz="2800" spc="-12" strike="noStrike">
                <a:solidFill>
                  <a:srgbClr val="1d2e5f"/>
                </a:solidFill>
                <a:latin typeface="Arial"/>
                <a:ea typeface="DejaVu Sans"/>
              </a:rPr>
              <a:t>а</a:t>
            </a:r>
            <a:r>
              <a:rPr b="0" lang="ru-RU" sz="2800" spc="26" strike="noStrike">
                <a:solidFill>
                  <a:srgbClr val="1d2e5f"/>
                </a:solidFill>
                <a:latin typeface="Arial"/>
                <a:ea typeface="DejaVu Sans"/>
              </a:rPr>
              <a:t>к</a:t>
            </a:r>
            <a:r>
              <a:rPr b="0" lang="ru-RU" sz="2800" spc="-35" strike="noStrike">
                <a:solidFill>
                  <a:srgbClr val="1d2e5f"/>
                </a:solidFill>
                <a:latin typeface="Arial"/>
                <a:ea typeface="DejaVu Sans"/>
              </a:rPr>
              <a:t>о</a:t>
            </a:r>
            <a:r>
              <a:rPr b="0" lang="ru-RU" sz="2800" spc="-7" strike="noStrike">
                <a:solidFill>
                  <a:srgbClr val="1d2e5f"/>
                </a:solidFill>
                <a:latin typeface="Arial"/>
                <a:ea typeface="DejaVu Sans"/>
              </a:rPr>
              <a:t>ж  </a:t>
            </a:r>
            <a:r>
              <a:rPr b="0" lang="ru-RU" sz="2800" spc="-1" strike="noStrike">
                <a:solidFill>
                  <a:srgbClr val="1d2e5f"/>
                </a:solidFill>
                <a:latin typeface="Arial"/>
                <a:ea typeface="DejaVu Sans"/>
              </a:rPr>
              <a:t>активному</a:t>
            </a:r>
            <a:endParaRPr b="0" lang="ru-RU" sz="2800" spc="-1" strike="noStrike">
              <a:latin typeface="Arial"/>
            </a:endParaRPr>
          </a:p>
        </p:txBody>
      </p:sp>
      <p:sp>
        <p:nvSpPr>
          <p:cNvPr id="333" name="CustomShape 3"/>
          <p:cNvSpPr/>
          <p:nvPr/>
        </p:nvSpPr>
        <p:spPr>
          <a:xfrm>
            <a:off x="4828320" y="1028880"/>
            <a:ext cx="6317280" cy="865080"/>
          </a:xfrm>
          <a:prstGeom prst="rect">
            <a:avLst/>
          </a:prstGeom>
          <a:noFill/>
          <a:ln>
            <a:noFill/>
          </a:ln>
        </p:spPr>
        <p:style>
          <a:lnRef idx="0"/>
          <a:fillRef idx="0"/>
          <a:effectRef idx="0"/>
          <a:fontRef idx="minor"/>
        </p:style>
        <p:txBody>
          <a:bodyPr lIns="0" rIns="0" tIns="12240" bIns="0">
            <a:spAutoFit/>
          </a:bodyPr>
          <a:p>
            <a:pPr marL="12600">
              <a:lnSpc>
                <a:spcPct val="100000"/>
              </a:lnSpc>
              <a:spcBef>
                <a:spcPts val="96"/>
              </a:spcBef>
            </a:pPr>
            <a:r>
              <a:rPr b="0" lang="ru-RU" sz="2800" spc="-21" strike="noStrike">
                <a:solidFill>
                  <a:srgbClr val="1d2e5f"/>
                </a:solidFill>
                <a:latin typeface="Arial"/>
                <a:ea typeface="DejaVu Sans"/>
              </a:rPr>
              <a:t>гепатиті,</a:t>
            </a:r>
            <a:r>
              <a:rPr b="0" lang="ru-RU" sz="2800" spc="-21" strike="noStrike">
                <a:solidFill>
                  <a:srgbClr val="1d2e5f"/>
                </a:solidFill>
                <a:latin typeface="Arial"/>
                <a:ea typeface="DejaVu Sans"/>
              </a:rPr>
              <a:t>	</a:t>
            </a:r>
            <a:r>
              <a:rPr b="0" lang="ru-RU" sz="2800" spc="-7" strike="noStrike">
                <a:solidFill>
                  <a:srgbClr val="1d2e5f"/>
                </a:solidFill>
                <a:latin typeface="Arial"/>
                <a:ea typeface="DejaVu Sans"/>
              </a:rPr>
              <a:t>системному</a:t>
            </a:r>
            <a:r>
              <a:rPr b="0" lang="ru-RU" sz="2800" spc="-7" strike="noStrike">
                <a:solidFill>
                  <a:srgbClr val="1d2e5f"/>
                </a:solidFill>
                <a:latin typeface="Arial"/>
                <a:ea typeface="DejaVu Sans"/>
              </a:rPr>
              <a:t>	</a:t>
            </a:r>
            <a:r>
              <a:rPr b="0" lang="ru-RU" sz="2800" spc="-7" strike="noStrike">
                <a:solidFill>
                  <a:srgbClr val="1d2e5f"/>
                </a:solidFill>
                <a:latin typeface="Arial"/>
                <a:ea typeface="DejaVu Sans"/>
              </a:rPr>
              <a:t>червоному</a:t>
            </a:r>
            <a:endParaRPr b="0" lang="ru-RU" sz="2800" spc="-1" strike="noStrike">
              <a:latin typeface="Arial"/>
            </a:endParaRPr>
          </a:p>
          <a:p>
            <a:pPr marL="4783320">
              <a:lnSpc>
                <a:spcPct val="100000"/>
              </a:lnSpc>
            </a:pPr>
            <a:r>
              <a:rPr b="0" lang="ru-RU" sz="2800" spc="-15" strike="noStrike">
                <a:solidFill>
                  <a:srgbClr val="1d2e5f"/>
                </a:solidFill>
                <a:latin typeface="Arial"/>
                <a:ea typeface="DejaVu Sans"/>
              </a:rPr>
              <a:t>здорових</a:t>
            </a:r>
            <a:endParaRPr b="0" lang="ru-RU" sz="2800" spc="-1" strike="noStrike">
              <a:latin typeface="Arial"/>
            </a:endParaRPr>
          </a:p>
        </p:txBody>
      </p:sp>
      <p:sp>
        <p:nvSpPr>
          <p:cNvPr id="334" name="CustomShape 4"/>
          <p:cNvSpPr/>
          <p:nvPr/>
        </p:nvSpPr>
        <p:spPr>
          <a:xfrm>
            <a:off x="11414160" y="1028880"/>
            <a:ext cx="1364760" cy="1291680"/>
          </a:xfrm>
          <a:prstGeom prst="rect">
            <a:avLst/>
          </a:prstGeom>
          <a:noFill/>
          <a:ln>
            <a:noFill/>
          </a:ln>
        </p:spPr>
        <p:style>
          <a:lnRef idx="0"/>
          <a:fillRef idx="0"/>
          <a:effectRef idx="0"/>
          <a:fontRef idx="minor"/>
        </p:style>
        <p:txBody>
          <a:bodyPr lIns="0" rIns="0" tIns="12240" bIns="0">
            <a:spAutoFit/>
          </a:bodyPr>
          <a:p>
            <a:pPr marL="279360" indent="-265680">
              <a:lnSpc>
                <a:spcPct val="100000"/>
              </a:lnSpc>
              <a:spcBef>
                <a:spcPts val="96"/>
              </a:spcBef>
            </a:pPr>
            <a:r>
              <a:rPr b="0" lang="ru-RU" sz="2800" spc="-41" strike="noStrike">
                <a:solidFill>
                  <a:srgbClr val="1d2e5f"/>
                </a:solidFill>
                <a:latin typeface="Arial"/>
                <a:ea typeface="DejaVu Sans"/>
              </a:rPr>
              <a:t>в</a:t>
            </a:r>
            <a:r>
              <a:rPr b="0" lang="ru-RU" sz="2800" spc="-12" strike="noStrike">
                <a:solidFill>
                  <a:srgbClr val="1d2e5f"/>
                </a:solidFill>
                <a:latin typeface="Arial"/>
                <a:ea typeface="DejaVu Sans"/>
              </a:rPr>
              <a:t>о</a:t>
            </a:r>
            <a:r>
              <a:rPr b="0" lang="ru-RU" sz="2800" spc="-120" strike="noStrike">
                <a:solidFill>
                  <a:srgbClr val="1d2e5f"/>
                </a:solidFill>
                <a:latin typeface="Arial"/>
                <a:ea typeface="DejaVu Sans"/>
              </a:rPr>
              <a:t>в</a:t>
            </a:r>
            <a:r>
              <a:rPr b="0" lang="ru-RU" sz="2800" spc="-7" strike="noStrike">
                <a:solidFill>
                  <a:srgbClr val="1d2e5f"/>
                </a:solidFill>
                <a:latin typeface="Arial"/>
                <a:ea typeface="DejaVu Sans"/>
              </a:rPr>
              <a:t>ча</a:t>
            </a:r>
            <a:r>
              <a:rPr b="0" lang="ru-RU" sz="2800" spc="18" strike="noStrike">
                <a:solidFill>
                  <a:srgbClr val="1d2e5f"/>
                </a:solidFill>
                <a:latin typeface="Arial"/>
                <a:ea typeface="DejaVu Sans"/>
              </a:rPr>
              <a:t>к</a:t>
            </a:r>
            <a:r>
              <a:rPr b="0" lang="ru-RU" sz="2800" spc="-282" strike="noStrike">
                <a:solidFill>
                  <a:srgbClr val="1d2e5f"/>
                </a:solidFill>
                <a:latin typeface="Arial"/>
                <a:ea typeface="DejaVu Sans"/>
              </a:rPr>
              <a:t>у</a:t>
            </a:r>
            <a:r>
              <a:rPr b="0" lang="ru-RU" sz="2800" spc="-7" strike="noStrike">
                <a:solidFill>
                  <a:srgbClr val="1d2e5f"/>
                </a:solidFill>
                <a:latin typeface="Arial"/>
                <a:ea typeface="DejaVu Sans"/>
              </a:rPr>
              <a:t>,  </a:t>
            </a:r>
            <a:r>
              <a:rPr b="0" lang="ru-RU" sz="2800" spc="-12" strike="noStrike">
                <a:solidFill>
                  <a:srgbClr val="1d2e5f"/>
                </a:solidFill>
                <a:latin typeface="Arial"/>
                <a:ea typeface="DejaVu Sans"/>
              </a:rPr>
              <a:t>л</a:t>
            </a:r>
            <a:r>
              <a:rPr b="0" lang="ru-RU" sz="2800" spc="-66" strike="noStrike">
                <a:solidFill>
                  <a:srgbClr val="1d2e5f"/>
                </a:solidFill>
                <a:latin typeface="Arial"/>
                <a:ea typeface="DejaVu Sans"/>
              </a:rPr>
              <a:t>ю</a:t>
            </a:r>
            <a:r>
              <a:rPr b="0" lang="ru-RU" sz="2800" spc="-12" strike="noStrike">
                <a:solidFill>
                  <a:srgbClr val="1d2e5f"/>
                </a:solidFill>
                <a:latin typeface="Arial"/>
                <a:ea typeface="DejaVu Sans"/>
              </a:rPr>
              <a:t>д</a:t>
            </a:r>
            <a:r>
              <a:rPr b="0" lang="ru-RU" sz="2800" spc="4" strike="noStrike">
                <a:solidFill>
                  <a:srgbClr val="1d2e5f"/>
                </a:solidFill>
                <a:latin typeface="Arial"/>
                <a:ea typeface="DejaVu Sans"/>
              </a:rPr>
              <a:t>е</a:t>
            </a:r>
            <a:r>
              <a:rPr b="0" lang="ru-RU" sz="2800" spc="-7" strike="noStrike">
                <a:solidFill>
                  <a:srgbClr val="1d2e5f"/>
                </a:solidFill>
                <a:latin typeface="Arial"/>
                <a:ea typeface="DejaVu Sans"/>
              </a:rPr>
              <a:t>й</a:t>
            </a:r>
            <a:endParaRPr b="0" lang="ru-RU" sz="2800" spc="-1" strike="noStrike">
              <a:latin typeface="Arial"/>
            </a:endParaRPr>
          </a:p>
        </p:txBody>
      </p:sp>
      <p:sp>
        <p:nvSpPr>
          <p:cNvPr id="335" name="CustomShape 5"/>
          <p:cNvSpPr/>
          <p:nvPr/>
        </p:nvSpPr>
        <p:spPr>
          <a:xfrm>
            <a:off x="297000" y="601560"/>
            <a:ext cx="2318400" cy="1718280"/>
          </a:xfrm>
          <a:prstGeom prst="rect">
            <a:avLst/>
          </a:prstGeom>
          <a:noFill/>
          <a:ln>
            <a:noFill/>
          </a:ln>
        </p:spPr>
        <p:style>
          <a:lnRef idx="0"/>
          <a:fillRef idx="0"/>
          <a:effectRef idx="0"/>
          <a:fontRef idx="minor"/>
        </p:style>
        <p:txBody>
          <a:bodyPr lIns="0" rIns="0" tIns="12240" bIns="0">
            <a:spAutoFit/>
          </a:bodyPr>
          <a:p>
            <a:pPr marL="12600">
              <a:lnSpc>
                <a:spcPct val="100000"/>
              </a:lnSpc>
              <a:spcBef>
                <a:spcPts val="96"/>
              </a:spcBef>
            </a:pPr>
            <a:r>
              <a:rPr b="0" lang="ru-RU" sz="2800" spc="-41" strike="noStrike">
                <a:solidFill>
                  <a:srgbClr val="1d2e5f"/>
                </a:solidFill>
                <a:latin typeface="Arial"/>
                <a:ea typeface="DejaVu Sans"/>
              </a:rPr>
              <a:t>з</a:t>
            </a:r>
            <a:r>
              <a:rPr b="0" lang="ru-RU" sz="2800" spc="-7" strike="noStrike">
                <a:solidFill>
                  <a:srgbClr val="1d2e5f"/>
                </a:solidFill>
                <a:latin typeface="Arial"/>
                <a:ea typeface="DejaVu Sans"/>
              </a:rPr>
              <a:t>б</a:t>
            </a:r>
            <a:r>
              <a:rPr b="0" lang="ru-RU" sz="2800" spc="-1" strike="noStrike">
                <a:solidFill>
                  <a:srgbClr val="1d2e5f"/>
                </a:solidFill>
                <a:latin typeface="Arial"/>
                <a:ea typeface="DejaVu Sans"/>
              </a:rPr>
              <a:t>і</a:t>
            </a:r>
            <a:r>
              <a:rPr b="0" lang="ru-RU" sz="2800" spc="-12" strike="noStrike">
                <a:solidFill>
                  <a:srgbClr val="1d2e5f"/>
                </a:solidFill>
                <a:latin typeface="Arial"/>
                <a:ea typeface="DejaVu Sans"/>
              </a:rPr>
              <a:t>л</a:t>
            </a:r>
            <a:r>
              <a:rPr b="0" lang="ru-RU" sz="2800" spc="-7" strike="noStrike">
                <a:solidFill>
                  <a:srgbClr val="1d2e5f"/>
                </a:solidFill>
                <a:latin typeface="Arial"/>
                <a:ea typeface="DejaVu Sans"/>
              </a:rPr>
              <a:t>ь</a:t>
            </a:r>
            <a:r>
              <a:rPr b="0" lang="ru-RU" sz="2800" spc="-12" strike="noStrike">
                <a:solidFill>
                  <a:srgbClr val="1d2e5f"/>
                </a:solidFill>
                <a:latin typeface="Arial"/>
                <a:ea typeface="DejaVu Sans"/>
              </a:rPr>
              <a:t>шу</a:t>
            </a:r>
            <a:r>
              <a:rPr b="0" lang="ru-RU" sz="2800" spc="-7" strike="noStrike">
                <a:solidFill>
                  <a:srgbClr val="1d2e5f"/>
                </a:solidFill>
                <a:latin typeface="Arial"/>
                <a:ea typeface="DejaVu Sans"/>
              </a:rPr>
              <a:t>ється,  </a:t>
            </a:r>
            <a:r>
              <a:rPr b="0" lang="ru-RU" sz="2800" spc="-1" strike="noStrike">
                <a:solidFill>
                  <a:srgbClr val="1d2e5f"/>
                </a:solidFill>
                <a:latin typeface="Arial"/>
                <a:ea typeface="DejaVu Sans"/>
              </a:rPr>
              <a:t>хронічному  </a:t>
            </a:r>
            <a:r>
              <a:rPr b="0" lang="ru-RU" sz="2800" spc="-12" strike="noStrike">
                <a:solidFill>
                  <a:srgbClr val="1d2e5f"/>
                </a:solidFill>
                <a:latin typeface="Arial"/>
                <a:ea typeface="DejaVu Sans"/>
              </a:rPr>
              <a:t>вузликовому  </a:t>
            </a:r>
            <a:r>
              <a:rPr b="0" lang="ru-RU" sz="2800" spc="-15" strike="noStrike">
                <a:solidFill>
                  <a:srgbClr val="1d2e5f"/>
                </a:solidFill>
                <a:latin typeface="Arial"/>
                <a:ea typeface="DejaVu Sans"/>
              </a:rPr>
              <a:t>ревматоїдний</a:t>
            </a:r>
            <a:endParaRPr b="0" lang="ru-RU" sz="2800" spc="-1" strike="noStrike">
              <a:latin typeface="Arial"/>
            </a:endParaRPr>
          </a:p>
        </p:txBody>
      </p:sp>
      <p:sp>
        <p:nvSpPr>
          <p:cNvPr id="336" name="CustomShape 6"/>
          <p:cNvSpPr/>
          <p:nvPr/>
        </p:nvSpPr>
        <p:spPr>
          <a:xfrm>
            <a:off x="2828520" y="1455480"/>
            <a:ext cx="9948240" cy="865440"/>
          </a:xfrm>
          <a:prstGeom prst="rect">
            <a:avLst/>
          </a:prstGeom>
          <a:noFill/>
          <a:ln>
            <a:noFill/>
          </a:ln>
        </p:spPr>
        <p:style>
          <a:lnRef idx="0"/>
          <a:fillRef idx="0"/>
          <a:effectRef idx="0"/>
          <a:fontRef idx="minor"/>
        </p:style>
        <p:txBody>
          <a:bodyPr lIns="0" rIns="0" tIns="12240" bIns="0">
            <a:spAutoFit/>
          </a:bodyPr>
          <a:p>
            <a:pPr marL="131400">
              <a:lnSpc>
                <a:spcPct val="100000"/>
              </a:lnSpc>
              <a:spcBef>
                <a:spcPts val="96"/>
              </a:spcBef>
            </a:pPr>
            <a:r>
              <a:rPr b="0" lang="ru-RU" sz="2800" spc="-12" strike="noStrike">
                <a:solidFill>
                  <a:srgbClr val="1d2e5f"/>
                </a:solidFill>
                <a:latin typeface="Arial"/>
                <a:ea typeface="DejaVu Sans"/>
              </a:rPr>
              <a:t>періартеріїті,</a:t>
            </a:r>
            <a:r>
              <a:rPr b="0" lang="ru-RU" sz="2800" spc="-12" strike="noStrike">
                <a:solidFill>
                  <a:srgbClr val="1d2e5f"/>
                </a:solidFill>
                <a:latin typeface="Arial"/>
                <a:ea typeface="DejaVu Sans"/>
              </a:rPr>
              <a:t>	</a:t>
            </a:r>
            <a:r>
              <a:rPr b="0" lang="ru-RU" sz="2800" spc="-12" strike="noStrike">
                <a:solidFill>
                  <a:srgbClr val="1d2e5f"/>
                </a:solidFill>
                <a:latin typeface="Arial"/>
                <a:ea typeface="DejaVu Sans"/>
              </a:rPr>
              <a:t>дерматоміозиті.</a:t>
            </a:r>
            <a:r>
              <a:rPr b="0" lang="ru-RU" sz="2800" spc="-12" strike="noStrike">
                <a:solidFill>
                  <a:srgbClr val="1d2e5f"/>
                </a:solidFill>
                <a:latin typeface="Arial"/>
                <a:ea typeface="DejaVu Sans"/>
              </a:rPr>
              <a:t>	</a:t>
            </a:r>
            <a:r>
              <a:rPr b="0" lang="ru-RU" sz="2800" spc="-7" strike="noStrike">
                <a:solidFill>
                  <a:srgbClr val="1d2e5f"/>
                </a:solidFill>
                <a:latin typeface="Arial"/>
                <a:ea typeface="DejaVu Sans"/>
              </a:rPr>
              <a:t>У</a:t>
            </a:r>
            <a:endParaRPr b="0" lang="ru-RU" sz="2800" spc="-1" strike="noStrike">
              <a:latin typeface="Arial"/>
            </a:endParaRPr>
          </a:p>
          <a:p>
            <a:pPr marL="12600">
              <a:lnSpc>
                <a:spcPct val="100000"/>
              </a:lnSpc>
            </a:pPr>
            <a:r>
              <a:rPr b="0" lang="ru-RU" sz="2800" spc="-7" strike="noStrike">
                <a:solidFill>
                  <a:srgbClr val="1d2e5f"/>
                </a:solidFill>
                <a:latin typeface="Arial"/>
                <a:ea typeface="DejaVu Sans"/>
              </a:rPr>
              <a:t>ф</a:t>
            </a:r>
            <a:r>
              <a:rPr b="0" lang="ru-RU" sz="2800" spc="4" strike="noStrike">
                <a:solidFill>
                  <a:srgbClr val="1d2e5f"/>
                </a:solidFill>
                <a:latin typeface="Arial"/>
                <a:ea typeface="DejaVu Sans"/>
              </a:rPr>
              <a:t>а</a:t>
            </a:r>
            <a:r>
              <a:rPr b="0" lang="ru-RU" sz="2800" spc="24" strike="noStrike">
                <a:solidFill>
                  <a:srgbClr val="1d2e5f"/>
                </a:solidFill>
                <a:latin typeface="Arial"/>
                <a:ea typeface="DejaVu Sans"/>
              </a:rPr>
              <a:t>к</a:t>
            </a:r>
            <a:r>
              <a:rPr b="0" lang="ru-RU" sz="2800" spc="-41" strike="noStrike">
                <a:solidFill>
                  <a:srgbClr val="1d2e5f"/>
                </a:solidFill>
                <a:latin typeface="Arial"/>
                <a:ea typeface="DejaVu Sans"/>
              </a:rPr>
              <a:t>т</a:t>
            </a:r>
            <a:r>
              <a:rPr b="0" lang="ru-RU" sz="2800" spc="-12" strike="noStrike">
                <a:solidFill>
                  <a:srgbClr val="1d2e5f"/>
                </a:solidFill>
                <a:latin typeface="Arial"/>
                <a:ea typeface="DejaVu Sans"/>
              </a:rPr>
              <a:t>о</a:t>
            </a:r>
            <a:r>
              <a:rPr b="0" lang="ru-RU" sz="2800" spc="-7" strike="noStrike">
                <a:solidFill>
                  <a:srgbClr val="1d2e5f"/>
                </a:solidFill>
                <a:latin typeface="Arial"/>
                <a:ea typeface="DejaVu Sans"/>
              </a:rPr>
              <a:t>р</a:t>
            </a:r>
            <a:r>
              <a:rPr b="0" lang="ru-RU" sz="2800" spc="-1" strike="noStrike">
                <a:solidFill>
                  <a:srgbClr val="1d2e5f"/>
                </a:solidFill>
                <a:latin typeface="Arial"/>
                <a:ea typeface="DejaVu Sans"/>
              </a:rPr>
              <a:t>	</a:t>
            </a:r>
            <a:r>
              <a:rPr b="0" lang="ru-RU" sz="2800" spc="-7" strike="noStrike">
                <a:solidFill>
                  <a:srgbClr val="1d2e5f"/>
                </a:solidFill>
                <a:latin typeface="Arial"/>
                <a:ea typeface="DejaVu Sans"/>
              </a:rPr>
              <a:t>м</a:t>
            </a:r>
            <a:r>
              <a:rPr b="0" lang="ru-RU" sz="2800" spc="-32" strike="noStrike">
                <a:solidFill>
                  <a:srgbClr val="1d2e5f"/>
                </a:solidFill>
                <a:latin typeface="Arial"/>
                <a:ea typeface="DejaVu Sans"/>
              </a:rPr>
              <a:t>о</a:t>
            </a:r>
            <a:r>
              <a:rPr b="0" lang="ru-RU" sz="2800" spc="-7" strike="noStrike">
                <a:solidFill>
                  <a:srgbClr val="1d2e5f"/>
                </a:solidFill>
                <a:latin typeface="Arial"/>
                <a:ea typeface="DejaVu Sans"/>
              </a:rPr>
              <a:t>же</a:t>
            </a:r>
            <a:r>
              <a:rPr b="0" lang="ru-RU" sz="2800" spc="-1" strike="noStrike">
                <a:solidFill>
                  <a:srgbClr val="1d2e5f"/>
                </a:solidFill>
                <a:latin typeface="Arial"/>
                <a:ea typeface="DejaVu Sans"/>
              </a:rPr>
              <a:t>	</a:t>
            </a:r>
            <a:r>
              <a:rPr b="0" lang="ru-RU" sz="2800" spc="-75" strike="noStrike">
                <a:solidFill>
                  <a:srgbClr val="1d2e5f"/>
                </a:solidFill>
                <a:latin typeface="Arial"/>
                <a:ea typeface="DejaVu Sans"/>
              </a:rPr>
              <a:t>б</a:t>
            </a:r>
            <a:r>
              <a:rPr b="0" lang="ru-RU" sz="2800" spc="-7" strike="noStrike">
                <a:solidFill>
                  <a:srgbClr val="1d2e5f"/>
                </a:solidFill>
                <a:latin typeface="Arial"/>
                <a:ea typeface="DejaVu Sans"/>
              </a:rPr>
              <a:t>у</a:t>
            </a:r>
            <a:r>
              <a:rPr b="0" lang="ru-RU" sz="2800" spc="-1" strike="noStrike">
                <a:solidFill>
                  <a:srgbClr val="1d2e5f"/>
                </a:solidFill>
                <a:latin typeface="Arial"/>
                <a:ea typeface="DejaVu Sans"/>
              </a:rPr>
              <a:t>т</a:t>
            </a:r>
            <a:r>
              <a:rPr b="0" lang="ru-RU" sz="2800" spc="-7" strike="noStrike">
                <a:solidFill>
                  <a:srgbClr val="1d2e5f"/>
                </a:solidFill>
                <a:latin typeface="Arial"/>
                <a:ea typeface="DejaVu Sans"/>
              </a:rPr>
              <a:t>и</a:t>
            </a:r>
            <a:r>
              <a:rPr b="0" lang="ru-RU" sz="2800" spc="-1" strike="noStrike">
                <a:solidFill>
                  <a:srgbClr val="1d2e5f"/>
                </a:solidFill>
                <a:latin typeface="Arial"/>
                <a:ea typeface="DejaVu Sans"/>
              </a:rPr>
              <a:t>	</a:t>
            </a:r>
            <a:r>
              <a:rPr b="0" lang="ru-RU" sz="2800" spc="-12" strike="noStrike">
                <a:solidFill>
                  <a:srgbClr val="1d2e5f"/>
                </a:solidFill>
                <a:latin typeface="Arial"/>
                <a:ea typeface="DejaVu Sans"/>
              </a:rPr>
              <a:t>зн</a:t>
            </a:r>
            <a:r>
              <a:rPr b="0" lang="ru-RU" sz="2800" spc="-1" strike="noStrike">
                <a:solidFill>
                  <a:srgbClr val="1d2e5f"/>
                </a:solidFill>
                <a:latin typeface="Arial"/>
                <a:ea typeface="DejaVu Sans"/>
              </a:rPr>
              <a:t>а</a:t>
            </a:r>
            <a:r>
              <a:rPr b="0" lang="ru-RU" sz="2800" spc="-7" strike="noStrike">
                <a:solidFill>
                  <a:srgbClr val="1d2e5f"/>
                </a:solidFill>
                <a:latin typeface="Arial"/>
                <a:ea typeface="DejaVu Sans"/>
              </a:rPr>
              <a:t>йд</a:t>
            </a:r>
            <a:r>
              <a:rPr b="0" lang="ru-RU" sz="2800" spc="4" strike="noStrike">
                <a:solidFill>
                  <a:srgbClr val="1d2e5f"/>
                </a:solidFill>
                <a:latin typeface="Arial"/>
                <a:ea typeface="DejaVu Sans"/>
              </a:rPr>
              <a:t>е</a:t>
            </a:r>
            <a:r>
              <a:rPr b="0" lang="ru-RU" sz="2800" spc="-12" strike="noStrike">
                <a:solidFill>
                  <a:srgbClr val="1d2e5f"/>
                </a:solidFill>
                <a:latin typeface="Arial"/>
                <a:ea typeface="DejaVu Sans"/>
              </a:rPr>
              <a:t>ни</a:t>
            </a:r>
            <a:r>
              <a:rPr b="0" lang="ru-RU" sz="2800" spc="-7" strike="noStrike">
                <a:solidFill>
                  <a:srgbClr val="1d2e5f"/>
                </a:solidFill>
                <a:latin typeface="Arial"/>
                <a:ea typeface="DejaVu Sans"/>
              </a:rPr>
              <a:t>й</a:t>
            </a:r>
            <a:r>
              <a:rPr b="0" lang="ru-RU" sz="2800" spc="-1" strike="noStrike">
                <a:solidFill>
                  <a:srgbClr val="1d2e5f"/>
                </a:solidFill>
                <a:latin typeface="Arial"/>
                <a:ea typeface="DejaVu Sans"/>
              </a:rPr>
              <a:t>	</a:t>
            </a:r>
            <a:r>
              <a:rPr b="0" lang="ru-RU" sz="2800" spc="-7" strike="noStrike">
                <a:solidFill>
                  <a:srgbClr val="1d2e5f"/>
                </a:solidFill>
                <a:latin typeface="Arial"/>
                <a:ea typeface="DejaVu Sans"/>
              </a:rPr>
              <a:t>у</a:t>
            </a:r>
            <a:r>
              <a:rPr b="0" lang="ru-RU" sz="2800" spc="-1" strike="noStrike">
                <a:solidFill>
                  <a:srgbClr val="1d2e5f"/>
                </a:solidFill>
                <a:latin typeface="Arial"/>
                <a:ea typeface="DejaVu Sans"/>
              </a:rPr>
              <a:t>	</a:t>
            </a:r>
            <a:r>
              <a:rPr b="0" lang="ru-RU" sz="2800" spc="-1" strike="noStrike">
                <a:solidFill>
                  <a:srgbClr val="1d2e5f"/>
                </a:solidFill>
                <a:latin typeface="Arial"/>
                <a:ea typeface="DejaVu Sans"/>
              </a:rPr>
              <a:t>2</a:t>
            </a:r>
            <a:r>
              <a:rPr b="0" lang="ru-RU" sz="2800" spc="-7" strike="noStrike">
                <a:solidFill>
                  <a:srgbClr val="1d2e5f"/>
                </a:solidFill>
                <a:latin typeface="Arial"/>
                <a:ea typeface="DejaVu Sans"/>
              </a:rPr>
              <a:t>-5</a:t>
            </a:r>
            <a:r>
              <a:rPr b="0" lang="ru-RU" sz="2800" spc="-1" strike="noStrike">
                <a:solidFill>
                  <a:srgbClr val="1d2e5f"/>
                </a:solidFill>
                <a:latin typeface="Arial"/>
                <a:ea typeface="DejaVu Sans"/>
              </a:rPr>
              <a:t>	</a:t>
            </a:r>
            <a:r>
              <a:rPr b="0" lang="ru-RU" sz="2800" spc="-7" strike="noStrike">
                <a:solidFill>
                  <a:srgbClr val="1d2e5f"/>
                </a:solidFill>
                <a:latin typeface="Arial"/>
                <a:ea typeface="DejaVu Sans"/>
              </a:rPr>
              <a:t>%</a:t>
            </a:r>
            <a:r>
              <a:rPr b="0" lang="ru-RU" sz="2800" spc="-1" strike="noStrike">
                <a:solidFill>
                  <a:srgbClr val="1d2e5f"/>
                </a:solidFill>
                <a:latin typeface="Arial"/>
                <a:ea typeface="DejaVu Sans"/>
              </a:rPr>
              <a:t>	</a:t>
            </a:r>
            <a:r>
              <a:rPr b="0" lang="ru-RU" sz="2800" spc="-12" strike="noStrike">
                <a:solidFill>
                  <a:srgbClr val="1d2e5f"/>
                </a:solidFill>
                <a:latin typeface="Arial"/>
                <a:ea typeface="DejaVu Sans"/>
              </a:rPr>
              <a:t>випадкі</a:t>
            </a:r>
            <a:r>
              <a:rPr b="0" lang="ru-RU" sz="2800" spc="4" strike="noStrike">
                <a:solidFill>
                  <a:srgbClr val="1d2e5f"/>
                </a:solidFill>
                <a:latin typeface="Arial"/>
                <a:ea typeface="DejaVu Sans"/>
              </a:rPr>
              <a:t>в</a:t>
            </a:r>
            <a:r>
              <a:rPr b="0" lang="ru-RU" sz="2800" spc="-7" strike="noStrike">
                <a:solidFill>
                  <a:srgbClr val="1d2e5f"/>
                </a:solidFill>
                <a:latin typeface="Arial"/>
                <a:ea typeface="DejaVu Sans"/>
              </a:rPr>
              <a:t>.</a:t>
            </a:r>
            <a:r>
              <a:rPr b="0" lang="ru-RU" sz="2800" spc="-1" strike="noStrike">
                <a:solidFill>
                  <a:srgbClr val="1d2e5f"/>
                </a:solidFill>
                <a:latin typeface="Arial"/>
                <a:ea typeface="DejaVu Sans"/>
              </a:rPr>
              <a:t>	</a:t>
            </a:r>
            <a:r>
              <a:rPr b="0" lang="ru-RU" sz="2800" spc="-7" strike="noStrike">
                <a:solidFill>
                  <a:srgbClr val="1d2e5f"/>
                </a:solidFill>
                <a:latin typeface="Arial"/>
                <a:ea typeface="DejaVu Sans"/>
              </a:rPr>
              <a:t>Йо</a:t>
            </a:r>
            <a:r>
              <a:rPr b="0" lang="ru-RU" sz="2800" spc="-55" strike="noStrike">
                <a:solidFill>
                  <a:srgbClr val="1d2e5f"/>
                </a:solidFill>
                <a:latin typeface="Arial"/>
                <a:ea typeface="DejaVu Sans"/>
              </a:rPr>
              <a:t>г</a:t>
            </a:r>
            <a:r>
              <a:rPr b="0" lang="ru-RU" sz="2800" spc="-7" strike="noStrike">
                <a:solidFill>
                  <a:srgbClr val="1d2e5f"/>
                </a:solidFill>
                <a:latin typeface="Arial"/>
                <a:ea typeface="DejaVu Sans"/>
              </a:rPr>
              <a:t>о</a:t>
            </a:r>
            <a:endParaRPr b="0" lang="ru-RU" sz="2800" spc="-1" strike="noStrike">
              <a:latin typeface="Arial"/>
            </a:endParaRPr>
          </a:p>
        </p:txBody>
      </p:sp>
      <p:sp>
        <p:nvSpPr>
          <p:cNvPr id="337" name="CustomShape 7"/>
          <p:cNvSpPr/>
          <p:nvPr/>
        </p:nvSpPr>
        <p:spPr>
          <a:xfrm>
            <a:off x="297000" y="2309040"/>
            <a:ext cx="12481920" cy="1291680"/>
          </a:xfrm>
          <a:prstGeom prst="rect">
            <a:avLst/>
          </a:prstGeom>
          <a:noFill/>
          <a:ln>
            <a:noFill/>
          </a:ln>
        </p:spPr>
        <p:style>
          <a:lnRef idx="0"/>
          <a:fillRef idx="0"/>
          <a:effectRef idx="0"/>
          <a:fontRef idx="minor"/>
        </p:style>
        <p:txBody>
          <a:bodyPr lIns="0" rIns="0" tIns="12240" bIns="0">
            <a:spAutoFit/>
          </a:bodyPr>
          <a:p>
            <a:pPr marL="12600">
              <a:lnSpc>
                <a:spcPct val="100000"/>
              </a:lnSpc>
              <a:spcBef>
                <a:spcPts val="96"/>
              </a:spcBef>
            </a:pPr>
            <a:r>
              <a:rPr b="0" lang="ru-RU" sz="2800" spc="-12" strike="noStrike">
                <a:solidFill>
                  <a:srgbClr val="1d2e5f"/>
                </a:solidFill>
                <a:latin typeface="Arial"/>
                <a:ea typeface="DejaVu Sans"/>
              </a:rPr>
              <a:t>н</a:t>
            </a:r>
            <a:r>
              <a:rPr b="0" lang="ru-RU" sz="2800" spc="-1" strike="noStrike">
                <a:solidFill>
                  <a:srgbClr val="1d2e5f"/>
                </a:solidFill>
                <a:latin typeface="Arial"/>
                <a:ea typeface="DejaVu Sans"/>
              </a:rPr>
              <a:t>а</a:t>
            </a:r>
            <a:r>
              <a:rPr b="0" lang="ru-RU" sz="2800" spc="-7" strike="noStrike">
                <a:solidFill>
                  <a:srgbClr val="1d2e5f"/>
                </a:solidFill>
                <a:latin typeface="Arial"/>
                <a:ea typeface="DejaVu Sans"/>
              </a:rPr>
              <a:t>явні</a:t>
            </a:r>
            <a:r>
              <a:rPr b="0" lang="ru-RU" sz="2800" spc="-1" strike="noStrike">
                <a:solidFill>
                  <a:srgbClr val="1d2e5f"/>
                </a:solidFill>
                <a:latin typeface="Arial"/>
                <a:ea typeface="DejaVu Sans"/>
              </a:rPr>
              <a:t>ст</a:t>
            </a:r>
            <a:r>
              <a:rPr b="0" lang="ru-RU" sz="2800" spc="-7" strike="noStrike">
                <a:solidFill>
                  <a:srgbClr val="1d2e5f"/>
                </a:solidFill>
                <a:latin typeface="Arial"/>
                <a:ea typeface="DejaVu Sans"/>
              </a:rPr>
              <a:t>ь</a:t>
            </a:r>
            <a:r>
              <a:rPr b="0" lang="ru-RU" sz="2800" spc="-1" strike="noStrike">
                <a:solidFill>
                  <a:srgbClr val="1d2e5f"/>
                </a:solidFill>
                <a:latin typeface="Arial"/>
                <a:ea typeface="DejaVu Sans"/>
              </a:rPr>
              <a:t>	</a:t>
            </a:r>
            <a:r>
              <a:rPr b="0" lang="ru-RU" sz="2800" spc="-7" strike="noStrike">
                <a:solidFill>
                  <a:srgbClr val="1d2e5f"/>
                </a:solidFill>
                <a:latin typeface="Arial"/>
                <a:ea typeface="DejaVu Sans"/>
              </a:rPr>
              <a:t>в</a:t>
            </a:r>
            <a:r>
              <a:rPr b="0" lang="ru-RU" sz="2800" spc="-1" strike="noStrike">
                <a:solidFill>
                  <a:srgbClr val="1d2e5f"/>
                </a:solidFill>
                <a:latin typeface="Arial"/>
                <a:ea typeface="DejaVu Sans"/>
              </a:rPr>
              <a:t>	</a:t>
            </a:r>
            <a:r>
              <a:rPr b="0" lang="ru-RU" sz="2800" spc="-7" strike="noStrike">
                <a:solidFill>
                  <a:srgbClr val="1d2e5f"/>
                </a:solidFill>
                <a:latin typeface="Arial"/>
                <a:ea typeface="DejaVu Sans"/>
              </a:rPr>
              <a:t>кр</a:t>
            </a:r>
            <a:r>
              <a:rPr b="0" lang="ru-RU" sz="2800" spc="-1" strike="noStrike">
                <a:solidFill>
                  <a:srgbClr val="1d2e5f"/>
                </a:solidFill>
                <a:latin typeface="Arial"/>
                <a:ea typeface="DejaVu Sans"/>
              </a:rPr>
              <a:t>о</a:t>
            </a:r>
            <a:r>
              <a:rPr b="0" lang="ru-RU" sz="2800" spc="-12" strike="noStrike">
                <a:solidFill>
                  <a:srgbClr val="1d2e5f"/>
                </a:solidFill>
                <a:latin typeface="Arial"/>
                <a:ea typeface="DejaVu Sans"/>
              </a:rPr>
              <a:t>в</a:t>
            </a:r>
            <a:r>
              <a:rPr b="0" lang="ru-RU" sz="2800" spc="-7" strike="noStrike">
                <a:solidFill>
                  <a:srgbClr val="1d2e5f"/>
                </a:solidFill>
                <a:latin typeface="Arial"/>
                <a:ea typeface="DejaVu Sans"/>
              </a:rPr>
              <a:t>і</a:t>
            </a:r>
            <a:r>
              <a:rPr b="0" lang="ru-RU" sz="2800" spc="-1" strike="noStrike">
                <a:solidFill>
                  <a:srgbClr val="1d2e5f"/>
                </a:solidFill>
                <a:latin typeface="Arial"/>
                <a:ea typeface="DejaVu Sans"/>
              </a:rPr>
              <a:t>	</a:t>
            </a:r>
            <a:r>
              <a:rPr b="0" lang="ru-RU" sz="2800" spc="-7" strike="noStrike">
                <a:solidFill>
                  <a:srgbClr val="1d2e5f"/>
                </a:solidFill>
                <a:latin typeface="Arial"/>
                <a:ea typeface="DejaVu Sans"/>
              </a:rPr>
              <a:t>за</a:t>
            </a:r>
            <a:r>
              <a:rPr b="0" lang="ru-RU" sz="2800" spc="-1" strike="noStrike">
                <a:solidFill>
                  <a:srgbClr val="1d2e5f"/>
                </a:solidFill>
                <a:latin typeface="Arial"/>
                <a:ea typeface="DejaVu Sans"/>
              </a:rPr>
              <a:t>	</a:t>
            </a:r>
            <a:r>
              <a:rPr b="0" lang="ru-RU" sz="2800" spc="-12" strike="noStrike">
                <a:solidFill>
                  <a:srgbClr val="1d2e5f"/>
                </a:solidFill>
                <a:latin typeface="Arial"/>
                <a:ea typeface="DejaVu Sans"/>
              </a:rPr>
              <a:t>ві</a:t>
            </a:r>
            <a:r>
              <a:rPr b="0" lang="ru-RU" sz="2800" spc="-7" strike="noStrike">
                <a:solidFill>
                  <a:srgbClr val="1d2e5f"/>
                </a:solidFill>
                <a:latin typeface="Arial"/>
                <a:ea typeface="DejaVu Sans"/>
              </a:rPr>
              <a:t>дпов</a:t>
            </a:r>
            <a:r>
              <a:rPr b="0" lang="ru-RU" sz="2800" spc="-1" strike="noStrike">
                <a:solidFill>
                  <a:srgbClr val="1d2e5f"/>
                </a:solidFill>
                <a:latin typeface="Arial"/>
                <a:ea typeface="DejaVu Sans"/>
              </a:rPr>
              <a:t>і</a:t>
            </a:r>
            <a:r>
              <a:rPr b="0" lang="ru-RU" sz="2800" spc="-12" strike="noStrike">
                <a:solidFill>
                  <a:srgbClr val="1d2e5f"/>
                </a:solidFill>
                <a:latin typeface="Arial"/>
                <a:ea typeface="DejaVu Sans"/>
              </a:rPr>
              <a:t>дн</a:t>
            </a:r>
            <a:r>
              <a:rPr b="0" lang="ru-RU" sz="2800" spc="-1" strike="noStrike">
                <a:solidFill>
                  <a:srgbClr val="1d2e5f"/>
                </a:solidFill>
                <a:latin typeface="Arial"/>
                <a:ea typeface="DejaVu Sans"/>
              </a:rPr>
              <a:t>о</a:t>
            </a:r>
            <a:r>
              <a:rPr b="0" lang="ru-RU" sz="2800" spc="-7" strike="noStrike">
                <a:solidFill>
                  <a:srgbClr val="1d2e5f"/>
                </a:solidFill>
                <a:latin typeface="Arial"/>
                <a:ea typeface="DejaVu Sans"/>
              </a:rPr>
              <a:t>ї</a:t>
            </a:r>
            <a:r>
              <a:rPr b="0" lang="ru-RU" sz="2800" spc="-1" strike="noStrike">
                <a:solidFill>
                  <a:srgbClr val="1d2e5f"/>
                </a:solidFill>
                <a:latin typeface="Arial"/>
                <a:ea typeface="DejaVu Sans"/>
              </a:rPr>
              <a:t>	</a:t>
            </a:r>
            <a:r>
              <a:rPr b="0" lang="ru-RU" sz="2800" spc="24" strike="noStrike">
                <a:solidFill>
                  <a:srgbClr val="1d2e5f"/>
                </a:solidFill>
                <a:latin typeface="Arial"/>
                <a:ea typeface="DejaVu Sans"/>
              </a:rPr>
              <a:t>к</a:t>
            </a:r>
            <a:r>
              <a:rPr b="0" lang="ru-RU" sz="2800" spc="-12" strike="noStrike">
                <a:solidFill>
                  <a:srgbClr val="1d2e5f"/>
                </a:solidFill>
                <a:latin typeface="Arial"/>
                <a:ea typeface="DejaVu Sans"/>
              </a:rPr>
              <a:t>лі</a:t>
            </a:r>
            <a:r>
              <a:rPr b="0" lang="ru-RU" sz="2800" spc="-1" strike="noStrike">
                <a:solidFill>
                  <a:srgbClr val="1d2e5f"/>
                </a:solidFill>
                <a:latin typeface="Arial"/>
                <a:ea typeface="DejaVu Sans"/>
              </a:rPr>
              <a:t>н</a:t>
            </a:r>
            <a:r>
              <a:rPr b="0" lang="ru-RU" sz="2800" spc="-12" strike="noStrike">
                <a:solidFill>
                  <a:srgbClr val="1d2e5f"/>
                </a:solidFill>
                <a:latin typeface="Arial"/>
                <a:ea typeface="DejaVu Sans"/>
              </a:rPr>
              <a:t>іч</a:t>
            </a:r>
            <a:r>
              <a:rPr b="0" lang="ru-RU" sz="2800" spc="-1" strike="noStrike">
                <a:solidFill>
                  <a:srgbClr val="1d2e5f"/>
                </a:solidFill>
                <a:latin typeface="Arial"/>
                <a:ea typeface="DejaVu Sans"/>
              </a:rPr>
              <a:t>н</a:t>
            </a:r>
            <a:r>
              <a:rPr b="0" lang="ru-RU" sz="2800" spc="-12" strike="noStrike">
                <a:solidFill>
                  <a:srgbClr val="1d2e5f"/>
                </a:solidFill>
                <a:latin typeface="Arial"/>
                <a:ea typeface="DejaVu Sans"/>
              </a:rPr>
              <a:t>о</a:t>
            </a:r>
            <a:r>
              <a:rPr b="0" lang="ru-RU" sz="2800" spc="-7" strike="noStrike">
                <a:solidFill>
                  <a:srgbClr val="1d2e5f"/>
                </a:solidFill>
                <a:latin typeface="Arial"/>
                <a:ea typeface="DejaVu Sans"/>
              </a:rPr>
              <a:t>ї</a:t>
            </a:r>
            <a:r>
              <a:rPr b="0" lang="ru-RU" sz="2800" spc="-1" strike="noStrike">
                <a:solidFill>
                  <a:srgbClr val="1d2e5f"/>
                </a:solidFill>
                <a:latin typeface="Arial"/>
                <a:ea typeface="DejaVu Sans"/>
              </a:rPr>
              <a:t>	</a:t>
            </a:r>
            <a:r>
              <a:rPr b="0" lang="ru-RU" sz="2800" spc="43" strike="noStrike">
                <a:solidFill>
                  <a:srgbClr val="1d2e5f"/>
                </a:solidFill>
                <a:latin typeface="Arial"/>
                <a:ea typeface="DejaVu Sans"/>
              </a:rPr>
              <a:t>к</a:t>
            </a:r>
            <a:r>
              <a:rPr b="0" lang="ru-RU" sz="2800" spc="-12" strike="noStrike">
                <a:solidFill>
                  <a:srgbClr val="1d2e5f"/>
                </a:solidFill>
                <a:latin typeface="Arial"/>
                <a:ea typeface="DejaVu Sans"/>
              </a:rPr>
              <a:t>а</a:t>
            </a:r>
            <a:r>
              <a:rPr b="0" lang="ru-RU" sz="2800" spc="-60" strike="noStrike">
                <a:solidFill>
                  <a:srgbClr val="1d2e5f"/>
                </a:solidFill>
                <a:latin typeface="Arial"/>
                <a:ea typeface="DejaVu Sans"/>
              </a:rPr>
              <a:t>р</a:t>
            </a:r>
            <a:r>
              <a:rPr b="0" lang="ru-RU" sz="2800" spc="-7" strike="noStrike">
                <a:solidFill>
                  <a:srgbClr val="1d2e5f"/>
                </a:solidFill>
                <a:latin typeface="Arial"/>
                <a:ea typeface="DejaVu Sans"/>
              </a:rPr>
              <a:t>тини</a:t>
            </a:r>
            <a:r>
              <a:rPr b="0" lang="ru-RU" sz="2800" spc="-1" strike="noStrike">
                <a:solidFill>
                  <a:srgbClr val="1d2e5f"/>
                </a:solidFill>
                <a:latin typeface="Arial"/>
                <a:ea typeface="DejaVu Sans"/>
              </a:rPr>
              <a:t>	</a:t>
            </a:r>
            <a:r>
              <a:rPr b="0" lang="ru-RU" sz="2800" spc="-12" strike="noStrike">
                <a:solidFill>
                  <a:srgbClr val="1d2e5f"/>
                </a:solidFill>
                <a:latin typeface="Arial"/>
                <a:ea typeface="DejaVu Sans"/>
              </a:rPr>
              <a:t>р</a:t>
            </a:r>
            <a:r>
              <a:rPr b="0" lang="ru-RU" sz="2800" spc="4" strike="noStrike">
                <a:solidFill>
                  <a:srgbClr val="1d2e5f"/>
                </a:solidFill>
                <a:latin typeface="Arial"/>
                <a:ea typeface="DejaVu Sans"/>
              </a:rPr>
              <a:t>е</a:t>
            </a:r>
            <a:r>
              <a:rPr b="0" lang="ru-RU" sz="2800" spc="-41" strike="noStrike">
                <a:solidFill>
                  <a:srgbClr val="1d2e5f"/>
                </a:solidFill>
                <a:latin typeface="Arial"/>
                <a:ea typeface="DejaVu Sans"/>
              </a:rPr>
              <a:t>в</a:t>
            </a:r>
            <a:r>
              <a:rPr b="0" lang="ru-RU" sz="2800" spc="-7" strike="noStrike">
                <a:solidFill>
                  <a:srgbClr val="1d2e5f"/>
                </a:solidFill>
                <a:latin typeface="Arial"/>
                <a:ea typeface="DejaVu Sans"/>
              </a:rPr>
              <a:t>м</a:t>
            </a:r>
            <a:r>
              <a:rPr b="0" lang="ru-RU" sz="2800" spc="-66" strike="noStrike">
                <a:solidFill>
                  <a:srgbClr val="1d2e5f"/>
                </a:solidFill>
                <a:latin typeface="Arial"/>
                <a:ea typeface="DejaVu Sans"/>
              </a:rPr>
              <a:t>а</a:t>
            </a:r>
            <a:r>
              <a:rPr b="0" lang="ru-RU" sz="2800" spc="-26" strike="noStrike">
                <a:solidFill>
                  <a:srgbClr val="1d2e5f"/>
                </a:solidFill>
                <a:latin typeface="Arial"/>
                <a:ea typeface="DejaVu Sans"/>
              </a:rPr>
              <a:t>т</a:t>
            </a:r>
            <a:r>
              <a:rPr b="0" lang="ru-RU" sz="2800" spc="-12" strike="noStrike">
                <a:solidFill>
                  <a:srgbClr val="1d2e5f"/>
                </a:solidFill>
                <a:latin typeface="Arial"/>
                <a:ea typeface="DejaVu Sans"/>
              </a:rPr>
              <a:t>ої</a:t>
            </a:r>
            <a:r>
              <a:rPr b="0" lang="ru-RU" sz="2800" spc="-1" strike="noStrike">
                <a:solidFill>
                  <a:srgbClr val="1d2e5f"/>
                </a:solidFill>
                <a:latin typeface="Arial"/>
                <a:ea typeface="DejaVu Sans"/>
              </a:rPr>
              <a:t>дн</a:t>
            </a:r>
            <a:r>
              <a:rPr b="0" lang="ru-RU" sz="2800" spc="-12" strike="noStrike">
                <a:solidFill>
                  <a:srgbClr val="1d2e5f"/>
                </a:solidFill>
                <a:latin typeface="Arial"/>
                <a:ea typeface="DejaVu Sans"/>
              </a:rPr>
              <a:t>о</a:t>
            </a:r>
            <a:r>
              <a:rPr b="0" lang="ru-RU" sz="2800" spc="-66" strike="noStrike">
                <a:solidFill>
                  <a:srgbClr val="1d2e5f"/>
                </a:solidFill>
                <a:latin typeface="Arial"/>
                <a:ea typeface="DejaVu Sans"/>
              </a:rPr>
              <a:t>г</a:t>
            </a:r>
            <a:r>
              <a:rPr b="0" lang="ru-RU" sz="2800" spc="-7" strike="noStrike">
                <a:solidFill>
                  <a:srgbClr val="1d2e5f"/>
                </a:solidFill>
                <a:latin typeface="Arial"/>
                <a:ea typeface="DejaVu Sans"/>
              </a:rPr>
              <a:t>о</a:t>
            </a:r>
            <a:r>
              <a:rPr b="0" lang="ru-RU" sz="2800" spc="-1" strike="noStrike">
                <a:solidFill>
                  <a:srgbClr val="1d2e5f"/>
                </a:solidFill>
                <a:latin typeface="Arial"/>
                <a:ea typeface="DejaVu Sans"/>
              </a:rPr>
              <a:t>	</a:t>
            </a:r>
            <a:r>
              <a:rPr b="0" lang="ru-RU" sz="2800" spc="-12" strike="noStrike">
                <a:solidFill>
                  <a:srgbClr val="1d2e5f"/>
                </a:solidFill>
                <a:latin typeface="Arial"/>
                <a:ea typeface="DejaVu Sans"/>
              </a:rPr>
              <a:t>а</a:t>
            </a:r>
            <a:r>
              <a:rPr b="0" lang="ru-RU" sz="2800" spc="-60" strike="noStrike">
                <a:solidFill>
                  <a:srgbClr val="1d2e5f"/>
                </a:solidFill>
                <a:latin typeface="Arial"/>
                <a:ea typeface="DejaVu Sans"/>
              </a:rPr>
              <a:t>р</a:t>
            </a:r>
            <a:r>
              <a:rPr b="0" lang="ru-RU" sz="2800" spc="-7" strike="noStrike">
                <a:solidFill>
                  <a:srgbClr val="1d2e5f"/>
                </a:solidFill>
                <a:latin typeface="Arial"/>
                <a:ea typeface="DejaVu Sans"/>
              </a:rPr>
              <a:t>т</a:t>
            </a:r>
            <a:r>
              <a:rPr b="0" lang="ru-RU" sz="2800" spc="4" strike="noStrike">
                <a:solidFill>
                  <a:srgbClr val="1d2e5f"/>
                </a:solidFill>
                <a:latin typeface="Arial"/>
                <a:ea typeface="DejaVu Sans"/>
              </a:rPr>
              <a:t>р</a:t>
            </a:r>
            <a:r>
              <a:rPr b="0" lang="ru-RU" sz="2800" spc="-7" strike="noStrike">
                <a:solidFill>
                  <a:srgbClr val="1d2e5f"/>
                </a:solidFill>
                <a:latin typeface="Arial"/>
                <a:ea typeface="DejaVu Sans"/>
              </a:rPr>
              <a:t>и</a:t>
            </a:r>
            <a:r>
              <a:rPr b="0" lang="ru-RU" sz="2800" spc="18" strike="noStrike">
                <a:solidFill>
                  <a:srgbClr val="1d2e5f"/>
                </a:solidFill>
                <a:latin typeface="Arial"/>
                <a:ea typeface="DejaVu Sans"/>
              </a:rPr>
              <a:t>т</a:t>
            </a:r>
            <a:r>
              <a:rPr b="0" lang="ru-RU" sz="2800" spc="-7" strike="noStrike">
                <a:solidFill>
                  <a:srgbClr val="1d2e5f"/>
                </a:solidFill>
                <a:latin typeface="Arial"/>
                <a:ea typeface="DejaVu Sans"/>
              </a:rPr>
              <a:t>у  підтверджує</a:t>
            </a:r>
            <a:r>
              <a:rPr b="0" lang="ru-RU" sz="2800" spc="372" strike="noStrike">
                <a:solidFill>
                  <a:srgbClr val="1d2e5f"/>
                </a:solidFill>
                <a:latin typeface="Arial"/>
                <a:ea typeface="DejaVu Sans"/>
              </a:rPr>
              <a:t> </a:t>
            </a:r>
            <a:r>
              <a:rPr b="0" lang="ru-RU" sz="2800" spc="-12" strike="noStrike">
                <a:solidFill>
                  <a:srgbClr val="1d2e5f"/>
                </a:solidFill>
                <a:latin typeface="Arial"/>
                <a:ea typeface="DejaVu Sans"/>
              </a:rPr>
              <a:t>діагноз,</a:t>
            </a:r>
            <a:r>
              <a:rPr b="0" lang="ru-RU" sz="2800" spc="392" strike="noStrike">
                <a:solidFill>
                  <a:srgbClr val="1d2e5f"/>
                </a:solidFill>
                <a:latin typeface="Arial"/>
                <a:ea typeface="DejaVu Sans"/>
              </a:rPr>
              <a:t> </a:t>
            </a:r>
            <a:r>
              <a:rPr b="0" lang="ru-RU" sz="2800" spc="-21" strike="noStrike">
                <a:solidFill>
                  <a:srgbClr val="1d2e5f"/>
                </a:solidFill>
                <a:latin typeface="Arial"/>
                <a:ea typeface="DejaVu Sans"/>
              </a:rPr>
              <a:t>однак</a:t>
            </a:r>
            <a:r>
              <a:rPr b="0" lang="ru-RU" sz="2800" spc="-21" strike="noStrike">
                <a:solidFill>
                  <a:srgbClr val="1d2e5f"/>
                </a:solidFill>
                <a:latin typeface="Arial"/>
                <a:ea typeface="DejaVu Sans"/>
              </a:rPr>
              <a:t>	</a:t>
            </a:r>
            <a:r>
              <a:rPr b="0" lang="ru-RU" sz="2800" spc="-15" strike="noStrike">
                <a:solidFill>
                  <a:srgbClr val="1d2e5f"/>
                </a:solidFill>
                <a:latin typeface="Arial"/>
                <a:ea typeface="DejaVu Sans"/>
              </a:rPr>
              <a:t>негативна </a:t>
            </a:r>
            <a:r>
              <a:rPr b="0" lang="ru-RU" sz="2800" spc="-7" strike="noStrike">
                <a:solidFill>
                  <a:srgbClr val="1d2e5f"/>
                </a:solidFill>
                <a:latin typeface="Arial"/>
                <a:ea typeface="DejaVu Sans"/>
              </a:rPr>
              <a:t>реакція не </a:t>
            </a:r>
            <a:r>
              <a:rPr b="0" lang="ru-RU" sz="2800" spc="-1" strike="noStrike">
                <a:solidFill>
                  <a:srgbClr val="1d2e5f"/>
                </a:solidFill>
                <a:latin typeface="Arial"/>
                <a:ea typeface="DejaVu Sans"/>
              </a:rPr>
              <a:t>свідчить </a:t>
            </a:r>
            <a:r>
              <a:rPr b="0" lang="ru-RU" sz="2800" spc="-7" strike="noStrike">
                <a:solidFill>
                  <a:srgbClr val="1d2e5f"/>
                </a:solidFill>
                <a:latin typeface="Arial"/>
                <a:ea typeface="DejaVu Sans"/>
              </a:rPr>
              <a:t>про</a:t>
            </a:r>
            <a:r>
              <a:rPr b="0" lang="ru-RU" sz="2800" spc="-415" strike="noStrike">
                <a:solidFill>
                  <a:srgbClr val="1d2e5f"/>
                </a:solidFill>
                <a:latin typeface="Arial"/>
                <a:ea typeface="DejaVu Sans"/>
              </a:rPr>
              <a:t> </a:t>
            </a:r>
            <a:r>
              <a:rPr b="0" lang="ru-RU" sz="2800" spc="-7" strike="noStrike">
                <a:solidFill>
                  <a:srgbClr val="1d2e5f"/>
                </a:solidFill>
                <a:latin typeface="Arial"/>
                <a:ea typeface="DejaVu Sans"/>
              </a:rPr>
              <a:t>відсутність</a:t>
            </a:r>
            <a:endParaRPr b="0" lang="ru-RU" sz="2800" spc="-1" strike="noStrike">
              <a:latin typeface="Arial"/>
            </a:endParaRPr>
          </a:p>
        </p:txBody>
      </p:sp>
      <p:sp>
        <p:nvSpPr>
          <p:cNvPr id="338" name="CustomShape 8"/>
          <p:cNvSpPr/>
          <p:nvPr/>
        </p:nvSpPr>
        <p:spPr>
          <a:xfrm>
            <a:off x="297000" y="3162600"/>
            <a:ext cx="2555280" cy="1291680"/>
          </a:xfrm>
          <a:prstGeom prst="rect">
            <a:avLst/>
          </a:prstGeom>
          <a:noFill/>
          <a:ln>
            <a:noFill/>
          </a:ln>
        </p:spPr>
        <p:style>
          <a:lnRef idx="0"/>
          <a:fillRef idx="0"/>
          <a:effectRef idx="0"/>
          <a:fontRef idx="minor"/>
        </p:style>
        <p:txBody>
          <a:bodyPr lIns="0" rIns="0" tIns="12240" bIns="0">
            <a:spAutoFit/>
          </a:bodyPr>
          <a:p>
            <a:pPr marL="12600">
              <a:lnSpc>
                <a:spcPct val="100000"/>
              </a:lnSpc>
              <a:spcBef>
                <a:spcPts val="96"/>
              </a:spcBef>
            </a:pPr>
            <a:r>
              <a:rPr b="0" lang="ru-RU" sz="2800" spc="-21" strike="noStrike">
                <a:solidFill>
                  <a:srgbClr val="1d2e5f"/>
                </a:solidFill>
                <a:latin typeface="Arial"/>
                <a:ea typeface="DejaVu Sans"/>
              </a:rPr>
              <a:t>ревматоїдного  </a:t>
            </a:r>
            <a:r>
              <a:rPr b="0" lang="ru-RU" sz="2800" spc="-12" strike="noStrike">
                <a:solidFill>
                  <a:srgbClr val="1d2e5f"/>
                </a:solidFill>
                <a:latin typeface="Arial"/>
                <a:ea typeface="DejaVu Sans"/>
              </a:rPr>
              <a:t>о</a:t>
            </a:r>
            <a:r>
              <a:rPr b="0" lang="ru-RU" sz="2800" spc="26" strike="noStrike">
                <a:solidFill>
                  <a:srgbClr val="1d2e5f"/>
                </a:solidFill>
                <a:latin typeface="Arial"/>
                <a:ea typeface="DejaVu Sans"/>
              </a:rPr>
              <a:t>с</a:t>
            </a:r>
            <a:r>
              <a:rPr b="0" lang="ru-RU" sz="2800" spc="-12" strike="noStrike">
                <a:solidFill>
                  <a:srgbClr val="1d2e5f"/>
                </a:solidFill>
                <a:latin typeface="Arial"/>
                <a:ea typeface="DejaVu Sans"/>
              </a:rPr>
              <a:t>о</a:t>
            </a:r>
            <a:r>
              <a:rPr b="0" lang="ru-RU" sz="2800" spc="-131" strike="noStrike">
                <a:solidFill>
                  <a:srgbClr val="1d2e5f"/>
                </a:solidFill>
                <a:latin typeface="Arial"/>
                <a:ea typeface="DejaVu Sans"/>
              </a:rPr>
              <a:t>б</a:t>
            </a:r>
            <a:r>
              <a:rPr b="0" lang="ru-RU" sz="2800" spc="-12" strike="noStrike">
                <a:solidFill>
                  <a:srgbClr val="1d2e5f"/>
                </a:solidFill>
                <a:latin typeface="Arial"/>
                <a:ea typeface="DejaVu Sans"/>
              </a:rPr>
              <a:t>ли</a:t>
            </a:r>
            <a:r>
              <a:rPr b="0" lang="ru-RU" sz="2800" spc="-41" strike="noStrike">
                <a:solidFill>
                  <a:srgbClr val="1d2e5f"/>
                </a:solidFill>
                <a:latin typeface="Arial"/>
                <a:ea typeface="DejaVu Sans"/>
              </a:rPr>
              <a:t>в</a:t>
            </a:r>
            <a:r>
              <a:rPr b="0" lang="ru-RU" sz="2800" spc="-1" strike="noStrike">
                <a:solidFill>
                  <a:srgbClr val="1d2e5f"/>
                </a:solidFill>
                <a:latin typeface="Arial"/>
                <a:ea typeface="DejaVu Sans"/>
              </a:rPr>
              <a:t>о</a:t>
            </a:r>
            <a:r>
              <a:rPr b="0" lang="ru-RU" sz="2800" spc="-7" strike="noStrike">
                <a:solidFill>
                  <a:srgbClr val="1d2e5f"/>
                </a:solidFill>
                <a:latin typeface="Arial"/>
                <a:ea typeface="DejaVu Sans"/>
              </a:rPr>
              <a:t>с</a:t>
            </a:r>
            <a:r>
              <a:rPr b="0" lang="ru-RU" sz="2800" spc="-1" strike="noStrike">
                <a:solidFill>
                  <a:srgbClr val="1d2e5f"/>
                </a:solidFill>
                <a:latin typeface="Arial"/>
                <a:ea typeface="DejaVu Sans"/>
              </a:rPr>
              <a:t>т</a:t>
            </a:r>
            <a:r>
              <a:rPr b="0" lang="ru-RU" sz="2800" spc="-7" strike="noStrike">
                <a:solidFill>
                  <a:srgbClr val="1d2e5f"/>
                </a:solidFill>
                <a:latin typeface="Arial"/>
                <a:ea typeface="DejaVu Sans"/>
              </a:rPr>
              <a:t>ями</a:t>
            </a:r>
            <a:endParaRPr b="0" lang="ru-RU" sz="2800" spc="-1" strike="noStrike">
              <a:latin typeface="Arial"/>
            </a:endParaRPr>
          </a:p>
        </p:txBody>
      </p:sp>
      <p:sp>
        <p:nvSpPr>
          <p:cNvPr id="339" name="CustomShape 9"/>
          <p:cNvSpPr/>
          <p:nvPr/>
        </p:nvSpPr>
        <p:spPr>
          <a:xfrm>
            <a:off x="3127320" y="3162600"/>
            <a:ext cx="6374160" cy="1291680"/>
          </a:xfrm>
          <a:prstGeom prst="rect">
            <a:avLst/>
          </a:prstGeom>
          <a:noFill/>
          <a:ln>
            <a:noFill/>
          </a:ln>
        </p:spPr>
        <p:style>
          <a:lnRef idx="0"/>
          <a:fillRef idx="0"/>
          <a:effectRef idx="0"/>
          <a:fontRef idx="minor"/>
        </p:style>
        <p:txBody>
          <a:bodyPr lIns="0" rIns="0" tIns="12240" bIns="0">
            <a:spAutoFit/>
          </a:bodyPr>
          <a:p>
            <a:pPr marL="12600" indent="78840">
              <a:lnSpc>
                <a:spcPct val="100000"/>
              </a:lnSpc>
              <a:spcBef>
                <a:spcPts val="96"/>
              </a:spcBef>
            </a:pPr>
            <a:r>
              <a:rPr b="0" lang="ru-RU" sz="2800" spc="-12" strike="noStrike">
                <a:solidFill>
                  <a:srgbClr val="1d2e5f"/>
                </a:solidFill>
                <a:latin typeface="Arial"/>
                <a:ea typeface="DejaVu Sans"/>
              </a:rPr>
              <a:t>а</a:t>
            </a:r>
            <a:r>
              <a:rPr b="0" lang="ru-RU" sz="2800" spc="-60" strike="noStrike">
                <a:solidFill>
                  <a:srgbClr val="1d2e5f"/>
                </a:solidFill>
                <a:latin typeface="Arial"/>
                <a:ea typeface="DejaVu Sans"/>
              </a:rPr>
              <a:t>р</a:t>
            </a:r>
            <a:r>
              <a:rPr b="0" lang="ru-RU" sz="2800" spc="-7" strike="noStrike">
                <a:solidFill>
                  <a:srgbClr val="1d2e5f"/>
                </a:solidFill>
                <a:latin typeface="Arial"/>
                <a:ea typeface="DejaVu Sans"/>
              </a:rPr>
              <a:t>т</a:t>
            </a:r>
            <a:r>
              <a:rPr b="0" lang="ru-RU" sz="2800" spc="-1" strike="noStrike">
                <a:solidFill>
                  <a:srgbClr val="1d2e5f"/>
                </a:solidFill>
                <a:latin typeface="Arial"/>
                <a:ea typeface="DejaVu Sans"/>
              </a:rPr>
              <a:t>р</a:t>
            </a:r>
            <a:r>
              <a:rPr b="0" lang="ru-RU" sz="2800" spc="-7" strike="noStrike">
                <a:solidFill>
                  <a:srgbClr val="1d2e5f"/>
                </a:solidFill>
                <a:latin typeface="Arial"/>
                <a:ea typeface="DejaVu Sans"/>
              </a:rPr>
              <a:t>и</a:t>
            </a:r>
            <a:r>
              <a:rPr b="0" lang="ru-RU" sz="2800" spc="18" strike="noStrike">
                <a:solidFill>
                  <a:srgbClr val="1d2e5f"/>
                </a:solidFill>
                <a:latin typeface="Arial"/>
                <a:ea typeface="DejaVu Sans"/>
              </a:rPr>
              <a:t>т</a:t>
            </a:r>
            <a:r>
              <a:rPr b="0" lang="ru-RU" sz="2800" spc="-270" strike="noStrike">
                <a:solidFill>
                  <a:srgbClr val="1d2e5f"/>
                </a:solidFill>
                <a:latin typeface="Arial"/>
                <a:ea typeface="DejaVu Sans"/>
              </a:rPr>
              <a:t>у</a:t>
            </a:r>
            <a:r>
              <a:rPr b="0" lang="ru-RU" sz="2800" spc="-7" strike="noStrike">
                <a:solidFill>
                  <a:srgbClr val="1d2e5f"/>
                </a:solidFill>
                <a:latin typeface="Arial"/>
                <a:ea typeface="DejaVu Sans"/>
              </a:rPr>
              <a:t>.</a:t>
            </a:r>
            <a:r>
              <a:rPr b="0" lang="ru-RU" sz="2800" spc="-1" strike="noStrike">
                <a:solidFill>
                  <a:srgbClr val="1d2e5f"/>
                </a:solidFill>
                <a:latin typeface="Arial"/>
                <a:ea typeface="DejaVu Sans"/>
              </a:rPr>
              <a:t>	</a:t>
            </a:r>
            <a:r>
              <a:rPr b="0" lang="ru-RU" sz="2800" spc="-1" strike="noStrike">
                <a:solidFill>
                  <a:srgbClr val="1d2e5f"/>
                </a:solidFill>
                <a:latin typeface="Arial"/>
                <a:ea typeface="DejaVu Sans"/>
              </a:rPr>
              <a:t>	</a:t>
            </a:r>
            <a:r>
              <a:rPr b="0" lang="ru-RU" sz="2800" spc="-12" strike="noStrike">
                <a:solidFill>
                  <a:srgbClr val="1d2e5f"/>
                </a:solidFill>
                <a:latin typeface="Arial"/>
                <a:ea typeface="DejaVu Sans"/>
              </a:rPr>
              <a:t>Ц</a:t>
            </a:r>
            <a:r>
              <a:rPr b="0" lang="ru-RU" sz="2800" spc="-7" strike="noStrike">
                <a:solidFill>
                  <a:srgbClr val="1d2e5f"/>
                </a:solidFill>
                <a:latin typeface="Arial"/>
                <a:ea typeface="DejaVu Sans"/>
              </a:rPr>
              <a:t>е</a:t>
            </a:r>
            <a:r>
              <a:rPr b="0" lang="ru-RU" sz="2800" spc="-1" strike="noStrike">
                <a:solidFill>
                  <a:srgbClr val="1d2e5f"/>
                </a:solidFill>
                <a:latin typeface="Arial"/>
                <a:ea typeface="DejaVu Sans"/>
              </a:rPr>
              <a:t>	</a:t>
            </a:r>
            <a:r>
              <a:rPr b="0" lang="ru-RU" sz="2800" spc="-7" strike="noStrike">
                <a:solidFill>
                  <a:srgbClr val="1d2e5f"/>
                </a:solidFill>
                <a:latin typeface="Arial"/>
                <a:ea typeface="DejaVu Sans"/>
              </a:rPr>
              <a:t>м</a:t>
            </a:r>
            <a:r>
              <a:rPr b="0" lang="ru-RU" sz="2800" spc="-41" strike="noStrike">
                <a:solidFill>
                  <a:srgbClr val="1d2e5f"/>
                </a:solidFill>
                <a:latin typeface="Arial"/>
                <a:ea typeface="DejaVu Sans"/>
              </a:rPr>
              <a:t>о</a:t>
            </a:r>
            <a:r>
              <a:rPr b="0" lang="ru-RU" sz="2800" spc="-7" strike="noStrike">
                <a:solidFill>
                  <a:srgbClr val="1d2e5f"/>
                </a:solidFill>
                <a:latin typeface="Arial"/>
                <a:ea typeface="DejaVu Sans"/>
              </a:rPr>
              <a:t>же</a:t>
            </a:r>
            <a:r>
              <a:rPr b="0" lang="ru-RU" sz="2800" spc="-1" strike="noStrike">
                <a:solidFill>
                  <a:srgbClr val="1d2e5f"/>
                </a:solidFill>
                <a:latin typeface="Arial"/>
                <a:ea typeface="DejaVu Sans"/>
              </a:rPr>
              <a:t>	</a:t>
            </a:r>
            <a:r>
              <a:rPr b="0" lang="ru-RU" sz="2800" spc="-12" strike="noStrike">
                <a:solidFill>
                  <a:srgbClr val="1d2e5f"/>
                </a:solidFill>
                <a:latin typeface="Arial"/>
                <a:ea typeface="DejaVu Sans"/>
              </a:rPr>
              <a:t>виз</a:t>
            </a:r>
            <a:r>
              <a:rPr b="0" lang="ru-RU" sz="2800" spc="-7" strike="noStrike">
                <a:solidFill>
                  <a:srgbClr val="1d2e5f"/>
                </a:solidFill>
                <a:latin typeface="Arial"/>
                <a:ea typeface="DejaVu Sans"/>
              </a:rPr>
              <a:t>н</a:t>
            </a:r>
            <a:r>
              <a:rPr b="0" lang="ru-RU" sz="2800" spc="-52" strike="noStrike">
                <a:solidFill>
                  <a:srgbClr val="1d2e5f"/>
                </a:solidFill>
                <a:latin typeface="Arial"/>
                <a:ea typeface="DejaVu Sans"/>
              </a:rPr>
              <a:t>а</a:t>
            </a:r>
            <a:r>
              <a:rPr b="0" lang="ru-RU" sz="2800" spc="-7" strike="noStrike">
                <a:solidFill>
                  <a:srgbClr val="1d2e5f"/>
                </a:solidFill>
                <a:latin typeface="Arial"/>
                <a:ea typeface="DejaVu Sans"/>
              </a:rPr>
              <a:t>ч</a:t>
            </a:r>
            <a:r>
              <a:rPr b="0" lang="ru-RU" sz="2800" spc="-66" strike="noStrike">
                <a:solidFill>
                  <a:srgbClr val="1d2e5f"/>
                </a:solidFill>
                <a:latin typeface="Arial"/>
                <a:ea typeface="DejaVu Sans"/>
              </a:rPr>
              <a:t>а</a:t>
            </a:r>
            <a:r>
              <a:rPr b="0" lang="ru-RU" sz="2800" spc="-1" strike="noStrike">
                <a:solidFill>
                  <a:srgbClr val="1d2e5f"/>
                </a:solidFill>
                <a:latin typeface="Arial"/>
                <a:ea typeface="DejaVu Sans"/>
              </a:rPr>
              <a:t>т</a:t>
            </a:r>
            <a:r>
              <a:rPr b="0" lang="ru-RU" sz="2800" spc="-7" strike="noStrike">
                <a:solidFill>
                  <a:srgbClr val="1d2e5f"/>
                </a:solidFill>
                <a:latin typeface="Arial"/>
                <a:ea typeface="DejaVu Sans"/>
              </a:rPr>
              <a:t>ись  х</a:t>
            </a:r>
            <a:r>
              <a:rPr b="0" lang="ru-RU" sz="2800" spc="-46" strike="noStrike">
                <a:solidFill>
                  <a:srgbClr val="1d2e5f"/>
                </a:solidFill>
                <a:latin typeface="Arial"/>
                <a:ea typeface="DejaVu Sans"/>
              </a:rPr>
              <a:t>в</a:t>
            </a:r>
            <a:r>
              <a:rPr b="0" lang="ru-RU" sz="2800" spc="-12" strike="noStrike">
                <a:solidFill>
                  <a:srgbClr val="1d2e5f"/>
                </a:solidFill>
                <a:latin typeface="Arial"/>
                <a:ea typeface="DejaVu Sans"/>
              </a:rPr>
              <a:t>о</a:t>
            </a:r>
            <a:r>
              <a:rPr b="0" lang="ru-RU" sz="2800" spc="-1" strike="noStrike">
                <a:solidFill>
                  <a:srgbClr val="1d2e5f"/>
                </a:solidFill>
                <a:latin typeface="Arial"/>
                <a:ea typeface="DejaVu Sans"/>
              </a:rPr>
              <a:t>р</a:t>
            </a:r>
            <a:r>
              <a:rPr b="0" lang="ru-RU" sz="2800" spc="-12" strike="noStrike">
                <a:solidFill>
                  <a:srgbClr val="1d2e5f"/>
                </a:solidFill>
                <a:latin typeface="Arial"/>
                <a:ea typeface="DejaVu Sans"/>
              </a:rPr>
              <a:t>о</a:t>
            </a:r>
            <a:r>
              <a:rPr b="0" lang="ru-RU" sz="2800" spc="-66" strike="noStrike">
                <a:solidFill>
                  <a:srgbClr val="1d2e5f"/>
                </a:solidFill>
                <a:latin typeface="Arial"/>
                <a:ea typeface="DejaVu Sans"/>
              </a:rPr>
              <a:t>г</a:t>
            </a:r>
            <a:r>
              <a:rPr b="0" lang="ru-RU" sz="2800" spc="-12" strike="noStrike">
                <a:solidFill>
                  <a:srgbClr val="1d2e5f"/>
                </a:solidFill>
                <a:latin typeface="Arial"/>
                <a:ea typeface="DejaVu Sans"/>
              </a:rPr>
              <a:t>о</a:t>
            </a:r>
            <a:r>
              <a:rPr b="0" lang="ru-RU" sz="2800" spc="-7" strike="noStrike">
                <a:solidFill>
                  <a:srgbClr val="1d2e5f"/>
                </a:solidFill>
                <a:latin typeface="Arial"/>
                <a:ea typeface="DejaVu Sans"/>
              </a:rPr>
              <a:t>,</a:t>
            </a:r>
            <a:r>
              <a:rPr b="0" lang="ru-RU" sz="2800" spc="-1" strike="noStrike">
                <a:solidFill>
                  <a:srgbClr val="1d2e5f"/>
                </a:solidFill>
                <a:latin typeface="Arial"/>
                <a:ea typeface="DejaVu Sans"/>
              </a:rPr>
              <a:t>	</a:t>
            </a:r>
            <a:r>
              <a:rPr b="0" lang="ru-RU" sz="2800" spc="-7" strike="noStrike">
                <a:solidFill>
                  <a:srgbClr val="1d2e5f"/>
                </a:solidFill>
                <a:latin typeface="Arial"/>
                <a:ea typeface="DejaVu Sans"/>
              </a:rPr>
              <a:t>а</a:t>
            </a:r>
            <a:r>
              <a:rPr b="0" lang="ru-RU" sz="2800" spc="-1" strike="noStrike">
                <a:solidFill>
                  <a:srgbClr val="1d2e5f"/>
                </a:solidFill>
                <a:latin typeface="Arial"/>
                <a:ea typeface="DejaVu Sans"/>
              </a:rPr>
              <a:t>	</a:t>
            </a:r>
            <a:r>
              <a:rPr b="0" lang="ru-RU" sz="2800" spc="-1" strike="noStrike">
                <a:solidFill>
                  <a:srgbClr val="1d2e5f"/>
                </a:solidFill>
                <a:latin typeface="Arial"/>
                <a:ea typeface="DejaVu Sans"/>
              </a:rPr>
              <a:t>	</a:t>
            </a:r>
            <a:r>
              <a:rPr b="0" lang="ru-RU" sz="2800" spc="-41" strike="noStrike">
                <a:solidFill>
                  <a:srgbClr val="1d2e5f"/>
                </a:solidFill>
                <a:latin typeface="Arial"/>
                <a:ea typeface="DejaVu Sans"/>
              </a:rPr>
              <a:t>т</a:t>
            </a:r>
            <a:r>
              <a:rPr b="0" lang="ru-RU" sz="2800" spc="-12" strike="noStrike">
                <a:solidFill>
                  <a:srgbClr val="1d2e5f"/>
                </a:solidFill>
                <a:latin typeface="Arial"/>
                <a:ea typeface="DejaVu Sans"/>
              </a:rPr>
              <a:t>а</a:t>
            </a:r>
            <a:r>
              <a:rPr b="0" lang="ru-RU" sz="2800" spc="24" strike="noStrike">
                <a:solidFill>
                  <a:srgbClr val="1d2e5f"/>
                </a:solidFill>
                <a:latin typeface="Arial"/>
                <a:ea typeface="DejaVu Sans"/>
              </a:rPr>
              <a:t>к</a:t>
            </a:r>
            <a:r>
              <a:rPr b="0" lang="ru-RU" sz="2800" spc="-41" strike="noStrike">
                <a:solidFill>
                  <a:srgbClr val="1d2e5f"/>
                </a:solidFill>
                <a:latin typeface="Arial"/>
                <a:ea typeface="DejaVu Sans"/>
              </a:rPr>
              <a:t>о</a:t>
            </a:r>
            <a:r>
              <a:rPr b="0" lang="ru-RU" sz="2800" spc="-7" strike="noStrike">
                <a:solidFill>
                  <a:srgbClr val="1d2e5f"/>
                </a:solidFill>
                <a:latin typeface="Arial"/>
                <a:ea typeface="DejaVu Sans"/>
              </a:rPr>
              <a:t>ж</a:t>
            </a:r>
            <a:r>
              <a:rPr b="0" lang="ru-RU" sz="2800" spc="-1" strike="noStrike">
                <a:solidFill>
                  <a:srgbClr val="1d2e5f"/>
                </a:solidFill>
                <a:latin typeface="Arial"/>
                <a:ea typeface="DejaVu Sans"/>
              </a:rPr>
              <a:t>	</a:t>
            </a:r>
            <a:r>
              <a:rPr b="0" lang="ru-RU" sz="2800" spc="-12" strike="noStrike">
                <a:solidFill>
                  <a:srgbClr val="1d2e5f"/>
                </a:solidFill>
                <a:latin typeface="Arial"/>
                <a:ea typeface="DejaVu Sans"/>
              </a:rPr>
              <a:t>р</a:t>
            </a:r>
            <a:r>
              <a:rPr b="0" lang="ru-RU" sz="2800" spc="-1" strike="noStrike">
                <a:solidFill>
                  <a:srgbClr val="1d2e5f"/>
                </a:solidFill>
                <a:latin typeface="Arial"/>
                <a:ea typeface="DejaVu Sans"/>
              </a:rPr>
              <a:t>а</a:t>
            </a:r>
            <a:r>
              <a:rPr b="0" lang="ru-RU" sz="2800" spc="-12" strike="noStrike">
                <a:solidFill>
                  <a:srgbClr val="1d2e5f"/>
                </a:solidFill>
                <a:latin typeface="Arial"/>
                <a:ea typeface="DejaVu Sans"/>
              </a:rPr>
              <a:t>н</a:t>
            </a:r>
            <a:r>
              <a:rPr b="0" lang="ru-RU" sz="2800" spc="-7" strike="noStrike">
                <a:solidFill>
                  <a:srgbClr val="1d2e5f"/>
                </a:solidFill>
                <a:latin typeface="Arial"/>
                <a:ea typeface="DejaVu Sans"/>
              </a:rPr>
              <a:t>н</a:t>
            </a:r>
            <a:r>
              <a:rPr b="0" lang="ru-RU" sz="2800" spc="-12" strike="noStrike">
                <a:solidFill>
                  <a:srgbClr val="1d2e5f"/>
                </a:solidFill>
                <a:latin typeface="Arial"/>
                <a:ea typeface="DejaVu Sans"/>
              </a:rPr>
              <a:t>і</a:t>
            </a:r>
            <a:r>
              <a:rPr b="0" lang="ru-RU" sz="2800" spc="-7" strike="noStrike">
                <a:solidFill>
                  <a:srgbClr val="1d2e5f"/>
                </a:solidFill>
                <a:latin typeface="Arial"/>
                <a:ea typeface="DejaVu Sans"/>
              </a:rPr>
              <a:t>м</a:t>
            </a:r>
            <a:r>
              <a:rPr b="0" lang="ru-RU" sz="2800" spc="-1" strike="noStrike">
                <a:solidFill>
                  <a:srgbClr val="1d2e5f"/>
                </a:solidFill>
                <a:latin typeface="Arial"/>
                <a:ea typeface="DejaVu Sans"/>
              </a:rPr>
              <a:t>	</a:t>
            </a:r>
            <a:r>
              <a:rPr b="0" lang="ru-RU" sz="2800" spc="-41" strike="noStrike">
                <a:solidFill>
                  <a:srgbClr val="1d2e5f"/>
                </a:solidFill>
                <a:latin typeface="Arial"/>
                <a:ea typeface="DejaVu Sans"/>
              </a:rPr>
              <a:t>т</a:t>
            </a:r>
            <a:r>
              <a:rPr b="0" lang="ru-RU" sz="2800" spc="-12" strike="noStrike">
                <a:solidFill>
                  <a:srgbClr val="1d2e5f"/>
                </a:solidFill>
                <a:latin typeface="Arial"/>
                <a:ea typeface="DejaVu Sans"/>
              </a:rPr>
              <a:t>е</a:t>
            </a:r>
            <a:r>
              <a:rPr b="0" lang="ru-RU" sz="2800" spc="-1" strike="noStrike">
                <a:solidFill>
                  <a:srgbClr val="1d2e5f"/>
                </a:solidFill>
                <a:latin typeface="Arial"/>
                <a:ea typeface="DejaVu Sans"/>
              </a:rPr>
              <a:t>р</a:t>
            </a:r>
            <a:r>
              <a:rPr b="0" lang="ru-RU" sz="2800" spc="-7" strike="noStrike">
                <a:solidFill>
                  <a:srgbClr val="1d2e5f"/>
                </a:solidFill>
                <a:latin typeface="Arial"/>
                <a:ea typeface="DejaVu Sans"/>
              </a:rPr>
              <a:t>мі</a:t>
            </a:r>
            <a:r>
              <a:rPr b="0" lang="ru-RU" sz="2800" spc="4" strike="noStrike">
                <a:solidFill>
                  <a:srgbClr val="1d2e5f"/>
                </a:solidFill>
                <a:latin typeface="Arial"/>
                <a:ea typeface="DejaVu Sans"/>
              </a:rPr>
              <a:t>н</a:t>
            </a:r>
            <a:r>
              <a:rPr b="0" lang="ru-RU" sz="2800" spc="-12" strike="noStrike">
                <a:solidFill>
                  <a:srgbClr val="1d2e5f"/>
                </a:solidFill>
                <a:latin typeface="Arial"/>
                <a:ea typeface="DejaVu Sans"/>
              </a:rPr>
              <a:t>ом</a:t>
            </a:r>
            <a:endParaRPr b="0" lang="ru-RU" sz="2800" spc="-1" strike="noStrike">
              <a:latin typeface="Arial"/>
            </a:endParaRPr>
          </a:p>
        </p:txBody>
      </p:sp>
      <p:sp>
        <p:nvSpPr>
          <p:cNvPr id="340" name="CustomShape 10"/>
          <p:cNvSpPr/>
          <p:nvPr/>
        </p:nvSpPr>
        <p:spPr>
          <a:xfrm>
            <a:off x="9774360" y="3162600"/>
            <a:ext cx="3004200" cy="865080"/>
          </a:xfrm>
          <a:prstGeom prst="rect">
            <a:avLst/>
          </a:prstGeom>
          <a:noFill/>
          <a:ln>
            <a:noFill/>
          </a:ln>
        </p:spPr>
        <p:style>
          <a:lnRef idx="0"/>
          <a:fillRef idx="0"/>
          <a:effectRef idx="0"/>
          <a:fontRef idx="minor"/>
        </p:style>
        <p:txBody>
          <a:bodyPr lIns="0" rIns="0" tIns="12240" bIns="0">
            <a:spAutoFit/>
          </a:bodyPr>
          <a:p>
            <a:pPr marL="12600" indent="214560">
              <a:lnSpc>
                <a:spcPct val="100000"/>
              </a:lnSpc>
              <a:spcBef>
                <a:spcPts val="96"/>
              </a:spcBef>
            </a:pPr>
            <a:r>
              <a:rPr b="0" lang="ru-RU" sz="2800" spc="-12" strike="noStrike">
                <a:solidFill>
                  <a:srgbClr val="1d2e5f"/>
                </a:solidFill>
                <a:latin typeface="Arial"/>
                <a:ea typeface="DejaVu Sans"/>
              </a:rPr>
              <a:t>ін</a:t>
            </a:r>
            <a:r>
              <a:rPr b="0" lang="ru-RU" sz="2800" spc="4" strike="noStrike">
                <a:solidFill>
                  <a:srgbClr val="1d2e5f"/>
                </a:solidFill>
                <a:latin typeface="Arial"/>
                <a:ea typeface="DejaVu Sans"/>
              </a:rPr>
              <a:t>д</a:t>
            </a:r>
            <a:r>
              <a:rPr b="0" lang="ru-RU" sz="2800" spc="-7" strike="noStrike">
                <a:solidFill>
                  <a:srgbClr val="1d2e5f"/>
                </a:solidFill>
                <a:latin typeface="Arial"/>
                <a:ea typeface="DejaVu Sans"/>
              </a:rPr>
              <a:t>ивід</a:t>
            </a:r>
            <a:r>
              <a:rPr b="0" lang="ru-RU" sz="2800" spc="-32" strike="noStrike">
                <a:solidFill>
                  <a:srgbClr val="1d2e5f"/>
                </a:solidFill>
                <a:latin typeface="Arial"/>
                <a:ea typeface="DejaVu Sans"/>
              </a:rPr>
              <a:t>у</a:t>
            </a:r>
            <a:r>
              <a:rPr b="0" lang="ru-RU" sz="2800" spc="-12" strike="noStrike">
                <a:solidFill>
                  <a:srgbClr val="1d2e5f"/>
                </a:solidFill>
                <a:latin typeface="Arial"/>
                <a:ea typeface="DejaVu Sans"/>
              </a:rPr>
              <a:t>а</a:t>
            </a:r>
            <a:r>
              <a:rPr b="0" lang="ru-RU" sz="2800" spc="4" strike="noStrike">
                <a:solidFill>
                  <a:srgbClr val="1d2e5f"/>
                </a:solidFill>
                <a:latin typeface="Arial"/>
                <a:ea typeface="DejaVu Sans"/>
              </a:rPr>
              <a:t>л</a:t>
            </a:r>
            <a:r>
              <a:rPr b="0" lang="ru-RU" sz="2800" spc="-7" strike="noStrike">
                <a:solidFill>
                  <a:srgbClr val="1d2e5f"/>
                </a:solidFill>
                <a:latin typeface="Arial"/>
                <a:ea typeface="DejaVu Sans"/>
              </a:rPr>
              <a:t>ь</a:t>
            </a:r>
            <a:r>
              <a:rPr b="0" lang="ru-RU" sz="2800" spc="-1" strike="noStrike">
                <a:solidFill>
                  <a:srgbClr val="1d2e5f"/>
                </a:solidFill>
                <a:latin typeface="Arial"/>
                <a:ea typeface="DejaVu Sans"/>
              </a:rPr>
              <a:t>н</a:t>
            </a:r>
            <a:r>
              <a:rPr b="0" lang="ru-RU" sz="2800" spc="-7" strike="noStrike">
                <a:solidFill>
                  <a:srgbClr val="1d2e5f"/>
                </a:solidFill>
                <a:latin typeface="Arial"/>
                <a:ea typeface="DejaVu Sans"/>
              </a:rPr>
              <a:t>ими  </a:t>
            </a:r>
            <a:r>
              <a:rPr b="0" lang="ru-RU" sz="2800" spc="-12" strike="noStrike">
                <a:solidFill>
                  <a:srgbClr val="1d2e5f"/>
                </a:solidFill>
                <a:latin typeface="Arial"/>
                <a:ea typeface="DejaVu Sans"/>
              </a:rPr>
              <a:t>з</a:t>
            </a:r>
            <a:r>
              <a:rPr b="0" lang="ru-RU" sz="2800" spc="-7" strike="noStrike">
                <a:solidFill>
                  <a:srgbClr val="1d2e5f"/>
                </a:solidFill>
                <a:latin typeface="Arial"/>
                <a:ea typeface="DejaVu Sans"/>
              </a:rPr>
              <a:t>ах</a:t>
            </a:r>
            <a:r>
              <a:rPr b="0" lang="ru-RU" sz="2800" spc="-35" strike="noStrike">
                <a:solidFill>
                  <a:srgbClr val="1d2e5f"/>
                </a:solidFill>
                <a:latin typeface="Arial"/>
                <a:ea typeface="DejaVu Sans"/>
              </a:rPr>
              <a:t>в</a:t>
            </a:r>
            <a:r>
              <a:rPr b="0" lang="ru-RU" sz="2800" spc="-12" strike="noStrike">
                <a:solidFill>
                  <a:srgbClr val="1d2e5f"/>
                </a:solidFill>
                <a:latin typeface="Arial"/>
                <a:ea typeface="DejaVu Sans"/>
              </a:rPr>
              <a:t>о</a:t>
            </a:r>
            <a:r>
              <a:rPr b="0" lang="ru-RU" sz="2800" spc="-1" strike="noStrike">
                <a:solidFill>
                  <a:srgbClr val="1d2e5f"/>
                </a:solidFill>
                <a:latin typeface="Arial"/>
                <a:ea typeface="DejaVu Sans"/>
              </a:rPr>
              <a:t>р</a:t>
            </a:r>
            <a:r>
              <a:rPr b="0" lang="ru-RU" sz="2800" spc="-7" strike="noStrike">
                <a:solidFill>
                  <a:srgbClr val="1d2e5f"/>
                </a:solidFill>
                <a:latin typeface="Arial"/>
                <a:ea typeface="DejaVu Sans"/>
              </a:rPr>
              <a:t>ю</a:t>
            </a:r>
            <a:r>
              <a:rPr b="0" lang="ru-RU" sz="2800" spc="-41" strike="noStrike">
                <a:solidFill>
                  <a:srgbClr val="1d2e5f"/>
                </a:solidFill>
                <a:latin typeface="Arial"/>
                <a:ea typeface="DejaVu Sans"/>
              </a:rPr>
              <a:t>в</a:t>
            </a:r>
            <a:r>
              <a:rPr b="0" lang="ru-RU" sz="2800" spc="-12" strike="noStrike">
                <a:solidFill>
                  <a:srgbClr val="1d2e5f"/>
                </a:solidFill>
                <a:latin typeface="Arial"/>
                <a:ea typeface="DejaVu Sans"/>
              </a:rPr>
              <a:t>а</a:t>
            </a:r>
            <a:r>
              <a:rPr b="0" lang="ru-RU" sz="2800" spc="-1" strike="noStrike">
                <a:solidFill>
                  <a:srgbClr val="1d2e5f"/>
                </a:solidFill>
                <a:latin typeface="Arial"/>
                <a:ea typeface="DejaVu Sans"/>
              </a:rPr>
              <a:t>ння</a:t>
            </a:r>
            <a:r>
              <a:rPr b="0" lang="ru-RU" sz="2800" spc="-7" strike="noStrike">
                <a:solidFill>
                  <a:srgbClr val="1d2e5f"/>
                </a:solidFill>
                <a:latin typeface="Arial"/>
                <a:ea typeface="DejaVu Sans"/>
              </a:rPr>
              <a:t>.</a:t>
            </a:r>
            <a:r>
              <a:rPr b="0" lang="ru-RU" sz="2800" spc="-1" strike="noStrike">
                <a:solidFill>
                  <a:srgbClr val="1d2e5f"/>
                </a:solidFill>
                <a:latin typeface="Arial"/>
                <a:ea typeface="DejaVu Sans"/>
              </a:rPr>
              <a:t>	</a:t>
            </a:r>
            <a:r>
              <a:rPr b="0" lang="ru-RU" sz="2800" spc="-7" strike="noStrike">
                <a:solidFill>
                  <a:srgbClr val="1d2e5f"/>
                </a:solidFill>
                <a:latin typeface="Arial"/>
                <a:ea typeface="DejaVu Sans"/>
              </a:rPr>
              <a:t>У</a:t>
            </a:r>
            <a:endParaRPr b="0" lang="ru-RU" sz="2800" spc="-1" strike="noStrike">
              <a:latin typeface="Arial"/>
            </a:endParaRPr>
          </a:p>
        </p:txBody>
      </p:sp>
      <p:sp>
        <p:nvSpPr>
          <p:cNvPr id="341" name="CustomShape 11"/>
          <p:cNvSpPr/>
          <p:nvPr/>
        </p:nvSpPr>
        <p:spPr>
          <a:xfrm>
            <a:off x="297000" y="4016160"/>
            <a:ext cx="12481200" cy="5134680"/>
          </a:xfrm>
          <a:prstGeom prst="rect">
            <a:avLst/>
          </a:prstGeom>
          <a:noFill/>
          <a:ln>
            <a:noFill/>
          </a:ln>
        </p:spPr>
        <p:style>
          <a:lnRef idx="0"/>
          <a:fillRef idx="0"/>
          <a:effectRef idx="0"/>
          <a:fontRef idx="minor"/>
        </p:style>
        <p:txBody>
          <a:bodyPr lIns="0" rIns="0" tIns="12240" bIns="0">
            <a:spAutoFit/>
          </a:bodyPr>
          <a:p>
            <a:pPr marL="12600" algn="just">
              <a:lnSpc>
                <a:spcPct val="100000"/>
              </a:lnSpc>
              <a:spcBef>
                <a:spcPts val="96"/>
              </a:spcBef>
            </a:pPr>
            <a:r>
              <a:rPr b="0" lang="ru-RU" sz="2800" spc="-7" strike="noStrike">
                <a:solidFill>
                  <a:srgbClr val="1d2e5f"/>
                </a:solidFill>
                <a:latin typeface="Arial"/>
                <a:ea typeface="DejaVu Sans"/>
              </a:rPr>
              <a:t>більшості </a:t>
            </a:r>
            <a:r>
              <a:rPr b="0" lang="ru-RU" sz="2800" spc="-12" strike="noStrike">
                <a:solidFill>
                  <a:srgbClr val="1d2e5f"/>
                </a:solidFill>
                <a:latin typeface="Arial"/>
                <a:ea typeface="DejaVu Sans"/>
              </a:rPr>
              <a:t>хворих </a:t>
            </a:r>
            <a:r>
              <a:rPr b="0" lang="ru-RU" sz="2800" spc="-7" strike="noStrike">
                <a:solidFill>
                  <a:srgbClr val="1d2e5f"/>
                </a:solidFill>
                <a:latin typeface="Arial"/>
                <a:ea typeface="DejaVu Sans"/>
              </a:rPr>
              <a:t>на </a:t>
            </a:r>
            <a:r>
              <a:rPr b="0" lang="ru-RU" sz="2800" spc="-15" strike="noStrike">
                <a:solidFill>
                  <a:srgbClr val="1d2e5f"/>
                </a:solidFill>
                <a:latin typeface="Arial"/>
                <a:ea typeface="DejaVu Sans"/>
              </a:rPr>
              <a:t>ревматизм ревматоїдний </a:t>
            </a:r>
            <a:r>
              <a:rPr b="0" lang="ru-RU" sz="2800" spc="-7" strike="noStrike">
                <a:solidFill>
                  <a:srgbClr val="1d2e5f"/>
                </a:solidFill>
                <a:latin typeface="Arial"/>
                <a:ea typeface="DejaVu Sans"/>
              </a:rPr>
              <a:t>фактор у крові</a:t>
            </a:r>
            <a:r>
              <a:rPr b="0" lang="ru-RU" sz="2800" spc="197" strike="noStrike">
                <a:solidFill>
                  <a:srgbClr val="1d2e5f"/>
                </a:solidFill>
                <a:latin typeface="Arial"/>
                <a:ea typeface="DejaVu Sans"/>
              </a:rPr>
              <a:t> </a:t>
            </a:r>
            <a:r>
              <a:rPr b="0" lang="ru-RU" sz="2800" spc="-15" strike="noStrike">
                <a:solidFill>
                  <a:srgbClr val="1d2e5f"/>
                </a:solidFill>
                <a:latin typeface="Arial"/>
                <a:ea typeface="DejaVu Sans"/>
              </a:rPr>
              <a:t>негативний.</a:t>
            </a:r>
            <a:endParaRPr b="0" lang="ru-RU" sz="2800" spc="-1" strike="noStrike">
              <a:latin typeface="Arial"/>
            </a:endParaRPr>
          </a:p>
          <a:p>
            <a:pPr marL="12600">
              <a:lnSpc>
                <a:spcPct val="100000"/>
              </a:lnSpc>
              <a:spcBef>
                <a:spcPts val="26"/>
              </a:spcBef>
            </a:pPr>
            <a:endParaRPr b="0" lang="ru-RU" sz="2800" spc="-1" strike="noStrike">
              <a:latin typeface="Arial"/>
            </a:endParaRPr>
          </a:p>
          <a:p>
            <a:pPr marL="12600" algn="just">
              <a:lnSpc>
                <a:spcPct val="100000"/>
              </a:lnSpc>
            </a:pPr>
            <a:r>
              <a:rPr b="1" lang="ru-RU" sz="2800" spc="-12" strike="noStrike">
                <a:solidFill>
                  <a:srgbClr val="c00000"/>
                </a:solidFill>
                <a:latin typeface="Arial"/>
                <a:ea typeface="DejaVu Sans"/>
              </a:rPr>
              <a:t>Антистрептолізин-О </a:t>
            </a:r>
            <a:r>
              <a:rPr b="1" lang="ru-RU" sz="2800" spc="-26" strike="noStrike">
                <a:solidFill>
                  <a:srgbClr val="c00000"/>
                </a:solidFill>
                <a:latin typeface="Arial"/>
                <a:ea typeface="DejaVu Sans"/>
              </a:rPr>
              <a:t>(АСЛ-О) </a:t>
            </a:r>
            <a:r>
              <a:rPr b="0" lang="ru-RU" sz="2800" spc="-7" strike="noStrike">
                <a:solidFill>
                  <a:srgbClr val="1d2e5f"/>
                </a:solidFill>
                <a:latin typeface="Arial"/>
                <a:ea typeface="DejaVu Sans"/>
              </a:rPr>
              <a:t>– антитіла до </a:t>
            </a:r>
            <a:r>
              <a:rPr b="0" lang="ru-RU" sz="2800" spc="-12" strike="noStrike">
                <a:solidFill>
                  <a:srgbClr val="1d2e5f"/>
                </a:solidFill>
                <a:latin typeface="Arial"/>
                <a:ea typeface="DejaVu Sans"/>
              </a:rPr>
              <a:t>стрептолізину </a:t>
            </a:r>
            <a:r>
              <a:rPr b="0" lang="ru-RU" sz="2800" spc="-35" strike="noStrike">
                <a:solidFill>
                  <a:srgbClr val="1d2e5f"/>
                </a:solidFill>
                <a:latin typeface="Arial"/>
                <a:ea typeface="DejaVu Sans"/>
              </a:rPr>
              <a:t>бета-  </a:t>
            </a:r>
            <a:r>
              <a:rPr b="0" lang="ru-RU" sz="2800" spc="-21" strike="noStrike">
                <a:solidFill>
                  <a:srgbClr val="1d2e5f"/>
                </a:solidFill>
                <a:latin typeface="Arial"/>
                <a:ea typeface="DejaVu Sans"/>
              </a:rPr>
              <a:t>гемолітичного </a:t>
            </a:r>
            <a:r>
              <a:rPr b="0" lang="ru-RU" sz="2800" spc="-1" strike="noStrike">
                <a:solidFill>
                  <a:srgbClr val="1d2e5f"/>
                </a:solidFill>
                <a:latin typeface="Arial"/>
                <a:ea typeface="DejaVu Sans"/>
              </a:rPr>
              <a:t>стрептокока </a:t>
            </a:r>
            <a:r>
              <a:rPr b="0" lang="ru-RU" sz="2800" spc="-12" strike="noStrike">
                <a:solidFill>
                  <a:srgbClr val="1d2e5f"/>
                </a:solidFill>
                <a:latin typeface="Arial"/>
                <a:ea typeface="DejaVu Sans"/>
              </a:rPr>
              <a:t>групи </a:t>
            </a:r>
            <a:r>
              <a:rPr b="0" lang="ru-RU" sz="2800" spc="-7" strike="noStrike">
                <a:solidFill>
                  <a:srgbClr val="1d2e5f"/>
                </a:solidFill>
                <a:latin typeface="Arial"/>
                <a:ea typeface="DejaVu Sans"/>
              </a:rPr>
              <a:t>А. Він є </a:t>
            </a:r>
            <a:r>
              <a:rPr b="0" lang="ru-RU" sz="2800" spc="-1" strike="noStrike">
                <a:solidFill>
                  <a:srgbClr val="1d2e5f"/>
                </a:solidFill>
                <a:latin typeface="Arial"/>
                <a:ea typeface="DejaVu Sans"/>
              </a:rPr>
              <a:t>маркером </a:t>
            </a:r>
            <a:r>
              <a:rPr b="0" lang="ru-RU" sz="2800" spc="-7" strike="noStrike">
                <a:solidFill>
                  <a:srgbClr val="1d2e5f"/>
                </a:solidFill>
                <a:latin typeface="Arial"/>
                <a:ea typeface="DejaVu Sans"/>
              </a:rPr>
              <a:t>сенсибілізації  </a:t>
            </a:r>
            <a:r>
              <a:rPr b="0" lang="ru-RU" sz="2800" spc="-12" strike="noStrike">
                <a:solidFill>
                  <a:srgbClr val="1d2e5f"/>
                </a:solidFill>
                <a:latin typeface="Arial"/>
                <a:ea typeface="DejaVu Sans"/>
              </a:rPr>
              <a:t>організму </a:t>
            </a:r>
            <a:r>
              <a:rPr b="0" lang="ru-RU" sz="2800" spc="-7" strike="noStrike">
                <a:solidFill>
                  <a:srgbClr val="1d2e5f"/>
                </a:solidFill>
                <a:latin typeface="Arial"/>
                <a:ea typeface="DejaVu Sans"/>
              </a:rPr>
              <a:t>до </a:t>
            </a:r>
            <a:r>
              <a:rPr b="0" lang="ru-RU" sz="2800" spc="-1" strike="noStrike">
                <a:solidFill>
                  <a:srgbClr val="1d2e5f"/>
                </a:solidFill>
                <a:latin typeface="Arial"/>
                <a:ea typeface="DejaVu Sans"/>
              </a:rPr>
              <a:t>стрептококових </a:t>
            </a:r>
            <a:r>
              <a:rPr b="0" lang="ru-RU" sz="2800" spc="-12" strike="noStrike">
                <a:solidFill>
                  <a:srgbClr val="1d2e5f"/>
                </a:solidFill>
                <a:latin typeface="Arial"/>
                <a:ea typeface="DejaVu Sans"/>
              </a:rPr>
              <a:t>антигенів. </a:t>
            </a:r>
            <a:r>
              <a:rPr b="1" i="1" lang="ru-RU" sz="2800" spc="-7" strike="noStrike">
                <a:solidFill>
                  <a:srgbClr val="c00000"/>
                </a:solidFill>
                <a:latin typeface="Arial"/>
                <a:ea typeface="DejaVu Sans"/>
              </a:rPr>
              <a:t>Стійке і </a:t>
            </a:r>
            <a:r>
              <a:rPr b="1" i="1" lang="ru-RU" sz="2800" spc="-15" strike="noStrike">
                <a:solidFill>
                  <a:srgbClr val="c00000"/>
                </a:solidFill>
                <a:latin typeface="Arial"/>
                <a:ea typeface="DejaVu Sans"/>
              </a:rPr>
              <a:t>тривале </a:t>
            </a:r>
            <a:r>
              <a:rPr b="1" i="1" lang="ru-RU" sz="2800" spc="-12" strike="noStrike">
                <a:solidFill>
                  <a:srgbClr val="c00000"/>
                </a:solidFill>
                <a:latin typeface="Arial"/>
                <a:ea typeface="DejaVu Sans"/>
              </a:rPr>
              <a:t>підвищення  </a:t>
            </a:r>
            <a:r>
              <a:rPr b="1" i="1" lang="ru-RU" sz="2800" spc="-32" strike="noStrike">
                <a:solidFill>
                  <a:srgbClr val="c00000"/>
                </a:solidFill>
                <a:latin typeface="Arial"/>
                <a:ea typeface="DejaVu Sans"/>
              </a:rPr>
              <a:t>АСЛ-О </a:t>
            </a:r>
            <a:r>
              <a:rPr b="1" i="1" lang="ru-RU" sz="2800" spc="-15" strike="noStrike">
                <a:solidFill>
                  <a:srgbClr val="c00000"/>
                </a:solidFill>
                <a:latin typeface="Arial"/>
                <a:ea typeface="DejaVu Sans"/>
              </a:rPr>
              <a:t>може </a:t>
            </a:r>
            <a:r>
              <a:rPr b="1" i="1" lang="ru-RU" sz="2800" spc="-21" strike="noStrike">
                <a:solidFill>
                  <a:srgbClr val="c00000"/>
                </a:solidFill>
                <a:latin typeface="Arial"/>
                <a:ea typeface="DejaVu Sans"/>
              </a:rPr>
              <a:t>бути </a:t>
            </a:r>
            <a:r>
              <a:rPr b="1" i="1" lang="ru-RU" sz="2800" spc="-1" strike="noStrike">
                <a:solidFill>
                  <a:srgbClr val="c00000"/>
                </a:solidFill>
                <a:latin typeface="Arial"/>
                <a:ea typeface="DejaVu Sans"/>
              </a:rPr>
              <a:t>передвісником </a:t>
            </a:r>
            <a:r>
              <a:rPr b="1" i="1" lang="ru-RU" sz="2800" spc="-15" strike="noStrike">
                <a:solidFill>
                  <a:srgbClr val="c00000"/>
                </a:solidFill>
                <a:latin typeface="Arial"/>
                <a:ea typeface="DejaVu Sans"/>
              </a:rPr>
              <a:t>ревматичного </a:t>
            </a:r>
            <a:r>
              <a:rPr b="1" i="1" lang="ru-RU" sz="2800" spc="-32" strike="noStrike">
                <a:solidFill>
                  <a:srgbClr val="c00000"/>
                </a:solidFill>
                <a:latin typeface="Arial"/>
                <a:ea typeface="DejaVu Sans"/>
              </a:rPr>
              <a:t>процесу. </a:t>
            </a:r>
            <a:r>
              <a:rPr b="0" lang="ru-RU" sz="2800" spc="-7" strike="noStrike">
                <a:solidFill>
                  <a:srgbClr val="1d2e5f"/>
                </a:solidFill>
                <a:latin typeface="Arial"/>
                <a:ea typeface="DejaVu Sans"/>
              </a:rPr>
              <a:t>У клінічній  </a:t>
            </a:r>
            <a:r>
              <a:rPr b="0" lang="ru-RU" sz="2800" spc="-1" strike="noStrike">
                <a:solidFill>
                  <a:srgbClr val="1d2e5f"/>
                </a:solidFill>
                <a:latin typeface="Arial"/>
                <a:ea typeface="DejaVu Sans"/>
              </a:rPr>
              <a:t>практиці </a:t>
            </a:r>
            <a:r>
              <a:rPr b="0" lang="ru-RU" sz="2800" spc="-12" strike="noStrike">
                <a:solidFill>
                  <a:srgbClr val="1d2e5f"/>
                </a:solidFill>
                <a:latin typeface="Arial"/>
                <a:ea typeface="DejaVu Sans"/>
              </a:rPr>
              <a:t>використовується </a:t>
            </a:r>
            <a:r>
              <a:rPr b="0" lang="ru-RU" sz="2800" spc="-7" strike="noStrike">
                <a:solidFill>
                  <a:srgbClr val="1d2e5f"/>
                </a:solidFill>
                <a:latin typeface="Arial"/>
                <a:ea typeface="DejaVu Sans"/>
              </a:rPr>
              <a:t>для </a:t>
            </a:r>
            <a:r>
              <a:rPr b="0" lang="ru-RU" sz="2800" spc="-12" strike="noStrike">
                <a:solidFill>
                  <a:srgbClr val="1d2e5f"/>
                </a:solidFill>
                <a:latin typeface="Arial"/>
                <a:ea typeface="DejaVu Sans"/>
              </a:rPr>
              <a:t>спостереження </a:t>
            </a:r>
            <a:r>
              <a:rPr b="0" lang="ru-RU" sz="2800" spc="-7" strike="noStrike">
                <a:solidFill>
                  <a:srgbClr val="1d2e5f"/>
                </a:solidFill>
                <a:latin typeface="Arial"/>
                <a:ea typeface="DejaVu Sans"/>
              </a:rPr>
              <a:t>за динамікою </a:t>
            </a:r>
            <a:r>
              <a:rPr b="0" lang="ru-RU" sz="2800" spc="-15" strike="noStrike">
                <a:solidFill>
                  <a:srgbClr val="1d2e5f"/>
                </a:solidFill>
                <a:latin typeface="Arial"/>
                <a:ea typeface="DejaVu Sans"/>
              </a:rPr>
              <a:t>ревматичного  </a:t>
            </a:r>
            <a:r>
              <a:rPr b="0" lang="ru-RU" sz="2800" spc="-46" strike="noStrike">
                <a:solidFill>
                  <a:srgbClr val="1d2e5f"/>
                </a:solidFill>
                <a:latin typeface="Arial"/>
                <a:ea typeface="DejaVu Sans"/>
              </a:rPr>
              <a:t>процесу. </a:t>
            </a:r>
            <a:r>
              <a:rPr b="1" lang="ru-RU" sz="2800" spc="-7" strike="noStrike">
                <a:solidFill>
                  <a:srgbClr val="1d2e5f"/>
                </a:solidFill>
                <a:latin typeface="Arial"/>
                <a:ea typeface="DejaVu Sans"/>
              </a:rPr>
              <a:t>Показання для </a:t>
            </a:r>
            <a:r>
              <a:rPr b="1" lang="ru-RU" sz="2800" spc="-12" strike="noStrike">
                <a:solidFill>
                  <a:srgbClr val="1d2e5f"/>
                </a:solidFill>
                <a:latin typeface="Arial"/>
                <a:ea typeface="DejaVu Sans"/>
              </a:rPr>
              <a:t>призначення</a:t>
            </a:r>
            <a:r>
              <a:rPr b="0" lang="ru-RU" sz="2800" spc="-12" strike="noStrike">
                <a:solidFill>
                  <a:srgbClr val="1d2e5f"/>
                </a:solidFill>
                <a:latin typeface="Arial"/>
                <a:ea typeface="DejaVu Sans"/>
              </a:rPr>
              <a:t>: </a:t>
            </a:r>
            <a:r>
              <a:rPr b="0" lang="ru-RU" sz="2800" spc="-1" strike="noStrike">
                <a:solidFill>
                  <a:srgbClr val="1d2e5f"/>
                </a:solidFill>
                <a:latin typeface="Arial"/>
                <a:ea typeface="DejaVu Sans"/>
              </a:rPr>
              <a:t>діагностика </a:t>
            </a:r>
            <a:r>
              <a:rPr b="0" lang="ru-RU" sz="2800" spc="-12" strike="noStrike">
                <a:solidFill>
                  <a:srgbClr val="1d2e5f"/>
                </a:solidFill>
                <a:latin typeface="Arial"/>
                <a:ea typeface="DejaVu Sans"/>
              </a:rPr>
              <a:t>захворювань  </a:t>
            </a:r>
            <a:r>
              <a:rPr b="0" lang="ru-RU" sz="2800" spc="-7" strike="noStrike">
                <a:solidFill>
                  <a:srgbClr val="1d2e5f"/>
                </a:solidFill>
                <a:latin typeface="Arial"/>
                <a:ea typeface="DejaVu Sans"/>
              </a:rPr>
              <a:t>стрептококової </a:t>
            </a:r>
            <a:r>
              <a:rPr b="0" lang="ru-RU" sz="2800" spc="-15" strike="noStrike">
                <a:solidFill>
                  <a:srgbClr val="1d2e5f"/>
                </a:solidFill>
                <a:latin typeface="Arial"/>
                <a:ea typeface="DejaVu Sans"/>
              </a:rPr>
              <a:t>етіології </a:t>
            </a:r>
            <a:r>
              <a:rPr b="0" lang="ru-RU" sz="2800" spc="-35" strike="noStrike">
                <a:solidFill>
                  <a:srgbClr val="1d2e5f"/>
                </a:solidFill>
                <a:latin typeface="Arial"/>
                <a:ea typeface="DejaVu Sans"/>
              </a:rPr>
              <a:t>(тонзиліт, </a:t>
            </a:r>
            <a:r>
              <a:rPr b="0" lang="ru-RU" sz="2800" spc="-12" strike="noStrike">
                <a:solidFill>
                  <a:srgbClr val="1d2e5f"/>
                </a:solidFill>
                <a:latin typeface="Arial"/>
                <a:ea typeface="DejaVu Sans"/>
              </a:rPr>
              <a:t>скарлатина, рожа, </a:t>
            </a:r>
            <a:r>
              <a:rPr b="0" lang="ru-RU" sz="2800" spc="-7" strike="noStrike">
                <a:solidFill>
                  <a:srgbClr val="1d2e5f"/>
                </a:solidFill>
                <a:latin typeface="Arial"/>
                <a:ea typeface="DejaVu Sans"/>
              </a:rPr>
              <a:t>ін. </a:t>
            </a:r>
            <a:r>
              <a:rPr b="0" lang="ru-RU" sz="2800" spc="-15" strike="noStrike">
                <a:solidFill>
                  <a:srgbClr val="1d2e5f"/>
                </a:solidFill>
                <a:latin typeface="Arial"/>
                <a:ea typeface="DejaVu Sans"/>
              </a:rPr>
              <a:t>Гнійно-запальні  </a:t>
            </a:r>
            <a:r>
              <a:rPr b="0" lang="ru-RU" sz="2800" spc="-12" strike="noStrike">
                <a:solidFill>
                  <a:srgbClr val="1d2e5f"/>
                </a:solidFill>
                <a:latin typeface="Arial"/>
                <a:ea typeface="DejaVu Sans"/>
              </a:rPr>
              <a:t>захворювання); </a:t>
            </a:r>
            <a:r>
              <a:rPr b="0" lang="ru-RU" sz="2800" spc="-1" strike="noStrike">
                <a:solidFill>
                  <a:srgbClr val="1d2e5f"/>
                </a:solidFill>
                <a:latin typeface="Arial"/>
                <a:ea typeface="DejaVu Sans"/>
              </a:rPr>
              <a:t>діагностика </a:t>
            </a:r>
            <a:r>
              <a:rPr b="0" lang="ru-RU" sz="2800" spc="-7" strike="noStrike">
                <a:solidFill>
                  <a:srgbClr val="1d2e5f"/>
                </a:solidFill>
                <a:latin typeface="Arial"/>
                <a:ea typeface="DejaVu Sans"/>
              </a:rPr>
              <a:t>ускладнень стрептококової </a:t>
            </a:r>
            <a:r>
              <a:rPr b="0" lang="ru-RU" sz="2800" spc="-12" strike="noStrike">
                <a:solidFill>
                  <a:srgbClr val="1d2e5f"/>
                </a:solidFill>
                <a:latin typeface="Arial"/>
                <a:ea typeface="DejaVu Sans"/>
              </a:rPr>
              <a:t>інфекції  (ревматична </a:t>
            </a:r>
            <a:r>
              <a:rPr b="0" lang="ru-RU" sz="2800" spc="-1" strike="noStrike">
                <a:solidFill>
                  <a:srgbClr val="1d2e5f"/>
                </a:solidFill>
                <a:latin typeface="Arial"/>
                <a:ea typeface="DejaVu Sans"/>
              </a:rPr>
              <a:t>лихоманка, </a:t>
            </a:r>
            <a:r>
              <a:rPr b="0" lang="ru-RU" sz="2800" spc="-26" strike="noStrike">
                <a:solidFill>
                  <a:srgbClr val="1d2e5f"/>
                </a:solidFill>
                <a:latin typeface="Arial"/>
                <a:ea typeface="DejaVu Sans"/>
              </a:rPr>
              <a:t>гломерулонефрит, </a:t>
            </a:r>
            <a:r>
              <a:rPr b="0" lang="ru-RU" sz="2800" spc="-1" strike="noStrike">
                <a:solidFill>
                  <a:srgbClr val="1d2e5f"/>
                </a:solidFill>
                <a:latin typeface="Arial"/>
                <a:ea typeface="DejaVu Sans"/>
              </a:rPr>
              <a:t>міокардит); динаміка </a:t>
            </a:r>
            <a:r>
              <a:rPr b="0" lang="ru-RU" sz="2800" spc="-7" strike="noStrike">
                <a:solidFill>
                  <a:srgbClr val="1d2e5f"/>
                </a:solidFill>
                <a:latin typeface="Arial"/>
                <a:ea typeface="DejaVu Sans"/>
              </a:rPr>
              <a:t>перебігу і  </a:t>
            </a:r>
            <a:r>
              <a:rPr b="0" lang="ru-RU" sz="2800" spc="-1" strike="noStrike">
                <a:solidFill>
                  <a:srgbClr val="1d2e5f"/>
                </a:solidFill>
                <a:latin typeface="Arial"/>
                <a:ea typeface="DejaVu Sans"/>
              </a:rPr>
              <a:t>оцінка ступеня активності </a:t>
            </a:r>
            <a:r>
              <a:rPr b="0" lang="ru-RU" sz="2800" spc="-15" strike="noStrike">
                <a:solidFill>
                  <a:srgbClr val="1d2e5f"/>
                </a:solidFill>
                <a:latin typeface="Arial"/>
                <a:ea typeface="DejaVu Sans"/>
              </a:rPr>
              <a:t>ревматичного</a:t>
            </a:r>
            <a:r>
              <a:rPr b="0" lang="ru-RU" sz="2800" spc="66" strike="noStrike">
                <a:solidFill>
                  <a:srgbClr val="1d2e5f"/>
                </a:solidFill>
                <a:latin typeface="Arial"/>
                <a:ea typeface="DejaVu Sans"/>
              </a:rPr>
              <a:t> </a:t>
            </a:r>
            <a:r>
              <a:rPr b="0" lang="ru-RU" sz="2800" spc="-46" strike="noStrike">
                <a:solidFill>
                  <a:srgbClr val="1d2e5f"/>
                </a:solidFill>
                <a:latin typeface="Arial"/>
                <a:ea typeface="DejaVu Sans"/>
              </a:rPr>
              <a:t>процесу.</a:t>
            </a:r>
            <a:endParaRPr b="0" lang="ru-RU" sz="2800" spc="-1" strike="noStrike">
              <a:latin typeface="Arial"/>
            </a:endParaRPr>
          </a:p>
        </p:txBody>
      </p:sp>
    </p:spTree>
  </p:cSld>
  <mc:AlternateContent>
    <mc:Choice Requires="p14">
      <p:transition spd="slow" p14:dur="2000"/>
    </mc:Choice>
    <mc:Fallback>
      <p:transition spd="slow"/>
    </mc:Fallback>
  </mc:AlternateContent>
</p:sld>
</file>

<file path=ppt/slides/slide9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2" name="CustomShape 1"/>
          <p:cNvSpPr/>
          <p:nvPr/>
        </p:nvSpPr>
        <p:spPr>
          <a:xfrm>
            <a:off x="297000" y="677880"/>
            <a:ext cx="12413160" cy="5136480"/>
          </a:xfrm>
          <a:prstGeom prst="rect">
            <a:avLst/>
          </a:prstGeom>
          <a:noFill/>
          <a:ln>
            <a:noFill/>
          </a:ln>
        </p:spPr>
        <p:style>
          <a:lnRef idx="0"/>
          <a:fillRef idx="0"/>
          <a:effectRef idx="0"/>
          <a:fontRef idx="minor"/>
        </p:style>
        <p:txBody>
          <a:bodyPr lIns="0" rIns="0" tIns="12240" bIns="0">
            <a:spAutoFit/>
          </a:bodyPr>
          <a:p>
            <a:pPr marL="12600" algn="just">
              <a:lnSpc>
                <a:spcPct val="100000"/>
              </a:lnSpc>
              <a:spcBef>
                <a:spcPts val="96"/>
              </a:spcBef>
            </a:pPr>
            <a:r>
              <a:rPr b="1" lang="ru-RU" sz="2800" spc="-15" strike="noStrike">
                <a:solidFill>
                  <a:srgbClr val="c00000"/>
                </a:solidFill>
                <a:latin typeface="Arial"/>
                <a:ea typeface="DejaVu Sans"/>
              </a:rPr>
              <a:t>Лізоцим</a:t>
            </a:r>
            <a:r>
              <a:rPr b="1" lang="ru-RU" sz="2800" spc="738" strike="noStrike">
                <a:solidFill>
                  <a:srgbClr val="c00000"/>
                </a:solidFill>
                <a:latin typeface="Arial"/>
                <a:ea typeface="DejaVu Sans"/>
              </a:rPr>
              <a:t> </a:t>
            </a:r>
            <a:r>
              <a:rPr b="0" lang="ru-RU" sz="2800" spc="-7" strike="noStrike">
                <a:solidFill>
                  <a:srgbClr val="1d2e5f"/>
                </a:solidFill>
                <a:latin typeface="Arial"/>
                <a:ea typeface="DejaVu Sans"/>
              </a:rPr>
              <a:t>– </a:t>
            </a:r>
            <a:r>
              <a:rPr b="0" lang="ru-RU" sz="2800" spc="-41" strike="noStrike">
                <a:solidFill>
                  <a:srgbClr val="1d2e5f"/>
                </a:solidFill>
                <a:latin typeface="Arial"/>
                <a:ea typeface="DejaVu Sans"/>
              </a:rPr>
              <a:t>фермент,  </a:t>
            </a:r>
            <a:r>
              <a:rPr b="0" lang="ru-RU" sz="2800" spc="-7" strike="noStrike">
                <a:solidFill>
                  <a:srgbClr val="1d2e5f"/>
                </a:solidFill>
                <a:latin typeface="Arial"/>
                <a:ea typeface="DejaVu Sans"/>
              </a:rPr>
              <a:t>який має </a:t>
            </a:r>
            <a:r>
              <a:rPr b="0" lang="ru-RU" sz="2800" spc="-12" strike="noStrike">
                <a:solidFill>
                  <a:srgbClr val="1d2e5f"/>
                </a:solidFill>
                <a:latin typeface="Arial"/>
                <a:ea typeface="DejaVu Sans"/>
              </a:rPr>
              <a:t>бактерицидну </a:t>
            </a:r>
            <a:r>
              <a:rPr b="0" lang="ru-RU" sz="2800" spc="-7" strike="noStrike">
                <a:solidFill>
                  <a:srgbClr val="1d2e5f"/>
                </a:solidFill>
                <a:latin typeface="Arial"/>
                <a:ea typeface="DejaVu Sans"/>
              </a:rPr>
              <a:t>дію. Відноситься </a:t>
            </a:r>
            <a:r>
              <a:rPr b="0" lang="ru-RU" sz="2800" spc="-1" strike="noStrike">
                <a:solidFill>
                  <a:srgbClr val="1d2e5f"/>
                </a:solidFill>
                <a:latin typeface="Arial"/>
                <a:ea typeface="DejaVu Sans"/>
              </a:rPr>
              <a:t>до  </a:t>
            </a:r>
            <a:r>
              <a:rPr b="0" lang="ru-RU" sz="2800" spc="-12" strike="noStrike">
                <a:solidFill>
                  <a:srgbClr val="1d2e5f"/>
                </a:solidFill>
                <a:latin typeface="Arial"/>
                <a:ea typeface="DejaVu Sans"/>
              </a:rPr>
              <a:t>важливих </a:t>
            </a:r>
            <a:r>
              <a:rPr b="0" lang="ru-RU" sz="2800" spc="-7" strike="noStrike">
                <a:solidFill>
                  <a:srgbClr val="1d2e5f"/>
                </a:solidFill>
                <a:latin typeface="Arial"/>
                <a:ea typeface="DejaVu Sans"/>
              </a:rPr>
              <a:t>факторів неспецифічного імунного </a:t>
            </a:r>
            <a:r>
              <a:rPr b="0" lang="ru-RU" sz="2800" spc="-1" strike="noStrike">
                <a:solidFill>
                  <a:srgbClr val="1d2e5f"/>
                </a:solidFill>
                <a:latin typeface="Arial"/>
                <a:ea typeface="DejaVu Sans"/>
              </a:rPr>
              <a:t>захисту </a:t>
            </a:r>
            <a:r>
              <a:rPr b="0" lang="ru-RU" sz="2800" spc="-7" strike="noStrike">
                <a:solidFill>
                  <a:srgbClr val="1d2e5f"/>
                </a:solidFill>
                <a:latin typeface="Arial"/>
                <a:ea typeface="DejaVu Sans"/>
              </a:rPr>
              <a:t>слизових оболонок,  </a:t>
            </a:r>
            <a:r>
              <a:rPr b="0" lang="ru-RU" sz="2800" spc="-12" strike="noStrike">
                <a:solidFill>
                  <a:srgbClr val="1d2e5f"/>
                </a:solidFill>
                <a:latin typeface="Arial"/>
                <a:ea typeface="DejaVu Sans"/>
              </a:rPr>
              <a:t>зокрема, </a:t>
            </a:r>
            <a:r>
              <a:rPr b="0" lang="ru-RU" sz="2800" spc="-26" strike="noStrike">
                <a:solidFill>
                  <a:srgbClr val="1d2e5f"/>
                </a:solidFill>
                <a:latin typeface="Arial"/>
                <a:ea typeface="DejaVu Sans"/>
              </a:rPr>
              <a:t>ротової </a:t>
            </a:r>
            <a:r>
              <a:rPr b="0" lang="ru-RU" sz="2800" spc="-7" strike="noStrike">
                <a:solidFill>
                  <a:srgbClr val="1d2e5f"/>
                </a:solidFill>
                <a:latin typeface="Arial"/>
                <a:ea typeface="DejaVu Sans"/>
              </a:rPr>
              <a:t>порожнини. Міститься у </a:t>
            </a:r>
            <a:r>
              <a:rPr b="0" lang="ru-RU" sz="2800" spc="-21" strike="noStrike">
                <a:solidFill>
                  <a:srgbClr val="1d2e5f"/>
                </a:solidFill>
                <a:latin typeface="Arial"/>
                <a:ea typeface="DejaVu Sans"/>
              </a:rPr>
              <a:t>секретах </a:t>
            </a:r>
            <a:r>
              <a:rPr b="0" lang="ru-RU" sz="2800" spc="-7" strike="noStrike">
                <a:solidFill>
                  <a:srgbClr val="1d2e5f"/>
                </a:solidFill>
                <a:latin typeface="Arial"/>
                <a:ea typeface="DejaVu Sans"/>
              </a:rPr>
              <a:t>травних залоз, в </a:t>
            </a:r>
            <a:r>
              <a:rPr b="0" lang="ru-RU" sz="2800" spc="-1" strike="noStrike">
                <a:solidFill>
                  <a:srgbClr val="1d2e5f"/>
                </a:solidFill>
                <a:latin typeface="Arial"/>
                <a:ea typeface="DejaVu Sans"/>
              </a:rPr>
              <a:t>тому  </a:t>
            </a:r>
            <a:r>
              <a:rPr b="0" lang="ru-RU" sz="2800" spc="-7" strike="noStrike">
                <a:solidFill>
                  <a:srgbClr val="1d2e5f"/>
                </a:solidFill>
                <a:latin typeface="Arial"/>
                <a:ea typeface="DejaVu Sans"/>
              </a:rPr>
              <a:t>числі </a:t>
            </a:r>
            <a:r>
              <a:rPr b="0" lang="ru-RU" sz="2800" spc="-1" strike="noStrike">
                <a:solidFill>
                  <a:srgbClr val="1d2e5f"/>
                </a:solidFill>
                <a:latin typeface="Arial"/>
                <a:ea typeface="DejaVu Sans"/>
              </a:rPr>
              <a:t>слинних. </a:t>
            </a:r>
            <a:r>
              <a:rPr b="0" lang="ru-RU" sz="2800" spc="-12" strike="noStrike">
                <a:solidFill>
                  <a:srgbClr val="1d2e5f"/>
                </a:solidFill>
                <a:latin typeface="Arial"/>
                <a:ea typeface="DejaVu Sans"/>
              </a:rPr>
              <a:t>Рівень </a:t>
            </a:r>
            <a:r>
              <a:rPr b="0" lang="ru-RU" sz="2800" spc="-7" strike="noStrike">
                <a:solidFill>
                  <a:srgbClr val="1d2e5f"/>
                </a:solidFill>
                <a:latin typeface="Arial"/>
                <a:ea typeface="DejaVu Sans"/>
              </a:rPr>
              <a:t>лізоциму найвищий у </a:t>
            </a:r>
            <a:r>
              <a:rPr b="0" lang="ru-RU" sz="2800" spc="-15" strike="noStrike">
                <a:solidFill>
                  <a:srgbClr val="1d2e5f"/>
                </a:solidFill>
                <a:latin typeface="Arial"/>
                <a:ea typeface="DejaVu Sans"/>
              </a:rPr>
              <a:t>період </a:t>
            </a:r>
            <a:r>
              <a:rPr b="0" lang="ru-RU" sz="2800" spc="-7" strike="noStrike">
                <a:solidFill>
                  <a:srgbClr val="1d2e5f"/>
                </a:solidFill>
                <a:latin typeface="Arial"/>
                <a:ea typeface="DejaVu Sans"/>
              </a:rPr>
              <a:t>новонародженості. У  </a:t>
            </a:r>
            <a:r>
              <a:rPr b="0" lang="ru-RU" sz="2800" spc="-15" strike="noStrike">
                <a:solidFill>
                  <a:srgbClr val="1d2e5f"/>
                </a:solidFill>
                <a:latin typeface="Arial"/>
                <a:ea typeface="DejaVu Sans"/>
              </a:rPr>
              <a:t>сироватці </a:t>
            </a:r>
            <a:r>
              <a:rPr b="0" lang="ru-RU" sz="2800" spc="-1" strike="noStrike">
                <a:solidFill>
                  <a:srgbClr val="1d2e5f"/>
                </a:solidFill>
                <a:latin typeface="Arial"/>
                <a:ea typeface="DejaVu Sans"/>
              </a:rPr>
              <a:t>крові </a:t>
            </a:r>
            <a:r>
              <a:rPr b="0" lang="ru-RU" sz="2800" spc="-15" strike="noStrike">
                <a:solidFill>
                  <a:srgbClr val="1d2e5f"/>
                </a:solidFill>
                <a:latin typeface="Arial"/>
                <a:ea typeface="DejaVu Sans"/>
              </a:rPr>
              <a:t>здорових людей </a:t>
            </a:r>
            <a:r>
              <a:rPr b="0" lang="ru-RU" sz="2800" spc="-12" strike="noStrike">
                <a:solidFill>
                  <a:srgbClr val="1d2e5f"/>
                </a:solidFill>
                <a:latin typeface="Arial"/>
                <a:ea typeface="DejaVu Sans"/>
              </a:rPr>
              <a:t>становить </a:t>
            </a:r>
            <a:r>
              <a:rPr b="0" lang="ru-RU" sz="2800" spc="-7" strike="noStrike">
                <a:solidFill>
                  <a:srgbClr val="1d2e5f"/>
                </a:solidFill>
                <a:latin typeface="Arial"/>
                <a:ea typeface="DejaVu Sans"/>
              </a:rPr>
              <a:t>9 – 10</a:t>
            </a:r>
            <a:r>
              <a:rPr b="0" lang="ru-RU" sz="2800" spc="137" strike="noStrike">
                <a:solidFill>
                  <a:srgbClr val="1d2e5f"/>
                </a:solidFill>
                <a:latin typeface="Arial"/>
                <a:ea typeface="DejaVu Sans"/>
              </a:rPr>
              <a:t> </a:t>
            </a:r>
            <a:r>
              <a:rPr b="0" lang="ru-RU" sz="2800" spc="-7" strike="noStrike">
                <a:solidFill>
                  <a:srgbClr val="1d2e5f"/>
                </a:solidFill>
                <a:latin typeface="Arial"/>
                <a:ea typeface="DejaVu Sans"/>
              </a:rPr>
              <a:t>мг/мл.</a:t>
            </a:r>
            <a:endParaRPr b="0" lang="ru-RU" sz="2800" spc="-1" strike="noStrike">
              <a:latin typeface="Arial"/>
            </a:endParaRPr>
          </a:p>
          <a:p>
            <a:pPr marL="12600">
              <a:lnSpc>
                <a:spcPct val="100000"/>
              </a:lnSpc>
              <a:spcBef>
                <a:spcPts val="40"/>
              </a:spcBef>
            </a:pPr>
            <a:endParaRPr b="0" lang="ru-RU" sz="2800" spc="-1" strike="noStrike">
              <a:latin typeface="Arial"/>
            </a:endParaRPr>
          </a:p>
          <a:p>
            <a:pPr marL="12600" algn="just">
              <a:lnSpc>
                <a:spcPct val="100000"/>
              </a:lnSpc>
            </a:pPr>
            <a:r>
              <a:rPr b="1" lang="ru-RU" sz="2800" spc="-7" strike="noStrike">
                <a:solidFill>
                  <a:srgbClr val="c00000"/>
                </a:solidFill>
                <a:latin typeface="Arial"/>
                <a:ea typeface="DejaVu Sans"/>
              </a:rPr>
              <a:t>Антинуклеарні антитіла (ANA) </a:t>
            </a:r>
            <a:r>
              <a:rPr b="0" lang="ru-RU" sz="2800" spc="-7" strike="noStrike">
                <a:solidFill>
                  <a:srgbClr val="1d2e5f"/>
                </a:solidFill>
                <a:latin typeface="Arial"/>
                <a:ea typeface="DejaVu Sans"/>
              </a:rPr>
              <a:t>– </a:t>
            </a:r>
            <a:r>
              <a:rPr b="0" lang="ru-RU" sz="2800" spc="-12" strike="noStrike">
                <a:solidFill>
                  <a:srgbClr val="1d2e5f"/>
                </a:solidFill>
                <a:latin typeface="Arial"/>
                <a:ea typeface="DejaVu Sans"/>
              </a:rPr>
              <a:t>група </a:t>
            </a:r>
            <a:r>
              <a:rPr b="0" lang="ru-RU" sz="2800" spc="-7" strike="noStrike">
                <a:solidFill>
                  <a:srgbClr val="1d2e5f"/>
                </a:solidFill>
                <a:latin typeface="Arial"/>
                <a:ea typeface="DejaVu Sans"/>
              </a:rPr>
              <a:t>аутоантитіл, </a:t>
            </a:r>
            <a:r>
              <a:rPr b="0" lang="ru-RU" sz="2800" spc="-26" strike="noStrike">
                <a:solidFill>
                  <a:srgbClr val="1d2e5f"/>
                </a:solidFill>
                <a:latin typeface="Arial"/>
                <a:ea typeface="DejaVu Sans"/>
              </a:rPr>
              <a:t>що </a:t>
            </a:r>
            <a:r>
              <a:rPr b="0" lang="ru-RU" sz="2800" spc="-12" strike="noStrike">
                <a:solidFill>
                  <a:srgbClr val="1d2e5f"/>
                </a:solidFill>
                <a:latin typeface="Arial"/>
                <a:ea typeface="DejaVu Sans"/>
              </a:rPr>
              <a:t>реагують </a:t>
            </a:r>
            <a:r>
              <a:rPr b="0" lang="ru-RU" sz="2800" spc="-7" strike="noStrike">
                <a:solidFill>
                  <a:srgbClr val="1d2e5f"/>
                </a:solidFill>
                <a:latin typeface="Arial"/>
                <a:ea typeface="DejaVu Sans"/>
              </a:rPr>
              <a:t>з  різними компонентами </a:t>
            </a:r>
            <a:r>
              <a:rPr b="0" lang="ru-RU" sz="2800" spc="-1" strike="noStrike">
                <a:solidFill>
                  <a:srgbClr val="1d2e5f"/>
                </a:solidFill>
                <a:latin typeface="Arial"/>
                <a:ea typeface="DejaVu Sans"/>
              </a:rPr>
              <a:t>ядра. </a:t>
            </a:r>
            <a:r>
              <a:rPr b="0" lang="ru-RU" sz="2800" spc="-12" strike="noStrike">
                <a:solidFill>
                  <a:srgbClr val="1d2e5f"/>
                </a:solidFill>
                <a:latin typeface="Arial"/>
                <a:ea typeface="DejaVu Sans"/>
              </a:rPr>
              <a:t>Визначення </a:t>
            </a:r>
            <a:r>
              <a:rPr b="0" lang="ru-RU" sz="2800" spc="-7" strike="noStrike">
                <a:solidFill>
                  <a:srgbClr val="1d2e5f"/>
                </a:solidFill>
                <a:latin typeface="Arial"/>
                <a:ea typeface="DejaVu Sans"/>
              </a:rPr>
              <a:t>антитіл до </a:t>
            </a:r>
            <a:r>
              <a:rPr b="0" lang="ru-RU" sz="2800" spc="-1" strike="noStrike">
                <a:solidFill>
                  <a:srgbClr val="1d2e5f"/>
                </a:solidFill>
                <a:latin typeface="Arial"/>
                <a:ea typeface="DejaVu Sans"/>
              </a:rPr>
              <a:t>нуклеарних </a:t>
            </a:r>
            <a:r>
              <a:rPr b="0" lang="ru-RU" sz="2800" spc="-12" strike="noStrike">
                <a:solidFill>
                  <a:srgbClr val="1d2e5f"/>
                </a:solidFill>
                <a:latin typeface="Arial"/>
                <a:ea typeface="DejaVu Sans"/>
              </a:rPr>
              <a:t>антигенів  </a:t>
            </a:r>
            <a:r>
              <a:rPr b="0" lang="ru-RU" sz="2800" spc="-7" strike="noStrike">
                <a:solidFill>
                  <a:srgbClr val="1d2e5f"/>
                </a:solidFill>
                <a:latin typeface="Arial"/>
                <a:ea typeface="DejaVu Sans"/>
              </a:rPr>
              <a:t>в </a:t>
            </a:r>
            <a:r>
              <a:rPr b="0" lang="ru-RU" sz="2800" spc="-15" strike="noStrike">
                <a:solidFill>
                  <a:srgbClr val="1d2e5f"/>
                </a:solidFill>
                <a:latin typeface="Arial"/>
                <a:ea typeface="DejaVu Sans"/>
              </a:rPr>
              <a:t>сироватці </a:t>
            </a:r>
            <a:r>
              <a:rPr b="0" lang="ru-RU" sz="2800" spc="-7" strike="noStrike">
                <a:solidFill>
                  <a:srgbClr val="1d2e5f"/>
                </a:solidFill>
                <a:latin typeface="Arial"/>
                <a:ea typeface="DejaVu Sans"/>
              </a:rPr>
              <a:t>– </a:t>
            </a:r>
            <a:r>
              <a:rPr b="0" lang="ru-RU" sz="2800" spc="-15" strike="noStrike">
                <a:solidFill>
                  <a:srgbClr val="1d2e5f"/>
                </a:solidFill>
                <a:latin typeface="Arial"/>
                <a:ea typeface="DejaVu Sans"/>
              </a:rPr>
              <a:t>тест </a:t>
            </a:r>
            <a:r>
              <a:rPr b="0" lang="ru-RU" sz="2800" spc="-7" strike="noStrike">
                <a:solidFill>
                  <a:srgbClr val="1d2e5f"/>
                </a:solidFill>
                <a:latin typeface="Arial"/>
                <a:ea typeface="DejaVu Sans"/>
              </a:rPr>
              <a:t>на </a:t>
            </a:r>
            <a:r>
              <a:rPr b="0" lang="ru-RU" sz="2800" spc="-12" strike="noStrike">
                <a:solidFill>
                  <a:srgbClr val="1d2e5f"/>
                </a:solidFill>
                <a:latin typeface="Arial"/>
                <a:ea typeface="DejaVu Sans"/>
              </a:rPr>
              <a:t>системні захворювання </a:t>
            </a:r>
            <a:r>
              <a:rPr b="0" lang="ru-RU" sz="2800" spc="-15" strike="noStrike">
                <a:solidFill>
                  <a:srgbClr val="1d2e5f"/>
                </a:solidFill>
                <a:latin typeface="Arial"/>
                <a:ea typeface="DejaVu Sans"/>
              </a:rPr>
              <a:t>сполучної </a:t>
            </a:r>
            <a:r>
              <a:rPr b="0" lang="ru-RU" sz="2800" spc="-1" strike="noStrike">
                <a:solidFill>
                  <a:srgbClr val="1d2e5f"/>
                </a:solidFill>
                <a:latin typeface="Arial"/>
                <a:ea typeface="DejaVu Sans"/>
              </a:rPr>
              <a:t>тканини. </a:t>
            </a:r>
            <a:r>
              <a:rPr b="0" lang="ru-RU" sz="2800" spc="-7" strike="noStrike">
                <a:solidFill>
                  <a:srgbClr val="1d2e5f"/>
                </a:solidFill>
                <a:latin typeface="Arial"/>
                <a:ea typeface="DejaVu Sans"/>
              </a:rPr>
              <a:t>Основна  </a:t>
            </a:r>
            <a:r>
              <a:rPr b="0" lang="ru-RU" sz="2800" spc="-35" strike="noStrike">
                <a:solidFill>
                  <a:srgbClr val="1d2e5f"/>
                </a:solidFill>
                <a:latin typeface="Arial"/>
                <a:ea typeface="DejaVu Sans"/>
              </a:rPr>
              <a:t>мета </a:t>
            </a:r>
            <a:r>
              <a:rPr b="0" lang="ru-RU" sz="2800" spc="-7" strike="noStrike">
                <a:solidFill>
                  <a:srgbClr val="1d2e5f"/>
                </a:solidFill>
                <a:latin typeface="Arial"/>
                <a:ea typeface="DejaVu Sans"/>
              </a:rPr>
              <a:t>дослідження – </a:t>
            </a:r>
            <a:r>
              <a:rPr b="0" lang="ru-RU" sz="2800" spc="-12" strike="noStrike">
                <a:solidFill>
                  <a:srgbClr val="1d2e5f"/>
                </a:solidFill>
                <a:latin typeface="Arial"/>
                <a:ea typeface="DejaVu Sans"/>
              </a:rPr>
              <a:t>виключити </a:t>
            </a:r>
            <a:r>
              <a:rPr b="0" lang="ru-RU" sz="2800" spc="-7" strike="noStrike">
                <a:solidFill>
                  <a:srgbClr val="1d2e5f"/>
                </a:solidFill>
                <a:latin typeface="Arial"/>
                <a:ea typeface="DejaVu Sans"/>
              </a:rPr>
              <a:t>системний червоний </a:t>
            </a:r>
            <a:r>
              <a:rPr b="0" lang="ru-RU" sz="2800" spc="-26" strike="noStrike">
                <a:solidFill>
                  <a:srgbClr val="1d2e5f"/>
                </a:solidFill>
                <a:latin typeface="Arial"/>
                <a:ea typeface="DejaVu Sans"/>
              </a:rPr>
              <a:t>вовчак, </a:t>
            </a:r>
            <a:r>
              <a:rPr b="0" lang="ru-RU" sz="2800" spc="-7" strike="noStrike">
                <a:solidFill>
                  <a:srgbClr val="1d2e5f"/>
                </a:solidFill>
                <a:latin typeface="Arial"/>
                <a:ea typeface="DejaVu Sans"/>
              </a:rPr>
              <a:t>оскільки при  </a:t>
            </a:r>
            <a:r>
              <a:rPr b="0" lang="ru-RU" sz="2800" spc="-1" strike="noStrike">
                <a:solidFill>
                  <a:srgbClr val="1d2e5f"/>
                </a:solidFill>
                <a:latin typeface="Arial"/>
                <a:ea typeface="DejaVu Sans"/>
              </a:rPr>
              <a:t>цьому </a:t>
            </a:r>
            <a:r>
              <a:rPr b="0" lang="ru-RU" sz="2800" spc="-12" strike="noStrike">
                <a:solidFill>
                  <a:srgbClr val="1d2e5f"/>
                </a:solidFill>
                <a:latin typeface="Arial"/>
                <a:ea typeface="DejaVu Sans"/>
              </a:rPr>
              <a:t>захворюванні </a:t>
            </a:r>
            <a:r>
              <a:rPr b="0" lang="ru-RU" sz="2800" spc="-7" strike="noStrike">
                <a:solidFill>
                  <a:srgbClr val="1d2e5f"/>
                </a:solidFill>
                <a:latin typeface="Arial"/>
                <a:ea typeface="DejaVu Sans"/>
              </a:rPr>
              <a:t>АNА </a:t>
            </a:r>
            <a:r>
              <a:rPr b="0" lang="ru-RU" sz="2800" spc="-21" strike="noStrike">
                <a:solidFill>
                  <a:srgbClr val="1d2e5f"/>
                </a:solidFill>
                <a:latin typeface="Arial"/>
                <a:ea typeface="DejaVu Sans"/>
              </a:rPr>
              <a:t>виявляються </a:t>
            </a:r>
            <a:r>
              <a:rPr b="0" lang="ru-RU" sz="2800" spc="-7" strike="noStrike">
                <a:solidFill>
                  <a:srgbClr val="1d2e5f"/>
                </a:solidFill>
                <a:latin typeface="Arial"/>
                <a:ea typeface="DejaVu Sans"/>
              </a:rPr>
              <a:t>у 95 % </a:t>
            </a:r>
            <a:r>
              <a:rPr b="0" lang="ru-RU" sz="2800" spc="-12" strike="noStrike">
                <a:solidFill>
                  <a:srgbClr val="1d2e5f"/>
                </a:solidFill>
                <a:latin typeface="Arial"/>
                <a:ea typeface="DejaVu Sans"/>
              </a:rPr>
              <a:t>хворих </a:t>
            </a:r>
            <a:r>
              <a:rPr b="0" lang="ru-RU" sz="2800" spc="-21" strike="noStrike">
                <a:solidFill>
                  <a:srgbClr val="1d2e5f"/>
                </a:solidFill>
                <a:latin typeface="Arial"/>
                <a:ea typeface="DejaVu Sans"/>
              </a:rPr>
              <a:t>протягом </a:t>
            </a:r>
            <a:r>
              <a:rPr b="0" lang="ru-RU" sz="2800" spc="-7" strike="noStrike">
                <a:solidFill>
                  <a:srgbClr val="1d2e5f"/>
                </a:solidFill>
                <a:latin typeface="Arial"/>
                <a:ea typeface="DejaVu Sans"/>
              </a:rPr>
              <a:t>3 місяців  після</a:t>
            </a:r>
            <a:r>
              <a:rPr b="0" lang="ru-RU" sz="2800" spc="103" strike="noStrike">
                <a:solidFill>
                  <a:srgbClr val="1d2e5f"/>
                </a:solidFill>
                <a:latin typeface="Arial"/>
                <a:ea typeface="DejaVu Sans"/>
              </a:rPr>
              <a:t> </a:t>
            </a:r>
            <a:r>
              <a:rPr b="0" lang="ru-RU" sz="2800" spc="-15" strike="noStrike">
                <a:solidFill>
                  <a:srgbClr val="1d2e5f"/>
                </a:solidFill>
                <a:latin typeface="Arial"/>
                <a:ea typeface="DejaVu Sans"/>
              </a:rPr>
              <a:t>його</a:t>
            </a:r>
            <a:r>
              <a:rPr b="0" lang="ru-RU" sz="2800" spc="106" strike="noStrike">
                <a:solidFill>
                  <a:srgbClr val="1d2e5f"/>
                </a:solidFill>
                <a:latin typeface="Arial"/>
                <a:ea typeface="DejaVu Sans"/>
              </a:rPr>
              <a:t> </a:t>
            </a:r>
            <a:r>
              <a:rPr b="0" lang="ru-RU" sz="2800" spc="-46" strike="noStrike">
                <a:solidFill>
                  <a:srgbClr val="1d2e5f"/>
                </a:solidFill>
                <a:latin typeface="Arial"/>
                <a:ea typeface="DejaVu Sans"/>
              </a:rPr>
              <a:t>початку.</a:t>
            </a:r>
            <a:r>
              <a:rPr b="0" lang="ru-RU" sz="2800" spc="106" strike="noStrike">
                <a:solidFill>
                  <a:srgbClr val="1d2e5f"/>
                </a:solidFill>
                <a:latin typeface="Arial"/>
                <a:ea typeface="DejaVu Sans"/>
              </a:rPr>
              <a:t> </a:t>
            </a:r>
            <a:r>
              <a:rPr b="0" lang="ru-RU" sz="2800" spc="-12" strike="noStrike">
                <a:solidFill>
                  <a:srgbClr val="1d2e5f"/>
                </a:solidFill>
                <a:latin typeface="Arial"/>
                <a:ea typeface="DejaVu Sans"/>
              </a:rPr>
              <a:t>Визначення</a:t>
            </a:r>
            <a:r>
              <a:rPr b="0" lang="ru-RU" sz="2800" spc="106" strike="noStrike">
                <a:solidFill>
                  <a:srgbClr val="1d2e5f"/>
                </a:solidFill>
                <a:latin typeface="Arial"/>
                <a:ea typeface="DejaVu Sans"/>
              </a:rPr>
              <a:t> </a:t>
            </a:r>
            <a:r>
              <a:rPr b="0" lang="ru-RU" sz="2800" spc="-1" strike="noStrike">
                <a:solidFill>
                  <a:srgbClr val="1d2e5f"/>
                </a:solidFill>
                <a:latin typeface="Arial"/>
                <a:ea typeface="DejaVu Sans"/>
              </a:rPr>
              <a:t>АНА</a:t>
            </a:r>
            <a:r>
              <a:rPr b="0" lang="ru-RU" sz="2800" spc="103" strike="noStrike">
                <a:solidFill>
                  <a:srgbClr val="1d2e5f"/>
                </a:solidFill>
                <a:latin typeface="Arial"/>
                <a:ea typeface="DejaVu Sans"/>
              </a:rPr>
              <a:t> </a:t>
            </a:r>
            <a:r>
              <a:rPr b="0" lang="ru-RU" sz="2800" spc="-7" strike="noStrike">
                <a:solidFill>
                  <a:srgbClr val="1d2e5f"/>
                </a:solidFill>
                <a:latin typeface="Arial"/>
                <a:ea typeface="DejaVu Sans"/>
              </a:rPr>
              <a:t>має</a:t>
            </a:r>
            <a:r>
              <a:rPr b="0" lang="ru-RU" sz="2800" spc="106" strike="noStrike">
                <a:solidFill>
                  <a:srgbClr val="1d2e5f"/>
                </a:solidFill>
                <a:latin typeface="Arial"/>
                <a:ea typeface="DejaVu Sans"/>
              </a:rPr>
              <a:t> </a:t>
            </a:r>
            <a:r>
              <a:rPr b="0" lang="ru-RU" sz="2800" spc="-21" strike="noStrike">
                <a:solidFill>
                  <a:srgbClr val="1d2e5f"/>
                </a:solidFill>
                <a:latin typeface="Arial"/>
                <a:ea typeface="DejaVu Sans"/>
              </a:rPr>
              <a:t>велике</a:t>
            </a:r>
            <a:r>
              <a:rPr b="0" lang="ru-RU" sz="2800" spc="117" strike="noStrike">
                <a:solidFill>
                  <a:srgbClr val="1d2e5f"/>
                </a:solidFill>
                <a:latin typeface="Arial"/>
                <a:ea typeface="DejaVu Sans"/>
              </a:rPr>
              <a:t> </a:t>
            </a:r>
            <a:r>
              <a:rPr b="0" lang="ru-RU" sz="2800" spc="-12" strike="noStrike">
                <a:solidFill>
                  <a:srgbClr val="1d2e5f"/>
                </a:solidFill>
                <a:latin typeface="Arial"/>
                <a:ea typeface="DejaVu Sans"/>
              </a:rPr>
              <a:t>значення</a:t>
            </a:r>
            <a:r>
              <a:rPr b="0" lang="ru-RU" sz="2800" spc="123" strike="noStrike">
                <a:solidFill>
                  <a:srgbClr val="1d2e5f"/>
                </a:solidFill>
                <a:latin typeface="Arial"/>
                <a:ea typeface="DejaVu Sans"/>
              </a:rPr>
              <a:t> </a:t>
            </a:r>
            <a:r>
              <a:rPr b="0" lang="ru-RU" sz="2800" spc="-7" strike="noStrike">
                <a:solidFill>
                  <a:srgbClr val="1d2e5f"/>
                </a:solidFill>
                <a:latin typeface="Arial"/>
                <a:ea typeface="DejaVu Sans"/>
              </a:rPr>
              <a:t>для</a:t>
            </a:r>
            <a:r>
              <a:rPr b="0" lang="ru-RU" sz="2800" spc="103" strike="noStrike">
                <a:solidFill>
                  <a:srgbClr val="1d2e5f"/>
                </a:solidFill>
                <a:latin typeface="Arial"/>
                <a:ea typeface="DejaVu Sans"/>
              </a:rPr>
              <a:t> </a:t>
            </a:r>
            <a:r>
              <a:rPr b="0" lang="ru-RU" sz="2800" spc="-7" strike="noStrike">
                <a:solidFill>
                  <a:srgbClr val="1d2e5f"/>
                </a:solidFill>
                <a:latin typeface="Arial"/>
                <a:ea typeface="DejaVu Sans"/>
              </a:rPr>
              <a:t>діагностики</a:t>
            </a:r>
            <a:endParaRPr b="0" lang="ru-RU" sz="2800" spc="-1" strike="noStrike">
              <a:latin typeface="Arial"/>
            </a:endParaRPr>
          </a:p>
        </p:txBody>
      </p:sp>
      <p:sp>
        <p:nvSpPr>
          <p:cNvPr id="343" name="CustomShape 2"/>
          <p:cNvSpPr/>
          <p:nvPr/>
        </p:nvSpPr>
        <p:spPr>
          <a:xfrm>
            <a:off x="297000" y="5830200"/>
            <a:ext cx="4116960" cy="1291680"/>
          </a:xfrm>
          <a:prstGeom prst="rect">
            <a:avLst/>
          </a:prstGeom>
          <a:noFill/>
          <a:ln>
            <a:noFill/>
          </a:ln>
        </p:spPr>
        <p:style>
          <a:lnRef idx="0"/>
          <a:fillRef idx="0"/>
          <a:effectRef idx="0"/>
          <a:fontRef idx="minor"/>
        </p:style>
        <p:txBody>
          <a:bodyPr lIns="0" rIns="0" tIns="12240" bIns="0">
            <a:spAutoFit/>
          </a:bodyPr>
          <a:p>
            <a:pPr marL="12600">
              <a:lnSpc>
                <a:spcPct val="100000"/>
              </a:lnSpc>
              <a:spcBef>
                <a:spcPts val="96"/>
              </a:spcBef>
            </a:pPr>
            <a:r>
              <a:rPr b="0" lang="ru-RU" sz="2800" spc="-12" strike="noStrike">
                <a:solidFill>
                  <a:srgbClr val="1d2e5f"/>
                </a:solidFill>
                <a:latin typeface="Arial"/>
                <a:ea typeface="DejaVu Sans"/>
              </a:rPr>
              <a:t>захворювань</a:t>
            </a:r>
            <a:r>
              <a:rPr b="0" lang="ru-RU" sz="2800" spc="-12" strike="noStrike">
                <a:solidFill>
                  <a:srgbClr val="1d2e5f"/>
                </a:solidFill>
                <a:latin typeface="Arial"/>
                <a:ea typeface="DejaVu Sans"/>
              </a:rPr>
              <a:t>	</a:t>
            </a:r>
            <a:r>
              <a:rPr b="0" lang="ru-RU" sz="2800" spc="-12" strike="noStrike">
                <a:solidFill>
                  <a:srgbClr val="1d2e5f"/>
                </a:solidFill>
                <a:latin typeface="Arial"/>
                <a:ea typeface="DejaVu Sans"/>
              </a:rPr>
              <a:t>	</a:t>
            </a:r>
            <a:r>
              <a:rPr b="0" lang="ru-RU" sz="2800" spc="-12" strike="noStrike">
                <a:solidFill>
                  <a:srgbClr val="1d2e5f"/>
                </a:solidFill>
                <a:latin typeface="Arial"/>
                <a:ea typeface="DejaVu Sans"/>
              </a:rPr>
              <a:t>сполучної  </a:t>
            </a:r>
            <a:r>
              <a:rPr b="0" lang="ru-RU" sz="2800" spc="-7" strike="noStrike">
                <a:solidFill>
                  <a:srgbClr val="1d2e5f"/>
                </a:solidFill>
                <a:latin typeface="Arial"/>
                <a:ea typeface="DejaVu Sans"/>
              </a:rPr>
              <a:t>пов'я</a:t>
            </a:r>
            <a:r>
              <a:rPr b="0" lang="ru-RU" sz="2800" spc="-1" strike="noStrike">
                <a:solidFill>
                  <a:srgbClr val="1d2e5f"/>
                </a:solidFill>
                <a:latin typeface="Arial"/>
                <a:ea typeface="DejaVu Sans"/>
              </a:rPr>
              <a:t>з</a:t>
            </a:r>
            <a:r>
              <a:rPr b="0" lang="ru-RU" sz="2800" spc="-12" strike="noStrike">
                <a:solidFill>
                  <a:srgbClr val="1d2e5f"/>
                </a:solidFill>
                <a:latin typeface="Arial"/>
                <a:ea typeface="DejaVu Sans"/>
              </a:rPr>
              <a:t>а</a:t>
            </a:r>
            <a:r>
              <a:rPr b="0" lang="ru-RU" sz="2800" spc="4" strike="noStrike">
                <a:solidFill>
                  <a:srgbClr val="1d2e5f"/>
                </a:solidFill>
                <a:latin typeface="Arial"/>
                <a:ea typeface="DejaVu Sans"/>
              </a:rPr>
              <a:t>н</a:t>
            </a:r>
            <a:r>
              <a:rPr b="0" lang="ru-RU" sz="2800" spc="-7" strike="noStrike">
                <a:solidFill>
                  <a:srgbClr val="1d2e5f"/>
                </a:solidFill>
                <a:latin typeface="Arial"/>
                <a:ea typeface="DejaVu Sans"/>
              </a:rPr>
              <a:t>о</a:t>
            </a:r>
            <a:r>
              <a:rPr b="0" lang="ru-RU" sz="2800" spc="-1" strike="noStrike">
                <a:solidFill>
                  <a:srgbClr val="1d2e5f"/>
                </a:solidFill>
                <a:latin typeface="Arial"/>
                <a:ea typeface="DejaVu Sans"/>
              </a:rPr>
              <a:t>	</a:t>
            </a:r>
            <a:r>
              <a:rPr b="0" lang="ru-RU" sz="2800" spc="-7" strike="noStrike">
                <a:solidFill>
                  <a:srgbClr val="1d2e5f"/>
                </a:solidFill>
                <a:latin typeface="Arial"/>
                <a:ea typeface="DejaVu Sans"/>
              </a:rPr>
              <a:t>з</a:t>
            </a:r>
            <a:r>
              <a:rPr b="0" lang="ru-RU" sz="2800" spc="-1" strike="noStrike">
                <a:solidFill>
                  <a:srgbClr val="1d2e5f"/>
                </a:solidFill>
                <a:latin typeface="Arial"/>
                <a:ea typeface="DejaVu Sans"/>
              </a:rPr>
              <a:t>	</a:t>
            </a:r>
            <a:r>
              <a:rPr b="0" lang="ru-RU" sz="2800" spc="-7" strike="noStrike">
                <a:solidFill>
                  <a:srgbClr val="1d2e5f"/>
                </a:solidFill>
                <a:latin typeface="Arial"/>
                <a:ea typeface="DejaVu Sans"/>
              </a:rPr>
              <a:t>сис</a:t>
            </a:r>
            <a:r>
              <a:rPr b="0" lang="ru-RU" sz="2800" spc="-46" strike="noStrike">
                <a:solidFill>
                  <a:srgbClr val="1d2e5f"/>
                </a:solidFill>
                <a:latin typeface="Arial"/>
                <a:ea typeface="DejaVu Sans"/>
              </a:rPr>
              <a:t>т</a:t>
            </a:r>
            <a:r>
              <a:rPr b="0" lang="ru-RU" sz="2800" spc="-12" strike="noStrike">
                <a:solidFill>
                  <a:srgbClr val="1d2e5f"/>
                </a:solidFill>
                <a:latin typeface="Arial"/>
                <a:ea typeface="DejaVu Sans"/>
              </a:rPr>
              <a:t>ем</a:t>
            </a:r>
            <a:r>
              <a:rPr b="0" lang="ru-RU" sz="2800" spc="4" strike="noStrike">
                <a:solidFill>
                  <a:srgbClr val="1d2e5f"/>
                </a:solidFill>
                <a:latin typeface="Arial"/>
                <a:ea typeface="DejaVu Sans"/>
              </a:rPr>
              <a:t>н</a:t>
            </a:r>
            <a:r>
              <a:rPr b="0" lang="ru-RU" sz="2800" spc="-7" strike="noStrike">
                <a:solidFill>
                  <a:srgbClr val="1d2e5f"/>
                </a:solidFill>
                <a:latin typeface="Arial"/>
                <a:ea typeface="DejaVu Sans"/>
              </a:rPr>
              <a:t>им</a:t>
            </a:r>
            <a:endParaRPr b="0" lang="ru-RU" sz="2800" spc="-1" strike="noStrike">
              <a:latin typeface="Arial"/>
            </a:endParaRPr>
          </a:p>
        </p:txBody>
      </p:sp>
      <p:sp>
        <p:nvSpPr>
          <p:cNvPr id="344" name="CustomShape 3"/>
          <p:cNvSpPr/>
          <p:nvPr/>
        </p:nvSpPr>
        <p:spPr>
          <a:xfrm>
            <a:off x="4595400" y="5830200"/>
            <a:ext cx="8111520" cy="865080"/>
          </a:xfrm>
          <a:prstGeom prst="rect">
            <a:avLst/>
          </a:prstGeom>
          <a:noFill/>
          <a:ln>
            <a:noFill/>
          </a:ln>
        </p:spPr>
        <p:style>
          <a:lnRef idx="0"/>
          <a:fillRef idx="0"/>
          <a:effectRef idx="0"/>
          <a:fontRef idx="minor"/>
        </p:style>
        <p:txBody>
          <a:bodyPr lIns="0" rIns="0" tIns="12240" bIns="0">
            <a:spAutoFit/>
          </a:bodyPr>
          <a:p>
            <a:pPr marL="76320" indent="-63000">
              <a:lnSpc>
                <a:spcPct val="100000"/>
              </a:lnSpc>
              <a:spcBef>
                <a:spcPts val="96"/>
              </a:spcBef>
            </a:pPr>
            <a:r>
              <a:rPr b="0" lang="ru-RU" sz="2800" spc="-7" strike="noStrike">
                <a:solidFill>
                  <a:srgbClr val="1d2e5f"/>
                </a:solidFill>
                <a:latin typeface="Arial"/>
                <a:ea typeface="DejaVu Sans"/>
              </a:rPr>
              <a:t>т</a:t>
            </a:r>
            <a:r>
              <a:rPr b="0" lang="ru-RU" sz="2800" spc="43" strike="noStrike">
                <a:solidFill>
                  <a:srgbClr val="1d2e5f"/>
                </a:solidFill>
                <a:latin typeface="Arial"/>
                <a:ea typeface="DejaVu Sans"/>
              </a:rPr>
              <a:t>к</a:t>
            </a:r>
            <a:r>
              <a:rPr b="0" lang="ru-RU" sz="2800" spc="-12" strike="noStrike">
                <a:solidFill>
                  <a:srgbClr val="1d2e5f"/>
                </a:solidFill>
                <a:latin typeface="Arial"/>
                <a:ea typeface="DejaVu Sans"/>
              </a:rPr>
              <a:t>а</a:t>
            </a:r>
            <a:r>
              <a:rPr b="0" lang="ru-RU" sz="2800" spc="-1" strike="noStrike">
                <a:solidFill>
                  <a:srgbClr val="1d2e5f"/>
                </a:solidFill>
                <a:latin typeface="Arial"/>
                <a:ea typeface="DejaVu Sans"/>
              </a:rPr>
              <a:t>н</a:t>
            </a:r>
            <a:r>
              <a:rPr b="0" lang="ru-RU" sz="2800" spc="-7" strike="noStrike">
                <a:solidFill>
                  <a:srgbClr val="1d2e5f"/>
                </a:solidFill>
                <a:latin typeface="Arial"/>
                <a:ea typeface="DejaVu Sans"/>
              </a:rPr>
              <a:t>ини,</a:t>
            </a:r>
            <a:r>
              <a:rPr b="0" lang="ru-RU" sz="2800" spc="-1" strike="noStrike">
                <a:solidFill>
                  <a:srgbClr val="1d2e5f"/>
                </a:solidFill>
                <a:latin typeface="Arial"/>
                <a:ea typeface="DejaVu Sans"/>
              </a:rPr>
              <a:t>	</a:t>
            </a:r>
            <a:r>
              <a:rPr b="0" lang="ru-RU" sz="2800" spc="-12" strike="noStrike">
                <a:solidFill>
                  <a:srgbClr val="1d2e5f"/>
                </a:solidFill>
                <a:latin typeface="Arial"/>
                <a:ea typeface="DejaVu Sans"/>
              </a:rPr>
              <a:t>н</a:t>
            </a:r>
            <a:r>
              <a:rPr b="0" lang="ru-RU" sz="2800" spc="-1" strike="noStrike">
                <a:solidFill>
                  <a:srgbClr val="1d2e5f"/>
                </a:solidFill>
                <a:latin typeface="Arial"/>
                <a:ea typeface="DejaVu Sans"/>
              </a:rPr>
              <a:t>а</a:t>
            </a:r>
            <a:r>
              <a:rPr b="0" lang="ru-RU" sz="2800" spc="-7" strike="noStrike">
                <a:solidFill>
                  <a:srgbClr val="1d2e5f"/>
                </a:solidFill>
                <a:latin typeface="Arial"/>
                <a:ea typeface="DejaVu Sans"/>
              </a:rPr>
              <a:t>явні</a:t>
            </a:r>
            <a:r>
              <a:rPr b="0" lang="ru-RU" sz="2800" spc="-1" strike="noStrike">
                <a:solidFill>
                  <a:srgbClr val="1d2e5f"/>
                </a:solidFill>
                <a:latin typeface="Arial"/>
                <a:ea typeface="DejaVu Sans"/>
              </a:rPr>
              <a:t>с</a:t>
            </a:r>
            <a:r>
              <a:rPr b="0" lang="ru-RU" sz="2800" spc="-7" strike="noStrike">
                <a:solidFill>
                  <a:srgbClr val="1d2e5f"/>
                </a:solidFill>
                <a:latin typeface="Arial"/>
                <a:ea typeface="DejaVu Sans"/>
              </a:rPr>
              <a:t>ть</a:t>
            </a:r>
            <a:r>
              <a:rPr b="0" lang="ru-RU" sz="2800" spc="-1" strike="noStrike">
                <a:solidFill>
                  <a:srgbClr val="1d2e5f"/>
                </a:solidFill>
                <a:latin typeface="Arial"/>
                <a:ea typeface="DejaVu Sans"/>
              </a:rPr>
              <a:t>	</a:t>
            </a:r>
            <a:r>
              <a:rPr b="0" lang="ru-RU" sz="2800" spc="-12" strike="noStrike">
                <a:solidFill>
                  <a:srgbClr val="1d2e5f"/>
                </a:solidFill>
                <a:latin typeface="Arial"/>
                <a:ea typeface="DejaVu Sans"/>
              </a:rPr>
              <a:t>да</a:t>
            </a:r>
            <a:r>
              <a:rPr b="0" lang="ru-RU" sz="2800" spc="-1" strike="noStrike">
                <a:solidFill>
                  <a:srgbClr val="1d2e5f"/>
                </a:solidFill>
                <a:latin typeface="Arial"/>
                <a:ea typeface="DejaVu Sans"/>
              </a:rPr>
              <a:t>ни</a:t>
            </a:r>
            <a:r>
              <a:rPr b="0" lang="ru-RU" sz="2800" spc="-7" strike="noStrike">
                <a:solidFill>
                  <a:srgbClr val="1d2e5f"/>
                </a:solidFill>
                <a:latin typeface="Arial"/>
                <a:ea typeface="DejaVu Sans"/>
              </a:rPr>
              <a:t>х</a:t>
            </a:r>
            <a:r>
              <a:rPr b="0" lang="ru-RU" sz="2800" spc="-1" strike="noStrike">
                <a:solidFill>
                  <a:srgbClr val="1d2e5f"/>
                </a:solidFill>
                <a:latin typeface="Arial"/>
                <a:ea typeface="DejaVu Sans"/>
              </a:rPr>
              <a:t>	</a:t>
            </a:r>
            <a:r>
              <a:rPr b="0" lang="ru-RU" sz="2800" spc="-12" strike="noStrike">
                <a:solidFill>
                  <a:srgbClr val="1d2e5f"/>
                </a:solidFill>
                <a:latin typeface="Arial"/>
                <a:ea typeface="DejaVu Sans"/>
              </a:rPr>
              <a:t>а</a:t>
            </a:r>
            <a:r>
              <a:rPr b="0" lang="ru-RU" sz="2800" spc="-1" strike="noStrike">
                <a:solidFill>
                  <a:srgbClr val="1d2e5f"/>
                </a:solidFill>
                <a:latin typeface="Arial"/>
                <a:ea typeface="DejaVu Sans"/>
              </a:rPr>
              <a:t>н</a:t>
            </a:r>
            <a:r>
              <a:rPr b="0" lang="ru-RU" sz="2800" spc="-7" strike="noStrike">
                <a:solidFill>
                  <a:srgbClr val="1d2e5f"/>
                </a:solidFill>
                <a:latin typeface="Arial"/>
                <a:ea typeface="DejaVu Sans"/>
              </a:rPr>
              <a:t>ти</a:t>
            </a:r>
            <a:r>
              <a:rPr b="0" lang="ru-RU" sz="2800" spc="-1" strike="noStrike">
                <a:solidFill>
                  <a:srgbClr val="1d2e5f"/>
                </a:solidFill>
                <a:latin typeface="Arial"/>
                <a:ea typeface="DejaVu Sans"/>
              </a:rPr>
              <a:t>ті</a:t>
            </a:r>
            <a:r>
              <a:rPr b="0" lang="ru-RU" sz="2800" spc="-7" strike="noStrike">
                <a:solidFill>
                  <a:srgbClr val="1d2e5f"/>
                </a:solidFill>
                <a:latin typeface="Arial"/>
                <a:ea typeface="DejaVu Sans"/>
              </a:rPr>
              <a:t>л</a:t>
            </a:r>
            <a:r>
              <a:rPr b="0" lang="ru-RU" sz="2800" spc="-1" strike="noStrike">
                <a:solidFill>
                  <a:srgbClr val="1d2e5f"/>
                </a:solidFill>
                <a:latin typeface="Arial"/>
                <a:ea typeface="DejaVu Sans"/>
              </a:rPr>
              <a:t>	</a:t>
            </a:r>
            <a:r>
              <a:rPr b="0" lang="ru-RU" sz="2800" spc="-7" strike="noStrike">
                <a:solidFill>
                  <a:srgbClr val="1d2e5f"/>
                </a:solidFill>
                <a:latin typeface="Arial"/>
                <a:ea typeface="DejaVu Sans"/>
              </a:rPr>
              <a:t>м</a:t>
            </a:r>
            <a:r>
              <a:rPr b="0" lang="ru-RU" sz="2800" spc="-32" strike="noStrike">
                <a:solidFill>
                  <a:srgbClr val="1d2e5f"/>
                </a:solidFill>
                <a:latin typeface="Arial"/>
                <a:ea typeface="DejaVu Sans"/>
              </a:rPr>
              <a:t>о</a:t>
            </a:r>
            <a:r>
              <a:rPr b="0" lang="ru-RU" sz="2800" spc="-7" strike="noStrike">
                <a:solidFill>
                  <a:srgbClr val="1d2e5f"/>
                </a:solidFill>
                <a:latin typeface="Arial"/>
                <a:ea typeface="DejaVu Sans"/>
              </a:rPr>
              <a:t>же</a:t>
            </a:r>
            <a:r>
              <a:rPr b="0" lang="ru-RU" sz="2800" spc="-1" strike="noStrike">
                <a:solidFill>
                  <a:srgbClr val="1d2e5f"/>
                </a:solidFill>
                <a:latin typeface="Arial"/>
                <a:ea typeface="DejaVu Sans"/>
              </a:rPr>
              <a:t>	</a:t>
            </a:r>
            <a:r>
              <a:rPr b="0" lang="ru-RU" sz="2800" spc="-75" strike="noStrike">
                <a:solidFill>
                  <a:srgbClr val="1d2e5f"/>
                </a:solidFill>
                <a:latin typeface="Arial"/>
                <a:ea typeface="DejaVu Sans"/>
              </a:rPr>
              <a:t>б</a:t>
            </a:r>
            <a:r>
              <a:rPr b="0" lang="ru-RU" sz="2800" spc="-7" strike="noStrike">
                <a:solidFill>
                  <a:srgbClr val="1d2e5f"/>
                </a:solidFill>
                <a:latin typeface="Arial"/>
                <a:ea typeface="DejaVu Sans"/>
              </a:rPr>
              <a:t>у</a:t>
            </a:r>
            <a:r>
              <a:rPr b="0" lang="ru-RU" sz="2800" spc="-1" strike="noStrike">
                <a:solidFill>
                  <a:srgbClr val="1d2e5f"/>
                </a:solidFill>
                <a:latin typeface="Arial"/>
                <a:ea typeface="DejaVu Sans"/>
              </a:rPr>
              <a:t>т</a:t>
            </a:r>
            <a:r>
              <a:rPr b="0" lang="ru-RU" sz="2800" spc="-7" strike="noStrike">
                <a:solidFill>
                  <a:srgbClr val="1d2e5f"/>
                </a:solidFill>
                <a:latin typeface="Arial"/>
                <a:ea typeface="DejaVu Sans"/>
              </a:rPr>
              <a:t>и  червоним</a:t>
            </a:r>
            <a:endParaRPr b="0" lang="ru-RU" sz="2800" spc="-1" strike="noStrike">
              <a:latin typeface="Arial"/>
            </a:endParaRPr>
          </a:p>
        </p:txBody>
      </p:sp>
      <p:sp>
        <p:nvSpPr>
          <p:cNvPr id="345" name="CustomShape 4"/>
          <p:cNvSpPr/>
          <p:nvPr/>
        </p:nvSpPr>
        <p:spPr>
          <a:xfrm>
            <a:off x="6533640" y="6257160"/>
            <a:ext cx="6172560" cy="438480"/>
          </a:xfrm>
          <a:prstGeom prst="rect">
            <a:avLst/>
          </a:prstGeom>
          <a:noFill/>
          <a:ln>
            <a:noFill/>
          </a:ln>
        </p:spPr>
        <p:style>
          <a:lnRef idx="0"/>
          <a:fillRef idx="0"/>
          <a:effectRef idx="0"/>
          <a:fontRef idx="minor"/>
        </p:style>
        <p:txBody>
          <a:bodyPr lIns="0" rIns="0" tIns="12240" bIns="0">
            <a:spAutoFit/>
          </a:bodyPr>
          <a:p>
            <a:pPr marL="12600">
              <a:lnSpc>
                <a:spcPct val="100000"/>
              </a:lnSpc>
              <a:spcBef>
                <a:spcPts val="96"/>
              </a:spcBef>
            </a:pPr>
            <a:r>
              <a:rPr b="0" lang="ru-RU" sz="2800" spc="-21" strike="noStrike">
                <a:solidFill>
                  <a:srgbClr val="1d2e5f"/>
                </a:solidFill>
                <a:latin typeface="Arial"/>
                <a:ea typeface="DejaVu Sans"/>
              </a:rPr>
              <a:t>вовчаком,</a:t>
            </a:r>
            <a:r>
              <a:rPr b="0" lang="ru-RU" sz="2800" spc="-21" strike="noStrike">
                <a:solidFill>
                  <a:srgbClr val="1d2e5f"/>
                </a:solidFill>
                <a:latin typeface="Arial"/>
                <a:ea typeface="DejaVu Sans"/>
              </a:rPr>
              <a:t>	</a:t>
            </a:r>
            <a:r>
              <a:rPr b="0" lang="ru-RU" sz="2800" spc="-15" strike="noStrike">
                <a:solidFill>
                  <a:srgbClr val="1d2e5f"/>
                </a:solidFill>
                <a:latin typeface="Arial"/>
                <a:ea typeface="DejaVu Sans"/>
              </a:rPr>
              <a:t>ревматоїдним</a:t>
            </a:r>
            <a:r>
              <a:rPr b="0" lang="ru-RU" sz="2800" spc="-15" strike="noStrike">
                <a:solidFill>
                  <a:srgbClr val="1d2e5f"/>
                </a:solidFill>
                <a:latin typeface="Arial"/>
                <a:ea typeface="DejaVu Sans"/>
              </a:rPr>
              <a:t>	</a:t>
            </a:r>
            <a:r>
              <a:rPr b="0" lang="ru-RU" sz="2800" spc="-15" strike="noStrike">
                <a:solidFill>
                  <a:srgbClr val="1d2e5f"/>
                </a:solidFill>
                <a:latin typeface="Arial"/>
                <a:ea typeface="DejaVu Sans"/>
              </a:rPr>
              <a:t>артритом,</a:t>
            </a:r>
            <a:endParaRPr b="0" lang="ru-RU" sz="2800" spc="-1" strike="noStrike">
              <a:latin typeface="Arial"/>
            </a:endParaRPr>
          </a:p>
        </p:txBody>
      </p:sp>
      <p:sp>
        <p:nvSpPr>
          <p:cNvPr id="346" name="CustomShape 5"/>
          <p:cNvSpPr/>
          <p:nvPr/>
        </p:nvSpPr>
        <p:spPr>
          <a:xfrm>
            <a:off x="297000" y="6683400"/>
            <a:ext cx="5362200" cy="438480"/>
          </a:xfrm>
          <a:prstGeom prst="rect">
            <a:avLst/>
          </a:prstGeom>
          <a:noFill/>
          <a:ln>
            <a:noFill/>
          </a:ln>
        </p:spPr>
        <p:style>
          <a:lnRef idx="0"/>
          <a:fillRef idx="0"/>
          <a:effectRef idx="0"/>
          <a:fontRef idx="minor"/>
        </p:style>
        <p:txBody>
          <a:bodyPr lIns="0" rIns="0" tIns="12240" bIns="0">
            <a:spAutoFit/>
          </a:bodyPr>
          <a:p>
            <a:pPr marL="12600">
              <a:lnSpc>
                <a:spcPct val="100000"/>
              </a:lnSpc>
              <a:spcBef>
                <a:spcPts val="96"/>
              </a:spcBef>
            </a:pPr>
            <a:r>
              <a:rPr b="0" lang="ru-RU" sz="2800" spc="-7" strike="noStrike">
                <a:solidFill>
                  <a:srgbClr val="1d2e5f"/>
                </a:solidFill>
                <a:latin typeface="Arial"/>
                <a:ea typeface="DejaVu Sans"/>
              </a:rPr>
              <a:t>склеродермією,</a:t>
            </a:r>
            <a:r>
              <a:rPr b="0" lang="ru-RU" sz="2800" spc="-7" strike="noStrike">
                <a:solidFill>
                  <a:srgbClr val="1d2e5f"/>
                </a:solidFill>
                <a:latin typeface="Arial"/>
                <a:ea typeface="DejaVu Sans"/>
              </a:rPr>
              <a:t>	</a:t>
            </a:r>
            <a:r>
              <a:rPr b="0" lang="ru-RU" sz="2800" spc="-15" strike="noStrike">
                <a:solidFill>
                  <a:srgbClr val="1d2e5f"/>
                </a:solidFill>
                <a:latin typeface="Arial"/>
                <a:ea typeface="DejaVu Sans"/>
              </a:rPr>
              <a:t>поліміозитом,</a:t>
            </a:r>
            <a:endParaRPr b="0" lang="ru-RU" sz="2800" spc="-1" strike="noStrike">
              <a:latin typeface="Arial"/>
            </a:endParaRPr>
          </a:p>
        </p:txBody>
      </p:sp>
      <p:sp>
        <p:nvSpPr>
          <p:cNvPr id="347" name="CustomShape 6"/>
          <p:cNvSpPr/>
          <p:nvPr/>
        </p:nvSpPr>
        <p:spPr>
          <a:xfrm>
            <a:off x="6114600" y="6683400"/>
            <a:ext cx="6591960" cy="438480"/>
          </a:xfrm>
          <a:prstGeom prst="rect">
            <a:avLst/>
          </a:prstGeom>
          <a:noFill/>
          <a:ln>
            <a:noFill/>
          </a:ln>
        </p:spPr>
        <p:style>
          <a:lnRef idx="0"/>
          <a:fillRef idx="0"/>
          <a:effectRef idx="0"/>
          <a:fontRef idx="minor"/>
        </p:style>
        <p:txBody>
          <a:bodyPr lIns="0" rIns="0" tIns="12240" bIns="0">
            <a:spAutoFit/>
          </a:bodyPr>
          <a:p>
            <a:pPr marL="12600">
              <a:lnSpc>
                <a:spcPct val="100000"/>
              </a:lnSpc>
              <a:spcBef>
                <a:spcPts val="96"/>
              </a:spcBef>
            </a:pPr>
            <a:r>
              <a:rPr b="0" lang="ru-RU" sz="2800" spc="-15" strike="noStrike">
                <a:solidFill>
                  <a:srgbClr val="1d2e5f"/>
                </a:solidFill>
                <a:latin typeface="Arial"/>
                <a:ea typeface="DejaVu Sans"/>
              </a:rPr>
              <a:t>дерматоміозитом.</a:t>
            </a:r>
            <a:r>
              <a:rPr b="0" lang="ru-RU" sz="2800" spc="-15" strike="noStrike">
                <a:solidFill>
                  <a:srgbClr val="1d2e5f"/>
                </a:solidFill>
                <a:latin typeface="Arial"/>
                <a:ea typeface="DejaVu Sans"/>
              </a:rPr>
              <a:t>	</a:t>
            </a:r>
            <a:r>
              <a:rPr b="0" lang="ru-RU" sz="2800" spc="-7" strike="noStrike">
                <a:solidFill>
                  <a:srgbClr val="1d2e5f"/>
                </a:solidFill>
                <a:latin typeface="Arial"/>
                <a:ea typeface="DejaVu Sans"/>
              </a:rPr>
              <a:t>При</a:t>
            </a:r>
            <a:r>
              <a:rPr b="0" lang="ru-RU" sz="2800" spc="-7" strike="noStrike">
                <a:solidFill>
                  <a:srgbClr val="1d2e5f"/>
                </a:solidFill>
                <a:latin typeface="Arial"/>
                <a:ea typeface="DejaVu Sans"/>
              </a:rPr>
              <a:t>	</a:t>
            </a:r>
            <a:r>
              <a:rPr b="0" lang="ru-RU" sz="2800" spc="-7" strike="noStrike">
                <a:solidFill>
                  <a:srgbClr val="1d2e5f"/>
                </a:solidFill>
                <a:latin typeface="Arial"/>
                <a:ea typeface="DejaVu Sans"/>
              </a:rPr>
              <a:t>системному</a:t>
            </a:r>
            <a:endParaRPr b="0" lang="ru-RU" sz="2800" spc="-1" strike="noStrike">
              <a:latin typeface="Arial"/>
            </a:endParaRPr>
          </a:p>
        </p:txBody>
      </p:sp>
      <p:sp>
        <p:nvSpPr>
          <p:cNvPr id="348" name="CustomShape 7"/>
          <p:cNvSpPr/>
          <p:nvPr/>
        </p:nvSpPr>
        <p:spPr>
          <a:xfrm>
            <a:off x="297000" y="7110720"/>
            <a:ext cx="12412440" cy="2144880"/>
          </a:xfrm>
          <a:prstGeom prst="rect">
            <a:avLst/>
          </a:prstGeom>
          <a:noFill/>
          <a:ln>
            <a:noFill/>
          </a:ln>
        </p:spPr>
        <p:style>
          <a:lnRef idx="0"/>
          <a:fillRef idx="0"/>
          <a:effectRef idx="0"/>
          <a:fontRef idx="minor"/>
        </p:style>
        <p:txBody>
          <a:bodyPr lIns="0" rIns="0" tIns="12240" bIns="0">
            <a:spAutoFit/>
          </a:bodyPr>
          <a:p>
            <a:pPr marL="12600" algn="just">
              <a:lnSpc>
                <a:spcPct val="100000"/>
              </a:lnSpc>
              <a:spcBef>
                <a:spcPts val="96"/>
              </a:spcBef>
            </a:pPr>
            <a:r>
              <a:rPr b="0" lang="ru-RU" sz="2800" spc="-7" strike="noStrike">
                <a:solidFill>
                  <a:srgbClr val="1d2e5f"/>
                </a:solidFill>
                <a:latin typeface="Arial"/>
                <a:ea typeface="DejaVu Sans"/>
              </a:rPr>
              <a:t>червоному </a:t>
            </a:r>
            <a:r>
              <a:rPr b="0" lang="ru-RU" sz="2800" spc="-21" strike="noStrike">
                <a:solidFill>
                  <a:srgbClr val="1d2e5f"/>
                </a:solidFill>
                <a:latin typeface="Arial"/>
                <a:ea typeface="DejaVu Sans"/>
              </a:rPr>
              <a:t>вовчаку </a:t>
            </a:r>
            <a:r>
              <a:rPr b="0" lang="ru-RU" sz="2800" spc="-15" strike="noStrike">
                <a:solidFill>
                  <a:srgbClr val="1d2e5f"/>
                </a:solidFill>
                <a:latin typeface="Arial"/>
                <a:ea typeface="DejaVu Sans"/>
              </a:rPr>
              <a:t>тест </a:t>
            </a:r>
            <a:r>
              <a:rPr b="0" lang="ru-RU" sz="2800" spc="-7" strike="noStrike">
                <a:solidFill>
                  <a:srgbClr val="1d2e5f"/>
                </a:solidFill>
                <a:latin typeface="Arial"/>
                <a:ea typeface="DejaVu Sans"/>
              </a:rPr>
              <a:t>на </a:t>
            </a:r>
            <a:r>
              <a:rPr b="0" lang="ru-RU" sz="2800" spc="-15" strike="noStrike">
                <a:solidFill>
                  <a:srgbClr val="1d2e5f"/>
                </a:solidFill>
                <a:latin typeface="Arial"/>
                <a:ea typeface="DejaVu Sans"/>
              </a:rPr>
              <a:t>виявлення </a:t>
            </a:r>
            <a:r>
              <a:rPr b="0" lang="ru-RU" sz="2800" spc="-7" strike="noStrike">
                <a:solidFill>
                  <a:srgbClr val="1d2e5f"/>
                </a:solidFill>
                <a:latin typeface="Arial"/>
                <a:ea typeface="DejaVu Sans"/>
              </a:rPr>
              <a:t>антинуклеарного </a:t>
            </a:r>
            <a:r>
              <a:rPr b="0" lang="ru-RU" sz="2800" spc="-12" strike="noStrike">
                <a:solidFill>
                  <a:srgbClr val="1d2e5f"/>
                </a:solidFill>
                <a:latin typeface="Arial"/>
                <a:ea typeface="DejaVu Sans"/>
              </a:rPr>
              <a:t>фактору </a:t>
            </a:r>
            <a:r>
              <a:rPr b="0" lang="ru-RU" sz="2800" spc="-7" strike="noStrike">
                <a:solidFill>
                  <a:srgbClr val="1d2e5f"/>
                </a:solidFill>
                <a:latin typeface="Arial"/>
                <a:ea typeface="DejaVu Sans"/>
              </a:rPr>
              <a:t>має  </a:t>
            </a:r>
            <a:r>
              <a:rPr b="0" lang="ru-RU" sz="2800" spc="-1" strike="noStrike">
                <a:solidFill>
                  <a:srgbClr val="1d2e5f"/>
                </a:solidFill>
                <a:latin typeface="Arial"/>
                <a:ea typeface="DejaVu Sans"/>
              </a:rPr>
              <a:t>високу </a:t>
            </a:r>
            <a:r>
              <a:rPr b="0" lang="ru-RU" sz="2800" spc="-15" strike="noStrike">
                <a:solidFill>
                  <a:srgbClr val="1d2e5f"/>
                </a:solidFill>
                <a:latin typeface="Arial"/>
                <a:ea typeface="DejaVu Sans"/>
              </a:rPr>
              <a:t>чутливість </a:t>
            </a:r>
            <a:r>
              <a:rPr b="0" lang="ru-RU" sz="2800" spc="-7" strike="noStrike">
                <a:solidFill>
                  <a:srgbClr val="1d2e5f"/>
                </a:solidFill>
                <a:latin typeface="Arial"/>
                <a:ea typeface="DejaVu Sans"/>
              </a:rPr>
              <a:t>(89 %), </a:t>
            </a:r>
            <a:r>
              <a:rPr b="0" lang="ru-RU" sz="2800" spc="-12" strike="noStrike">
                <a:solidFill>
                  <a:srgbClr val="1d2e5f"/>
                </a:solidFill>
                <a:latin typeface="Arial"/>
                <a:ea typeface="DejaVu Sans"/>
              </a:rPr>
              <a:t>але </a:t>
            </a:r>
            <a:r>
              <a:rPr b="0" lang="ru-RU" sz="2800" spc="-7" strike="noStrike">
                <a:solidFill>
                  <a:srgbClr val="1d2e5f"/>
                </a:solidFill>
                <a:latin typeface="Arial"/>
                <a:ea typeface="DejaVu Sans"/>
              </a:rPr>
              <a:t>помірну специфічність (78 %), в порівнянні з  </a:t>
            </a:r>
            <a:r>
              <a:rPr b="0" lang="ru-RU" sz="2800" spc="-15" strike="noStrike">
                <a:solidFill>
                  <a:srgbClr val="1d2e5f"/>
                </a:solidFill>
                <a:latin typeface="Arial"/>
                <a:ea typeface="DejaVu Sans"/>
              </a:rPr>
              <a:t>тестом </a:t>
            </a:r>
            <a:r>
              <a:rPr b="0" lang="ru-RU" sz="2800" spc="-1" strike="noStrike">
                <a:solidFill>
                  <a:srgbClr val="1d2e5f"/>
                </a:solidFill>
                <a:latin typeface="Arial"/>
                <a:ea typeface="DejaVu Sans"/>
              </a:rPr>
              <a:t>на </a:t>
            </a:r>
            <a:r>
              <a:rPr b="1" i="1" lang="ru-RU" sz="2800" spc="-15" strike="noStrike">
                <a:solidFill>
                  <a:srgbClr val="c00000"/>
                </a:solidFill>
                <a:latin typeface="Arial"/>
                <a:ea typeface="DejaVu Sans"/>
              </a:rPr>
              <a:t>визначення </a:t>
            </a:r>
            <a:r>
              <a:rPr b="1" i="1" lang="ru-RU" sz="2800" spc="-12" strike="noStrike">
                <a:solidFill>
                  <a:srgbClr val="c00000"/>
                </a:solidFill>
                <a:latin typeface="Arial"/>
                <a:ea typeface="DejaVu Sans"/>
              </a:rPr>
              <a:t>антитіл </a:t>
            </a:r>
            <a:r>
              <a:rPr b="1" i="1" lang="ru-RU" sz="2800" spc="-7" strike="noStrike">
                <a:solidFill>
                  <a:srgbClr val="c00000"/>
                </a:solidFill>
                <a:latin typeface="Arial"/>
                <a:ea typeface="DejaVu Sans"/>
              </a:rPr>
              <a:t>до нативної </a:t>
            </a:r>
            <a:r>
              <a:rPr b="1" i="1" lang="ru-RU" sz="2800" spc="-12" strike="noStrike">
                <a:solidFill>
                  <a:srgbClr val="c00000"/>
                </a:solidFill>
                <a:latin typeface="Arial"/>
                <a:ea typeface="DejaVu Sans"/>
              </a:rPr>
              <a:t>ДНК </a:t>
            </a:r>
            <a:r>
              <a:rPr b="0" lang="ru-RU" sz="2800" spc="-12" strike="noStrike">
                <a:solidFill>
                  <a:srgbClr val="1d2e5f"/>
                </a:solidFill>
                <a:latin typeface="Arial"/>
                <a:ea typeface="DejaVu Sans"/>
              </a:rPr>
              <a:t>(чутливість </a:t>
            </a:r>
            <a:r>
              <a:rPr b="0" lang="ru-RU" sz="2800" spc="-7" strike="noStrike">
                <a:solidFill>
                  <a:srgbClr val="1d2e5f"/>
                </a:solidFill>
                <a:latin typeface="Arial"/>
                <a:ea typeface="DejaVu Sans"/>
              </a:rPr>
              <a:t>– </a:t>
            </a:r>
            <a:r>
              <a:rPr b="0" lang="ru-RU" sz="2800" spc="-1" strike="noStrike">
                <a:solidFill>
                  <a:srgbClr val="1d2e5f"/>
                </a:solidFill>
                <a:latin typeface="Arial"/>
                <a:ea typeface="DejaVu Sans"/>
              </a:rPr>
              <a:t>38 </a:t>
            </a:r>
            <a:r>
              <a:rPr b="0" lang="ru-RU" sz="2800" spc="-7" strike="noStrike">
                <a:solidFill>
                  <a:srgbClr val="1d2e5f"/>
                </a:solidFill>
                <a:latin typeface="Arial"/>
                <a:ea typeface="DejaVu Sans"/>
              </a:rPr>
              <a:t>%,  специфічність – </a:t>
            </a:r>
            <a:r>
              <a:rPr b="0" lang="ru-RU" sz="2800" spc="-1" strike="noStrike">
                <a:solidFill>
                  <a:srgbClr val="1d2e5f"/>
                </a:solidFill>
                <a:latin typeface="Arial"/>
                <a:ea typeface="DejaVu Sans"/>
              </a:rPr>
              <a:t>98 </a:t>
            </a:r>
            <a:r>
              <a:rPr b="0" lang="ru-RU" sz="2800" spc="-7" strike="noStrike">
                <a:solidFill>
                  <a:srgbClr val="1d2e5f"/>
                </a:solidFill>
                <a:latin typeface="Arial"/>
                <a:ea typeface="DejaVu Sans"/>
              </a:rPr>
              <a:t>%). </a:t>
            </a:r>
            <a:r>
              <a:rPr b="0" lang="ru-RU" sz="2800" spc="-15" strike="noStrike">
                <a:solidFill>
                  <a:srgbClr val="1d2e5f"/>
                </a:solidFill>
                <a:latin typeface="Arial"/>
                <a:ea typeface="DejaVu Sans"/>
              </a:rPr>
              <a:t>Кореляції </a:t>
            </a:r>
            <a:r>
              <a:rPr b="0" lang="ru-RU" sz="2800" spc="-7" strike="noStrike">
                <a:solidFill>
                  <a:srgbClr val="1d2e5f"/>
                </a:solidFill>
                <a:latin typeface="Arial"/>
                <a:ea typeface="DejaVu Sans"/>
              </a:rPr>
              <a:t>між </a:t>
            </a:r>
            <a:r>
              <a:rPr b="0" lang="ru-RU" sz="2800" spc="-15" strike="noStrike">
                <a:solidFill>
                  <a:srgbClr val="1d2e5f"/>
                </a:solidFill>
                <a:latin typeface="Arial"/>
                <a:ea typeface="DejaVu Sans"/>
              </a:rPr>
              <a:t>висотою </a:t>
            </a:r>
            <a:r>
              <a:rPr b="0" lang="ru-RU" sz="2800" spc="-7" strike="noStrike">
                <a:solidFill>
                  <a:srgbClr val="1d2e5f"/>
                </a:solidFill>
                <a:latin typeface="Arial"/>
                <a:ea typeface="DejaVu Sans"/>
              </a:rPr>
              <a:t>титру і </a:t>
            </a:r>
            <a:r>
              <a:rPr b="0" lang="ru-RU" sz="2800" spc="-1" strike="noStrike">
                <a:solidFill>
                  <a:srgbClr val="1d2e5f"/>
                </a:solidFill>
                <a:latin typeface="Arial"/>
                <a:ea typeface="DejaVu Sans"/>
              </a:rPr>
              <a:t>клінічним </a:t>
            </a:r>
            <a:r>
              <a:rPr b="0" lang="ru-RU" sz="2800" spc="-12" strike="noStrike">
                <a:solidFill>
                  <a:srgbClr val="1d2e5f"/>
                </a:solidFill>
                <a:latin typeface="Arial"/>
                <a:ea typeface="DejaVu Sans"/>
              </a:rPr>
              <a:t>станом  </a:t>
            </a:r>
            <a:r>
              <a:rPr b="0" lang="ru-RU" sz="2800" spc="-21" strike="noStrike">
                <a:solidFill>
                  <a:srgbClr val="1d2e5f"/>
                </a:solidFill>
                <a:latin typeface="Arial"/>
                <a:ea typeface="DejaVu Sans"/>
              </a:rPr>
              <a:t>хворого</a:t>
            </a:r>
            <a:r>
              <a:rPr b="0" lang="ru-RU" sz="2800" spc="4" strike="noStrike">
                <a:solidFill>
                  <a:srgbClr val="1d2e5f"/>
                </a:solidFill>
                <a:latin typeface="Arial"/>
                <a:ea typeface="DejaVu Sans"/>
              </a:rPr>
              <a:t> </a:t>
            </a:r>
            <a:r>
              <a:rPr b="0" lang="ru-RU" sz="2800" spc="-7" strike="noStrike">
                <a:solidFill>
                  <a:srgbClr val="1d2e5f"/>
                </a:solidFill>
                <a:latin typeface="Arial"/>
                <a:ea typeface="DejaVu Sans"/>
              </a:rPr>
              <a:t>немає.</a:t>
            </a:r>
            <a:endParaRPr b="0" lang="ru-RU" sz="2800" spc="-1" strike="noStrike">
              <a:latin typeface="Arial"/>
            </a:endParaRPr>
          </a:p>
        </p:txBody>
      </p:sp>
    </p:spTree>
  </p:cSld>
  <mc:AlternateContent>
    <mc:Choice Requires="p14">
      <p:transition spd="slow" p14:dur="2000"/>
    </mc:Choice>
    <mc:Fallback>
      <p:transition spd="slow"/>
    </mc:Fallback>
  </mc:AlternateContent>
</p:sld>
</file>

<file path=ppt/slides/slide9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9" name="CustomShape 1"/>
          <p:cNvSpPr/>
          <p:nvPr/>
        </p:nvSpPr>
        <p:spPr>
          <a:xfrm>
            <a:off x="297000" y="317880"/>
            <a:ext cx="12413160" cy="9121680"/>
          </a:xfrm>
          <a:prstGeom prst="rect">
            <a:avLst/>
          </a:prstGeom>
          <a:noFill/>
          <a:ln>
            <a:noFill/>
          </a:ln>
        </p:spPr>
        <p:style>
          <a:lnRef idx="0"/>
          <a:fillRef idx="0"/>
          <a:effectRef idx="0"/>
          <a:fontRef idx="minor"/>
        </p:style>
        <p:txBody>
          <a:bodyPr lIns="0" rIns="0" tIns="12600" bIns="0">
            <a:spAutoFit/>
          </a:bodyPr>
          <a:p>
            <a:pPr marL="12600" algn="just">
              <a:lnSpc>
                <a:spcPct val="100000"/>
              </a:lnSpc>
              <a:spcBef>
                <a:spcPts val="99"/>
              </a:spcBef>
            </a:pPr>
            <a:r>
              <a:rPr b="1" lang="ru-RU" sz="2600" spc="-12" strike="noStrike">
                <a:solidFill>
                  <a:srgbClr val="c00000"/>
                </a:solidFill>
                <a:latin typeface="Arial"/>
                <a:ea typeface="DejaVu Sans"/>
              </a:rPr>
              <a:t>Антиспермальні </a:t>
            </a:r>
            <a:r>
              <a:rPr b="1" lang="ru-RU" sz="2600" spc="-1" strike="noStrike">
                <a:solidFill>
                  <a:srgbClr val="c00000"/>
                </a:solidFill>
                <a:latin typeface="Arial"/>
                <a:ea typeface="DejaVu Sans"/>
              </a:rPr>
              <a:t>антитіла (ASA) </a:t>
            </a:r>
            <a:r>
              <a:rPr b="0" lang="ru-RU" sz="2600" spc="-1" strike="noStrike">
                <a:solidFill>
                  <a:srgbClr val="1d2e5f"/>
                </a:solidFill>
                <a:latin typeface="Arial"/>
                <a:ea typeface="DejaVu Sans"/>
              </a:rPr>
              <a:t>– </a:t>
            </a:r>
            <a:r>
              <a:rPr b="0" lang="ru-RU" sz="2600" spc="-15" strike="noStrike">
                <a:solidFill>
                  <a:srgbClr val="1d2e5f"/>
                </a:solidFill>
                <a:latin typeface="Arial"/>
                <a:ea typeface="DejaVu Sans"/>
              </a:rPr>
              <a:t>синтезуються </a:t>
            </a:r>
            <a:r>
              <a:rPr b="0" lang="ru-RU" sz="2600" spc="-1" strike="noStrike">
                <a:solidFill>
                  <a:srgbClr val="1d2e5f"/>
                </a:solidFill>
                <a:latin typeface="Arial"/>
                <a:ea typeface="DejaVu Sans"/>
              </a:rPr>
              <a:t>до </a:t>
            </a:r>
            <a:r>
              <a:rPr b="0" lang="ru-RU" sz="2600" spc="-7" strike="noStrike">
                <a:solidFill>
                  <a:srgbClr val="1d2e5f"/>
                </a:solidFill>
                <a:latin typeface="Arial"/>
                <a:ea typeface="DejaVu Sans"/>
              </a:rPr>
              <a:t>різних </a:t>
            </a:r>
            <a:r>
              <a:rPr b="0" lang="ru-RU" sz="2600" spc="-1" strike="noStrike">
                <a:solidFill>
                  <a:srgbClr val="1d2e5f"/>
                </a:solidFill>
                <a:latin typeface="Arial"/>
                <a:ea typeface="DejaVu Sans"/>
              </a:rPr>
              <a:t>частин  </a:t>
            </a:r>
            <a:r>
              <a:rPr b="0" lang="ru-RU" sz="2600" spc="-15" strike="noStrike">
                <a:solidFill>
                  <a:srgbClr val="1d2e5f"/>
                </a:solidFill>
                <a:latin typeface="Arial"/>
                <a:ea typeface="DejaVu Sans"/>
              </a:rPr>
              <a:t>сперматозоїда (головки, </a:t>
            </a:r>
            <a:r>
              <a:rPr b="0" lang="ru-RU" sz="2600" spc="-12" strike="noStrike">
                <a:solidFill>
                  <a:srgbClr val="1d2e5f"/>
                </a:solidFill>
                <a:latin typeface="Arial"/>
                <a:ea typeface="DejaVu Sans"/>
              </a:rPr>
              <a:t>хвоста, середньої </a:t>
            </a:r>
            <a:r>
              <a:rPr b="0" lang="ru-RU" sz="2600" spc="-7" strike="noStrike">
                <a:solidFill>
                  <a:srgbClr val="1d2e5f"/>
                </a:solidFill>
                <a:latin typeface="Arial"/>
                <a:ea typeface="DejaVu Sans"/>
              </a:rPr>
              <a:t>частини). </a:t>
            </a:r>
            <a:r>
              <a:rPr b="0" lang="ru-RU" sz="2600" spc="-1" strike="noStrike">
                <a:solidFill>
                  <a:srgbClr val="1d2e5f"/>
                </a:solidFill>
                <a:latin typeface="Arial"/>
                <a:ea typeface="DejaVu Sans"/>
              </a:rPr>
              <a:t>Можуть </a:t>
            </a:r>
            <a:r>
              <a:rPr b="0" lang="ru-RU" sz="2600" spc="-21" strike="noStrike">
                <a:solidFill>
                  <a:srgbClr val="1d2e5f"/>
                </a:solidFill>
                <a:latin typeface="Arial"/>
                <a:ea typeface="DejaVu Sans"/>
              </a:rPr>
              <a:t>синтезуватися </a:t>
            </a:r>
            <a:r>
              <a:rPr b="0" lang="ru-RU" sz="2600" spc="-1" strike="noStrike">
                <a:solidFill>
                  <a:srgbClr val="1d2e5f"/>
                </a:solidFill>
                <a:latin typeface="Arial"/>
                <a:ea typeface="DejaVu Sans"/>
              </a:rPr>
              <a:t>як у  </a:t>
            </a:r>
            <a:r>
              <a:rPr b="0" lang="ru-RU" sz="2600" spc="-12" strike="noStrike">
                <a:solidFill>
                  <a:srgbClr val="1d2e5f"/>
                </a:solidFill>
                <a:latin typeface="Arial"/>
                <a:ea typeface="DejaVu Sans"/>
              </a:rPr>
              <a:t>чоловіків, так </a:t>
            </a:r>
            <a:r>
              <a:rPr b="0" lang="ru-RU" sz="2600" spc="-1" strike="noStrike">
                <a:solidFill>
                  <a:srgbClr val="1d2e5f"/>
                </a:solidFill>
                <a:latin typeface="Arial"/>
                <a:ea typeface="DejaVu Sans"/>
              </a:rPr>
              <a:t>і у </a:t>
            </a:r>
            <a:r>
              <a:rPr b="0" lang="ru-RU" sz="2600" spc="-7" strike="noStrike">
                <a:solidFill>
                  <a:srgbClr val="1d2e5f"/>
                </a:solidFill>
                <a:latin typeface="Arial"/>
                <a:ea typeface="DejaVu Sans"/>
              </a:rPr>
              <a:t>жінок, </a:t>
            </a:r>
            <a:r>
              <a:rPr b="0" lang="ru-RU" sz="2600" spc="-1" strike="noStrike">
                <a:solidFill>
                  <a:srgbClr val="1d2e5f"/>
                </a:solidFill>
                <a:latin typeface="Arial"/>
                <a:ea typeface="DejaVu Sans"/>
              </a:rPr>
              <a:t>і </a:t>
            </a:r>
            <a:r>
              <a:rPr b="0" lang="ru-RU" sz="2600" spc="-12" strike="noStrike">
                <a:solidFill>
                  <a:srgbClr val="1d2e5f"/>
                </a:solidFill>
                <a:latin typeface="Arial"/>
                <a:ea typeface="DejaVu Sans"/>
              </a:rPr>
              <a:t>призводять </a:t>
            </a:r>
            <a:r>
              <a:rPr b="0" lang="ru-RU" sz="2600" spc="-7" strike="noStrike">
                <a:solidFill>
                  <a:srgbClr val="1d2e5f"/>
                </a:solidFill>
                <a:latin typeface="Arial"/>
                <a:ea typeface="DejaVu Sans"/>
              </a:rPr>
              <a:t>до зниження </a:t>
            </a:r>
            <a:r>
              <a:rPr b="0" lang="ru-RU" sz="2600" spc="-12" strike="noStrike">
                <a:solidFill>
                  <a:srgbClr val="1d2e5f"/>
                </a:solidFill>
                <a:latin typeface="Arial"/>
                <a:ea typeface="DejaVu Sans"/>
              </a:rPr>
              <a:t>рухливості </a:t>
            </a:r>
            <a:r>
              <a:rPr b="0" lang="ru-RU" sz="2600" spc="-15" strike="noStrike">
                <a:solidFill>
                  <a:srgbClr val="1d2e5f"/>
                </a:solidFill>
                <a:latin typeface="Arial"/>
                <a:ea typeface="DejaVu Sans"/>
              </a:rPr>
              <a:t>сперматозоїдів, </a:t>
            </a:r>
            <a:r>
              <a:rPr b="0" lang="ru-RU" sz="2600" spc="-21" strike="noStrike">
                <a:solidFill>
                  <a:srgbClr val="1d2e5f"/>
                </a:solidFill>
                <a:latin typeface="Arial"/>
                <a:ea typeface="DejaVu Sans"/>
              </a:rPr>
              <a:t>їх  </a:t>
            </a:r>
            <a:r>
              <a:rPr b="0" lang="ru-RU" sz="2600" spc="-15" strike="noStrike">
                <a:solidFill>
                  <a:srgbClr val="1d2e5f"/>
                </a:solidFill>
                <a:latin typeface="Arial"/>
                <a:ea typeface="DejaVu Sans"/>
              </a:rPr>
              <a:t>аглютинації, </a:t>
            </a:r>
            <a:r>
              <a:rPr b="0" lang="ru-RU" sz="2600" spc="-7" strike="noStrike">
                <a:solidFill>
                  <a:srgbClr val="1d2e5f"/>
                </a:solidFill>
                <a:latin typeface="Arial"/>
                <a:ea typeface="DejaVu Sans"/>
              </a:rPr>
              <a:t>порушення функціональної </a:t>
            </a:r>
            <a:r>
              <a:rPr b="0" lang="ru-RU" sz="2600" spc="-1" strike="noStrike">
                <a:solidFill>
                  <a:srgbClr val="1d2e5f"/>
                </a:solidFill>
                <a:latin typeface="Arial"/>
                <a:ea typeface="DejaVu Sans"/>
              </a:rPr>
              <a:t>активності, </a:t>
            </a:r>
            <a:r>
              <a:rPr b="0" lang="ru-RU" sz="2600" spc="-15" strike="noStrike">
                <a:solidFill>
                  <a:srgbClr val="1d2e5f"/>
                </a:solidFill>
                <a:latin typeface="Arial"/>
                <a:ea typeface="DejaVu Sans"/>
              </a:rPr>
              <a:t>блокування проходження  </a:t>
            </a:r>
            <a:r>
              <a:rPr b="0" lang="ru-RU" sz="2600" spc="-12" strike="noStrike">
                <a:solidFill>
                  <a:srgbClr val="1d2e5f"/>
                </a:solidFill>
                <a:latin typeface="Arial"/>
                <a:ea typeface="DejaVu Sans"/>
              </a:rPr>
              <a:t>через </a:t>
            </a:r>
            <a:r>
              <a:rPr b="0" lang="ru-RU" sz="2600" spc="-1" strike="noStrike">
                <a:solidFill>
                  <a:srgbClr val="1d2e5f"/>
                </a:solidFill>
                <a:latin typeface="Arial"/>
                <a:ea typeface="DejaVu Sans"/>
              </a:rPr>
              <a:t>цервікальний слиз і </a:t>
            </a:r>
            <a:r>
              <a:rPr b="0" lang="ru-RU" sz="2600" spc="-7" strike="noStrike">
                <a:solidFill>
                  <a:srgbClr val="1d2e5f"/>
                </a:solidFill>
                <a:latin typeface="Arial"/>
                <a:ea typeface="DejaVu Sans"/>
              </a:rPr>
              <a:t>неможливості запліднити </a:t>
            </a:r>
            <a:r>
              <a:rPr b="0" lang="ru-RU" sz="2600" spc="-26" strike="noStrike">
                <a:solidFill>
                  <a:srgbClr val="1d2e5f"/>
                </a:solidFill>
                <a:latin typeface="Arial"/>
                <a:ea typeface="DejaVu Sans"/>
              </a:rPr>
              <a:t>яйцеклітину. </a:t>
            </a:r>
            <a:r>
              <a:rPr b="0" lang="ru-RU" sz="2600" spc="-46" strike="noStrike">
                <a:solidFill>
                  <a:srgbClr val="1d2e5f"/>
                </a:solidFill>
                <a:latin typeface="Arial"/>
                <a:ea typeface="DejaVu Sans"/>
              </a:rPr>
              <a:t>Тому </a:t>
            </a:r>
            <a:r>
              <a:rPr b="0" lang="ru-RU" sz="2600" spc="-7" strike="noStrike">
                <a:solidFill>
                  <a:srgbClr val="1d2e5f"/>
                </a:solidFill>
                <a:latin typeface="Arial"/>
                <a:ea typeface="DejaVu Sans"/>
              </a:rPr>
              <a:t>наявність  даних антитіл </a:t>
            </a:r>
            <a:r>
              <a:rPr b="0" lang="ru-RU" sz="2600" spc="-15" strike="noStrike">
                <a:solidFill>
                  <a:srgbClr val="1d2e5f"/>
                </a:solidFill>
                <a:latin typeface="Arial"/>
                <a:ea typeface="DejaVu Sans"/>
              </a:rPr>
              <a:t>розглядається </a:t>
            </a:r>
            <a:r>
              <a:rPr b="0" lang="ru-RU" sz="2600" spc="-1" strike="noStrike">
                <a:solidFill>
                  <a:srgbClr val="1d2e5f"/>
                </a:solidFill>
                <a:latin typeface="Arial"/>
                <a:ea typeface="DejaVu Sans"/>
              </a:rPr>
              <a:t>як </a:t>
            </a:r>
            <a:r>
              <a:rPr b="0" lang="ru-RU" sz="2600" spc="-21" strike="noStrike">
                <a:solidFill>
                  <a:srgbClr val="1d2e5f"/>
                </a:solidFill>
                <a:latin typeface="Arial"/>
                <a:ea typeface="DejaVu Sans"/>
              </a:rPr>
              <a:t>одна </a:t>
            </a:r>
            <a:r>
              <a:rPr b="0" lang="ru-RU" sz="2600" spc="-1" strike="noStrike">
                <a:solidFill>
                  <a:srgbClr val="1d2e5f"/>
                </a:solidFill>
                <a:latin typeface="Arial"/>
                <a:ea typeface="DejaVu Sans"/>
              </a:rPr>
              <a:t>з причин </a:t>
            </a:r>
            <a:r>
              <a:rPr b="0" lang="ru-RU" sz="2600" spc="-12" strike="noStrike">
                <a:solidFill>
                  <a:srgbClr val="1d2e5f"/>
                </a:solidFill>
                <a:latin typeface="Arial"/>
                <a:ea typeface="DejaVu Sans"/>
              </a:rPr>
              <a:t>імунологічного </a:t>
            </a:r>
            <a:r>
              <a:rPr b="0" lang="ru-RU" sz="2600" spc="-15" strike="noStrike">
                <a:solidFill>
                  <a:srgbClr val="1d2e5f"/>
                </a:solidFill>
                <a:latin typeface="Arial"/>
                <a:ea typeface="DejaVu Sans"/>
              </a:rPr>
              <a:t>безпліддя </a:t>
            </a:r>
            <a:r>
              <a:rPr b="0" lang="ru-RU" sz="2600" spc="-1" strike="noStrike">
                <a:solidFill>
                  <a:srgbClr val="1d2e5f"/>
                </a:solidFill>
                <a:latin typeface="Arial"/>
                <a:ea typeface="DejaVu Sans"/>
              </a:rPr>
              <a:t>(як  </a:t>
            </a:r>
            <a:r>
              <a:rPr b="0" lang="ru-RU" sz="2600" spc="-15" strike="noStrike">
                <a:solidFill>
                  <a:srgbClr val="1d2e5f"/>
                </a:solidFill>
                <a:latin typeface="Arial"/>
                <a:ea typeface="DejaVu Sans"/>
              </a:rPr>
              <a:t>чоловічого, </a:t>
            </a:r>
            <a:r>
              <a:rPr b="0" lang="ru-RU" sz="2600" spc="-12" strike="noStrike">
                <a:solidFill>
                  <a:srgbClr val="1d2e5f"/>
                </a:solidFill>
                <a:latin typeface="Arial"/>
                <a:ea typeface="DejaVu Sans"/>
              </a:rPr>
              <a:t>так </a:t>
            </a:r>
            <a:r>
              <a:rPr b="0" lang="ru-RU" sz="2600" spc="-1" strike="noStrike">
                <a:solidFill>
                  <a:srgbClr val="1d2e5f"/>
                </a:solidFill>
                <a:latin typeface="Arial"/>
                <a:ea typeface="DejaVu Sans"/>
              </a:rPr>
              <a:t>і</a:t>
            </a:r>
            <a:r>
              <a:rPr b="0" lang="ru-RU" sz="2600" spc="12" strike="noStrike">
                <a:solidFill>
                  <a:srgbClr val="1d2e5f"/>
                </a:solidFill>
                <a:latin typeface="Arial"/>
                <a:ea typeface="DejaVu Sans"/>
              </a:rPr>
              <a:t> </a:t>
            </a:r>
            <a:r>
              <a:rPr b="0" lang="ru-RU" sz="2600" spc="-15" strike="noStrike">
                <a:solidFill>
                  <a:srgbClr val="1d2e5f"/>
                </a:solidFill>
                <a:latin typeface="Arial"/>
                <a:ea typeface="DejaVu Sans"/>
              </a:rPr>
              <a:t>жіночого).</a:t>
            </a:r>
            <a:endParaRPr b="0" lang="ru-RU" sz="2600" spc="-1" strike="noStrike">
              <a:latin typeface="Arial"/>
            </a:endParaRPr>
          </a:p>
          <a:p>
            <a:pPr marL="12600" algn="just">
              <a:lnSpc>
                <a:spcPct val="100000"/>
              </a:lnSpc>
              <a:spcBef>
                <a:spcPts val="6"/>
              </a:spcBef>
            </a:pPr>
            <a:r>
              <a:rPr b="1" lang="ru-RU" sz="2600" spc="-7" strike="noStrike">
                <a:solidFill>
                  <a:srgbClr val="c00000"/>
                </a:solidFill>
                <a:latin typeface="Arial"/>
                <a:ea typeface="DejaVu Sans"/>
              </a:rPr>
              <a:t>Антитіла </a:t>
            </a:r>
            <a:r>
              <a:rPr b="1" lang="ru-RU" sz="2600" spc="-1" strike="noStrike">
                <a:solidFill>
                  <a:srgbClr val="c00000"/>
                </a:solidFill>
                <a:latin typeface="Arial"/>
                <a:ea typeface="DejaVu Sans"/>
              </a:rPr>
              <a:t>до </a:t>
            </a:r>
            <a:r>
              <a:rPr b="1" lang="ru-RU" sz="2600" spc="-12" strike="noStrike">
                <a:solidFill>
                  <a:srgbClr val="c00000"/>
                </a:solidFill>
                <a:latin typeface="Arial"/>
                <a:ea typeface="DejaVu Sans"/>
              </a:rPr>
              <a:t>двоспіральної </a:t>
            </a:r>
            <a:r>
              <a:rPr b="1" lang="ru-RU" sz="2600" spc="-1" strike="noStrike">
                <a:solidFill>
                  <a:srgbClr val="c00000"/>
                </a:solidFill>
                <a:latin typeface="Arial"/>
                <a:ea typeface="DejaVu Sans"/>
              </a:rPr>
              <a:t>нативної </a:t>
            </a:r>
            <a:r>
              <a:rPr b="1" lang="ru-RU" sz="2600" spc="-7" strike="noStrike">
                <a:solidFill>
                  <a:srgbClr val="c00000"/>
                </a:solidFill>
                <a:latin typeface="Arial"/>
                <a:ea typeface="DejaVu Sans"/>
              </a:rPr>
              <a:t>ДНК </a:t>
            </a:r>
            <a:r>
              <a:rPr b="0" lang="ru-RU" sz="2600" spc="-1" strike="noStrike">
                <a:solidFill>
                  <a:srgbClr val="1d2e5f"/>
                </a:solidFill>
                <a:latin typeface="Arial"/>
                <a:ea typeface="DejaVu Sans"/>
              </a:rPr>
              <a:t>– високоспецифічні </a:t>
            </a:r>
            <a:r>
              <a:rPr b="0" lang="ru-RU" sz="2600" spc="-7" strike="noStrike">
                <a:solidFill>
                  <a:srgbClr val="1d2e5f"/>
                </a:solidFill>
                <a:latin typeface="Arial"/>
                <a:ea typeface="DejaVu Sans"/>
              </a:rPr>
              <a:t>для </a:t>
            </a:r>
            <a:r>
              <a:rPr b="0" lang="ru-RU" sz="2600" spc="-12" strike="noStrike">
                <a:solidFill>
                  <a:srgbClr val="1d2e5f"/>
                </a:solidFill>
                <a:latin typeface="Arial"/>
                <a:ea typeface="DejaVu Sans"/>
              </a:rPr>
              <a:t>системного  червоного вовчака. </a:t>
            </a:r>
            <a:r>
              <a:rPr b="0" lang="ru-RU" sz="2600" spc="-1" strike="noStrike">
                <a:solidFill>
                  <a:srgbClr val="1d2e5f"/>
                </a:solidFill>
                <a:latin typeface="Arial"/>
                <a:ea typeface="DejaVu Sans"/>
              </a:rPr>
              <a:t>Вони можуть </a:t>
            </a:r>
            <a:r>
              <a:rPr b="0" lang="ru-RU" sz="2600" spc="-15" strike="noStrike">
                <a:solidFill>
                  <a:srgbClr val="1d2e5f"/>
                </a:solidFill>
                <a:latin typeface="Arial"/>
                <a:ea typeface="DejaVu Sans"/>
              </a:rPr>
              <a:t>бути </a:t>
            </a:r>
            <a:r>
              <a:rPr b="0" lang="ru-RU" sz="2600" spc="-12" strike="noStrike">
                <a:solidFill>
                  <a:srgbClr val="1d2e5f"/>
                </a:solidFill>
                <a:latin typeface="Arial"/>
                <a:ea typeface="DejaVu Sans"/>
              </a:rPr>
              <a:t>виявлені </a:t>
            </a:r>
            <a:r>
              <a:rPr b="0" lang="ru-RU" sz="2600" spc="-1" strike="noStrike">
                <a:solidFill>
                  <a:srgbClr val="1d2e5f"/>
                </a:solidFill>
                <a:latin typeface="Arial"/>
                <a:ea typeface="DejaVu Sans"/>
              </a:rPr>
              <a:t>у 40–50 % </a:t>
            </a:r>
            <a:r>
              <a:rPr b="0" lang="ru-RU" sz="2600" spc="-7" strike="noStrike">
                <a:solidFill>
                  <a:srgbClr val="1d2e5f"/>
                </a:solidFill>
                <a:latin typeface="Arial"/>
                <a:ea typeface="DejaVu Sans"/>
              </a:rPr>
              <a:t>хворих </a:t>
            </a:r>
            <a:r>
              <a:rPr b="0" lang="ru-RU" sz="2600" spc="-1" strike="noStrike">
                <a:solidFill>
                  <a:srgbClr val="1d2e5f"/>
                </a:solidFill>
                <a:latin typeface="Arial"/>
                <a:ea typeface="DejaVu Sans"/>
              </a:rPr>
              <a:t>на </a:t>
            </a:r>
            <a:r>
              <a:rPr b="0" lang="ru-RU" sz="2600" spc="-7" strike="noStrike">
                <a:solidFill>
                  <a:srgbClr val="1d2e5f"/>
                </a:solidFill>
                <a:latin typeface="Arial"/>
                <a:ea typeface="DejaVu Sans"/>
              </a:rPr>
              <a:t>системний  червоний </a:t>
            </a:r>
            <a:r>
              <a:rPr b="0" lang="ru-RU" sz="2600" spc="-26" strike="noStrike">
                <a:solidFill>
                  <a:srgbClr val="1d2e5f"/>
                </a:solidFill>
                <a:latin typeface="Arial"/>
                <a:ea typeface="DejaVu Sans"/>
              </a:rPr>
              <a:t>вовчак. </a:t>
            </a:r>
            <a:r>
              <a:rPr b="0" lang="ru-RU" sz="2600" spc="-1" strike="noStrike">
                <a:solidFill>
                  <a:srgbClr val="1d2e5f"/>
                </a:solidFill>
                <a:latin typeface="Arial"/>
                <a:ea typeface="DejaVu Sans"/>
              </a:rPr>
              <a:t>Існує </a:t>
            </a:r>
            <a:r>
              <a:rPr b="0" lang="ru-RU" sz="2600" spc="-15" strike="noStrike">
                <a:solidFill>
                  <a:srgbClr val="1d2e5f"/>
                </a:solidFill>
                <a:latin typeface="Arial"/>
                <a:ea typeface="DejaVu Sans"/>
              </a:rPr>
              <a:t>кореляція </a:t>
            </a:r>
            <a:r>
              <a:rPr b="0" lang="ru-RU" sz="2600" spc="-1" strike="noStrike">
                <a:solidFill>
                  <a:srgbClr val="1d2e5f"/>
                </a:solidFill>
                <a:latin typeface="Arial"/>
                <a:ea typeface="DejaVu Sans"/>
              </a:rPr>
              <a:t>між </a:t>
            </a:r>
            <a:r>
              <a:rPr b="0" lang="ru-RU" sz="2600" spc="-7" strike="noStrike">
                <a:solidFill>
                  <a:srgbClr val="1d2e5f"/>
                </a:solidFill>
                <a:latin typeface="Arial"/>
                <a:ea typeface="DejaVu Sans"/>
              </a:rPr>
              <a:t>активністю </a:t>
            </a:r>
            <a:r>
              <a:rPr b="0" lang="ru-RU" sz="2600" spc="-15" strike="noStrike">
                <a:solidFill>
                  <a:srgbClr val="1d2e5f"/>
                </a:solidFill>
                <a:latin typeface="Arial"/>
                <a:ea typeface="DejaVu Sans"/>
              </a:rPr>
              <a:t>системного </a:t>
            </a:r>
            <a:r>
              <a:rPr b="0" lang="ru-RU" sz="2600" spc="-12" strike="noStrike">
                <a:solidFill>
                  <a:srgbClr val="1d2e5f"/>
                </a:solidFill>
                <a:latin typeface="Arial"/>
                <a:ea typeface="DejaVu Sans"/>
              </a:rPr>
              <a:t>червоного </a:t>
            </a:r>
            <a:r>
              <a:rPr b="0" lang="ru-RU" sz="2600" spc="-15" strike="noStrike">
                <a:solidFill>
                  <a:srgbClr val="1d2e5f"/>
                </a:solidFill>
                <a:latin typeface="Arial"/>
                <a:ea typeface="DejaVu Sans"/>
              </a:rPr>
              <a:t>вовчака,  </a:t>
            </a:r>
            <a:r>
              <a:rPr b="0" lang="ru-RU" sz="2600" spc="-7" strike="noStrike">
                <a:solidFill>
                  <a:srgbClr val="1d2e5f"/>
                </a:solidFill>
                <a:latin typeface="Arial"/>
                <a:ea typeface="DejaVu Sans"/>
              </a:rPr>
              <a:t>наявністю </a:t>
            </a:r>
            <a:r>
              <a:rPr b="0" lang="ru-RU" sz="2600" spc="-12" strike="noStrike">
                <a:solidFill>
                  <a:srgbClr val="1d2e5f"/>
                </a:solidFill>
                <a:latin typeface="Arial"/>
                <a:ea typeface="DejaVu Sans"/>
              </a:rPr>
              <a:t>гломерулонефриту </a:t>
            </a:r>
            <a:r>
              <a:rPr b="0" lang="ru-RU" sz="2600" spc="-1" strike="noStrike">
                <a:solidFill>
                  <a:srgbClr val="1d2e5f"/>
                </a:solidFill>
                <a:latin typeface="Arial"/>
                <a:ea typeface="DejaVu Sans"/>
              </a:rPr>
              <a:t>і рівнем </a:t>
            </a:r>
            <a:r>
              <a:rPr b="0" lang="ru-RU" sz="2600" spc="-7" strike="noStrike">
                <a:solidFill>
                  <a:srgbClr val="1d2e5f"/>
                </a:solidFill>
                <a:latin typeface="Arial"/>
                <a:ea typeface="DejaVu Sans"/>
              </a:rPr>
              <a:t>антитіл </a:t>
            </a:r>
            <a:r>
              <a:rPr b="0" lang="ru-RU" sz="2600" spc="-1" strike="noStrike">
                <a:solidFill>
                  <a:srgbClr val="1d2e5f"/>
                </a:solidFill>
                <a:latin typeface="Arial"/>
                <a:ea typeface="DejaVu Sans"/>
              </a:rPr>
              <a:t>до </a:t>
            </a:r>
            <a:r>
              <a:rPr b="0" lang="ru-RU" sz="2600" spc="-12" strike="noStrike">
                <a:solidFill>
                  <a:srgbClr val="1d2e5f"/>
                </a:solidFill>
                <a:latin typeface="Arial"/>
                <a:ea typeface="DejaVu Sans"/>
              </a:rPr>
              <a:t>двухспіральной </a:t>
            </a:r>
            <a:r>
              <a:rPr b="0" lang="ru-RU" sz="2600" spc="-7" strike="noStrike">
                <a:solidFill>
                  <a:srgbClr val="1d2e5f"/>
                </a:solidFill>
                <a:latin typeface="Arial"/>
                <a:ea typeface="DejaVu Sans"/>
              </a:rPr>
              <a:t>ДНК </a:t>
            </a:r>
            <a:r>
              <a:rPr b="0" lang="ru-RU" sz="2600" spc="-1" strike="noStrike">
                <a:solidFill>
                  <a:srgbClr val="1d2e5f"/>
                </a:solidFill>
                <a:latin typeface="Arial"/>
                <a:ea typeface="DejaVu Sans"/>
              </a:rPr>
              <a:t>в  </a:t>
            </a:r>
            <a:r>
              <a:rPr b="0" lang="ru-RU" sz="2600" spc="-12" strike="noStrike">
                <a:solidFill>
                  <a:srgbClr val="1d2e5f"/>
                </a:solidFill>
                <a:latin typeface="Arial"/>
                <a:ea typeface="DejaVu Sans"/>
              </a:rPr>
              <a:t>сироватці</a:t>
            </a:r>
            <a:r>
              <a:rPr b="0" lang="ru-RU" sz="2600" spc="-26" strike="noStrike">
                <a:solidFill>
                  <a:srgbClr val="1d2e5f"/>
                </a:solidFill>
                <a:latin typeface="Arial"/>
                <a:ea typeface="DejaVu Sans"/>
              </a:rPr>
              <a:t> </a:t>
            </a:r>
            <a:r>
              <a:rPr b="0" lang="ru-RU" sz="2600" spc="-1" strike="noStrike">
                <a:solidFill>
                  <a:srgbClr val="1d2e5f"/>
                </a:solidFill>
                <a:latin typeface="Arial"/>
                <a:ea typeface="DejaVu Sans"/>
              </a:rPr>
              <a:t>крові.</a:t>
            </a:r>
            <a:endParaRPr b="0" lang="ru-RU" sz="2600" spc="-1" strike="noStrike">
              <a:latin typeface="Arial"/>
            </a:endParaRPr>
          </a:p>
          <a:p>
            <a:pPr marL="12600" algn="just">
              <a:lnSpc>
                <a:spcPct val="100000"/>
              </a:lnSpc>
            </a:pPr>
            <a:r>
              <a:rPr b="1" lang="ru-RU" sz="2600" spc="-1" strike="noStrike">
                <a:solidFill>
                  <a:srgbClr val="c00000"/>
                </a:solidFill>
                <a:latin typeface="Arial"/>
                <a:ea typeface="DejaVu Sans"/>
              </a:rPr>
              <a:t>LE-клітини </a:t>
            </a:r>
            <a:r>
              <a:rPr b="0" lang="ru-RU" sz="2600" spc="-1" strike="noStrike">
                <a:solidFill>
                  <a:srgbClr val="1d2e5f"/>
                </a:solidFill>
                <a:latin typeface="Arial"/>
                <a:ea typeface="DejaVu Sans"/>
              </a:rPr>
              <a:t>– </a:t>
            </a:r>
            <a:r>
              <a:rPr b="0" lang="ru-RU" sz="2600" spc="-15" strike="noStrike">
                <a:solidFill>
                  <a:srgbClr val="1d2e5f"/>
                </a:solidFill>
                <a:latin typeface="Arial"/>
                <a:ea typeface="DejaVu Sans"/>
              </a:rPr>
              <a:t>це</a:t>
            </a:r>
            <a:r>
              <a:rPr b="0" lang="ru-RU" sz="2600" spc="681" strike="noStrike">
                <a:solidFill>
                  <a:srgbClr val="1d2e5f"/>
                </a:solidFill>
                <a:latin typeface="Arial"/>
                <a:ea typeface="DejaVu Sans"/>
              </a:rPr>
              <a:t> </a:t>
            </a:r>
            <a:r>
              <a:rPr b="0" lang="ru-RU" sz="2600" spc="-7" strike="noStrike">
                <a:solidFill>
                  <a:srgbClr val="1d2e5f"/>
                </a:solidFill>
                <a:latin typeface="Arial"/>
                <a:ea typeface="DejaVu Sans"/>
              </a:rPr>
              <a:t>зрілі нейтрофільні </a:t>
            </a:r>
            <a:r>
              <a:rPr b="0" lang="ru-RU" sz="2600" spc="-1" strike="noStrike">
                <a:solidFill>
                  <a:srgbClr val="1d2e5f"/>
                </a:solidFill>
                <a:latin typeface="Arial"/>
                <a:ea typeface="DejaVu Sans"/>
              </a:rPr>
              <a:t>лейкоцити, які </a:t>
            </a:r>
            <a:r>
              <a:rPr b="0" lang="ru-RU" sz="2600" spc="-7" strike="noStrike">
                <a:solidFill>
                  <a:srgbClr val="1d2e5f"/>
                </a:solidFill>
                <a:latin typeface="Arial"/>
                <a:ea typeface="DejaVu Sans"/>
              </a:rPr>
              <a:t>містять </a:t>
            </a:r>
            <a:r>
              <a:rPr b="0" lang="ru-RU" sz="2600" spc="-15" strike="noStrike">
                <a:solidFill>
                  <a:srgbClr val="1d2e5f"/>
                </a:solidFill>
                <a:latin typeface="Arial"/>
                <a:ea typeface="DejaVu Sans"/>
              </a:rPr>
              <a:t>фагоцитований   гомогенний </a:t>
            </a:r>
            <a:r>
              <a:rPr b="0" lang="ru-RU" sz="2600" spc="-7" strike="noStrike">
                <a:solidFill>
                  <a:srgbClr val="1d2e5f"/>
                </a:solidFill>
                <a:latin typeface="Arial"/>
                <a:ea typeface="DejaVu Sans"/>
              </a:rPr>
              <a:t>ядерний </a:t>
            </a:r>
            <a:r>
              <a:rPr b="0" lang="ru-RU" sz="2600" spc="-15" strike="noStrike">
                <a:solidFill>
                  <a:srgbClr val="1d2e5f"/>
                </a:solidFill>
                <a:latin typeface="Arial"/>
                <a:ea typeface="DejaVu Sans"/>
              </a:rPr>
              <a:t>матеріал </a:t>
            </a:r>
            <a:r>
              <a:rPr b="0" lang="ru-RU" sz="2600" spc="-7" strike="noStrike">
                <a:solidFill>
                  <a:srgbClr val="1d2e5f"/>
                </a:solidFill>
                <a:latin typeface="Arial"/>
                <a:ea typeface="DejaVu Sans"/>
              </a:rPr>
              <a:t>(ядерні білки). </a:t>
            </a:r>
            <a:r>
              <a:rPr b="0" lang="ru-RU" sz="2600" spc="-1" strike="noStrike">
                <a:solidFill>
                  <a:srgbClr val="1d2e5f"/>
                </a:solidFill>
                <a:latin typeface="Arial"/>
                <a:ea typeface="DejaVu Sans"/>
              </a:rPr>
              <a:t>Формування LE-клітин  </a:t>
            </a:r>
            <a:r>
              <a:rPr b="0" lang="ru-RU" sz="2600" spc="-12" strike="noStrike">
                <a:solidFill>
                  <a:srgbClr val="1d2e5f"/>
                </a:solidFill>
                <a:latin typeface="Arial"/>
                <a:ea typeface="DejaVu Sans"/>
              </a:rPr>
              <a:t>відбувається </a:t>
            </a:r>
            <a:r>
              <a:rPr b="0" lang="ru-RU" sz="2600" spc="-7" strike="noStrike">
                <a:solidFill>
                  <a:srgbClr val="1d2e5f"/>
                </a:solidFill>
                <a:latin typeface="Arial"/>
                <a:ea typeface="DejaVu Sans"/>
              </a:rPr>
              <a:t>за наявності LE-фактору </a:t>
            </a:r>
            <a:r>
              <a:rPr b="0" lang="ru-RU" sz="2600" spc="-1" strike="noStrike">
                <a:solidFill>
                  <a:srgbClr val="1d2e5f"/>
                </a:solidFill>
                <a:latin typeface="Arial"/>
                <a:ea typeface="DejaVu Sans"/>
              </a:rPr>
              <a:t>в </a:t>
            </a:r>
            <a:r>
              <a:rPr b="0" lang="ru-RU" sz="2600" spc="-12" strike="noStrike">
                <a:solidFill>
                  <a:srgbClr val="1d2e5f"/>
                </a:solidFill>
                <a:latin typeface="Arial"/>
                <a:ea typeface="DejaVu Sans"/>
              </a:rPr>
              <a:t>плазмі </a:t>
            </a:r>
            <a:r>
              <a:rPr b="0" lang="ru-RU" sz="2600" spc="-1" strike="noStrike">
                <a:solidFill>
                  <a:srgbClr val="1d2e5f"/>
                </a:solidFill>
                <a:latin typeface="Arial"/>
                <a:ea typeface="DejaVu Sans"/>
              </a:rPr>
              <a:t>крові </a:t>
            </a:r>
            <a:r>
              <a:rPr b="0" lang="ru-RU" sz="2600" spc="-15" strike="noStrike">
                <a:solidFill>
                  <a:srgbClr val="1d2e5f"/>
                </a:solidFill>
                <a:latin typeface="Arial"/>
                <a:ea typeface="DejaVu Sans"/>
              </a:rPr>
              <a:t>та </a:t>
            </a:r>
            <a:r>
              <a:rPr b="0" lang="ru-RU" sz="2600" spc="-7" strike="noStrike">
                <a:solidFill>
                  <a:srgbClr val="1d2e5f"/>
                </a:solidFill>
                <a:latin typeface="Arial"/>
                <a:ea typeface="DejaVu Sans"/>
              </a:rPr>
              <a:t>інших </a:t>
            </a:r>
            <a:r>
              <a:rPr b="0" lang="ru-RU" sz="2600" spc="-12" strike="noStrike">
                <a:solidFill>
                  <a:srgbClr val="1d2e5f"/>
                </a:solidFill>
                <a:latin typeface="Arial"/>
                <a:ea typeface="DejaVu Sans"/>
              </a:rPr>
              <a:t>біологічних  </a:t>
            </a:r>
            <a:r>
              <a:rPr b="0" lang="ru-RU" sz="2600" spc="-7" strike="noStrike">
                <a:solidFill>
                  <a:srgbClr val="1d2e5f"/>
                </a:solidFill>
                <a:latin typeface="Arial"/>
                <a:ea typeface="DejaVu Sans"/>
              </a:rPr>
              <a:t>рідинах. LE-клітини </a:t>
            </a:r>
            <a:r>
              <a:rPr b="0" lang="ru-RU" sz="2600" spc="-15" strike="noStrike">
                <a:solidFill>
                  <a:srgbClr val="1d2e5f"/>
                </a:solidFill>
                <a:latin typeface="Arial"/>
                <a:ea typeface="DejaVu Sans"/>
              </a:rPr>
              <a:t>виявляються </a:t>
            </a:r>
            <a:r>
              <a:rPr b="0" lang="ru-RU" sz="2600" spc="-1" strike="noStrike">
                <a:solidFill>
                  <a:srgbClr val="1d2e5f"/>
                </a:solidFill>
                <a:latin typeface="Arial"/>
                <a:ea typeface="DejaVu Sans"/>
              </a:rPr>
              <a:t>в крові при </a:t>
            </a:r>
            <a:r>
              <a:rPr b="0" lang="ru-RU" sz="2600" spc="-12" strike="noStrike">
                <a:solidFill>
                  <a:srgbClr val="1d2e5f"/>
                </a:solidFill>
                <a:latin typeface="Arial"/>
                <a:ea typeface="DejaVu Sans"/>
              </a:rPr>
              <a:t>системний </a:t>
            </a:r>
            <a:r>
              <a:rPr b="0" lang="ru-RU" sz="2600" spc="-7" strike="noStrike">
                <a:solidFill>
                  <a:srgbClr val="1d2e5f"/>
                </a:solidFill>
                <a:latin typeface="Arial"/>
                <a:ea typeface="DejaVu Sans"/>
              </a:rPr>
              <a:t>червоний </a:t>
            </a:r>
            <a:r>
              <a:rPr b="0" lang="ru-RU" sz="2600" spc="-26" strike="noStrike">
                <a:solidFill>
                  <a:srgbClr val="1d2e5f"/>
                </a:solidFill>
                <a:latin typeface="Arial"/>
                <a:ea typeface="DejaVu Sans"/>
              </a:rPr>
              <a:t>вовчак </a:t>
            </a:r>
            <a:r>
              <a:rPr b="0" lang="ru-RU" sz="2600" spc="-1" strike="noStrike">
                <a:solidFill>
                  <a:srgbClr val="1d2e5f"/>
                </a:solidFill>
                <a:latin typeface="Arial"/>
                <a:ea typeface="DejaVu Sans"/>
              </a:rPr>
              <a:t>в 70–  80 % </a:t>
            </a:r>
            <a:r>
              <a:rPr b="0" lang="ru-RU" sz="2600" spc="-7" strike="noStrike">
                <a:solidFill>
                  <a:srgbClr val="1d2e5f"/>
                </a:solidFill>
                <a:latin typeface="Arial"/>
                <a:ea typeface="DejaVu Sans"/>
              </a:rPr>
              <a:t>випадків </a:t>
            </a:r>
            <a:r>
              <a:rPr b="0" lang="ru-RU" sz="2600" spc="-1" strike="noStrike">
                <a:solidFill>
                  <a:srgbClr val="1d2e5f"/>
                </a:solidFill>
                <a:latin typeface="Arial"/>
                <a:ea typeface="DejaVu Sans"/>
              </a:rPr>
              <a:t>і при деяких </a:t>
            </a:r>
            <a:r>
              <a:rPr b="0" lang="ru-RU" sz="2600" spc="-7" strike="noStrike">
                <a:solidFill>
                  <a:srgbClr val="1d2e5f"/>
                </a:solidFill>
                <a:latin typeface="Arial"/>
                <a:ea typeface="DejaVu Sans"/>
              </a:rPr>
              <a:t>інших аутоімунних</a:t>
            </a:r>
            <a:r>
              <a:rPr b="0" lang="ru-RU" sz="2600" spc="-72" strike="noStrike">
                <a:solidFill>
                  <a:srgbClr val="1d2e5f"/>
                </a:solidFill>
                <a:latin typeface="Arial"/>
                <a:ea typeface="DejaVu Sans"/>
              </a:rPr>
              <a:t> </a:t>
            </a:r>
            <a:r>
              <a:rPr b="0" lang="ru-RU" sz="2600" spc="-7" strike="noStrike">
                <a:solidFill>
                  <a:srgbClr val="1d2e5f"/>
                </a:solidFill>
                <a:latin typeface="Arial"/>
                <a:ea typeface="DejaVu Sans"/>
              </a:rPr>
              <a:t>захворюваннях.</a:t>
            </a:r>
            <a:endParaRPr b="0" lang="ru-RU" sz="2600" spc="-1" strike="noStrike">
              <a:latin typeface="Arial"/>
            </a:endParaRPr>
          </a:p>
          <a:p>
            <a:pPr marL="12600" algn="just">
              <a:lnSpc>
                <a:spcPct val="100000"/>
              </a:lnSpc>
              <a:spcBef>
                <a:spcPts val="6"/>
              </a:spcBef>
            </a:pPr>
            <a:r>
              <a:rPr b="1" lang="ru-RU" sz="2600" spc="-7" strike="noStrike">
                <a:solidFill>
                  <a:srgbClr val="c00000"/>
                </a:solidFill>
                <a:latin typeface="Arial"/>
                <a:ea typeface="DejaVu Sans"/>
              </a:rPr>
              <a:t>Змішана </a:t>
            </a:r>
            <a:r>
              <a:rPr b="1" lang="ru-RU" sz="2600" spc="-12" strike="noStrike">
                <a:solidFill>
                  <a:srgbClr val="c00000"/>
                </a:solidFill>
                <a:latin typeface="Arial"/>
                <a:ea typeface="DejaVu Sans"/>
              </a:rPr>
              <a:t>лейкоцитарна </a:t>
            </a:r>
            <a:r>
              <a:rPr b="1" lang="ru-RU" sz="2600" spc="-7" strike="noStrike">
                <a:solidFill>
                  <a:srgbClr val="c00000"/>
                </a:solidFill>
                <a:latin typeface="Arial"/>
                <a:ea typeface="DejaVu Sans"/>
              </a:rPr>
              <a:t>реакція (Mixed Leukocytes </a:t>
            </a:r>
            <a:r>
              <a:rPr b="1" lang="ru-RU" sz="2600" spc="-1" strike="noStrike">
                <a:solidFill>
                  <a:srgbClr val="c00000"/>
                </a:solidFill>
                <a:latin typeface="Arial"/>
                <a:ea typeface="DejaVu Sans"/>
              </a:rPr>
              <a:t>Reaction, </a:t>
            </a:r>
            <a:r>
              <a:rPr b="1" lang="ru-RU" sz="2600" spc="-7" strike="noStrike">
                <a:solidFill>
                  <a:srgbClr val="c00000"/>
                </a:solidFill>
                <a:latin typeface="Arial"/>
                <a:ea typeface="DejaVu Sans"/>
              </a:rPr>
              <a:t>MLR) </a:t>
            </a:r>
            <a:r>
              <a:rPr b="0" lang="ru-RU" sz="2600" spc="-1" strike="noStrike">
                <a:solidFill>
                  <a:srgbClr val="1d2e5f"/>
                </a:solidFill>
                <a:latin typeface="Arial"/>
                <a:ea typeface="DejaVu Sans"/>
              </a:rPr>
              <a:t>– спосіб  </a:t>
            </a:r>
            <a:r>
              <a:rPr b="0" lang="ru-RU" sz="2600" spc="-7" strike="noStrike">
                <a:solidFill>
                  <a:srgbClr val="1d2e5f"/>
                </a:solidFill>
                <a:latin typeface="Arial"/>
                <a:ea typeface="DejaVu Sans"/>
              </a:rPr>
              <a:t>оцінки </a:t>
            </a:r>
            <a:r>
              <a:rPr b="0" lang="ru-RU" sz="2600" spc="-12" strike="noStrike">
                <a:solidFill>
                  <a:srgbClr val="1d2e5f"/>
                </a:solidFill>
                <a:latin typeface="Arial"/>
                <a:ea typeface="DejaVu Sans"/>
              </a:rPr>
              <a:t>антиген-презентуючої </a:t>
            </a:r>
            <a:r>
              <a:rPr b="0" lang="ru-RU" sz="2600" spc="-7" strike="noStrike">
                <a:solidFill>
                  <a:srgbClr val="1d2e5f"/>
                </a:solidFill>
                <a:latin typeface="Arial"/>
                <a:ea typeface="DejaVu Sans"/>
              </a:rPr>
              <a:t>функції </a:t>
            </a:r>
            <a:r>
              <a:rPr b="0" lang="ru-RU" sz="2600" spc="-1" strike="noStrike">
                <a:solidFill>
                  <a:srgbClr val="1d2e5f"/>
                </a:solidFill>
                <a:latin typeface="Arial"/>
                <a:ea typeface="DejaVu Sans"/>
              </a:rPr>
              <a:t>макрофагів </a:t>
            </a:r>
            <a:r>
              <a:rPr b="0" lang="ru-RU" sz="2600" spc="-15" strike="noStrike">
                <a:solidFill>
                  <a:srgbClr val="1d2e5f"/>
                </a:solidFill>
                <a:latin typeface="Arial"/>
                <a:ea typeface="DejaVu Sans"/>
              </a:rPr>
              <a:t>та </a:t>
            </a:r>
            <a:r>
              <a:rPr b="0" lang="ru-RU" sz="2600" spc="-7" strike="noStrike">
                <a:solidFill>
                  <a:srgbClr val="1d2e5f"/>
                </a:solidFill>
                <a:latin typeface="Arial"/>
                <a:ea typeface="DejaVu Sans"/>
              </a:rPr>
              <a:t>дендритних </a:t>
            </a:r>
            <a:r>
              <a:rPr b="0" lang="ru-RU" sz="2600" spc="-1" strike="noStrike">
                <a:solidFill>
                  <a:srgbClr val="1d2e5f"/>
                </a:solidFill>
                <a:latin typeface="Arial"/>
                <a:ea typeface="DejaVu Sans"/>
              </a:rPr>
              <a:t>клітин. </a:t>
            </a:r>
            <a:r>
              <a:rPr b="0" lang="ru-RU" sz="2600" spc="-7" strike="noStrike">
                <a:solidFill>
                  <a:srgbClr val="1d2e5f"/>
                </a:solidFill>
                <a:latin typeface="Arial"/>
                <a:ea typeface="DejaVu Sans"/>
              </a:rPr>
              <a:t>Для  постановки реакції </a:t>
            </a:r>
            <a:r>
              <a:rPr b="0" lang="ru-RU" sz="2600" spc="-15" strike="noStrike">
                <a:solidFill>
                  <a:srgbClr val="1d2e5f"/>
                </a:solidFill>
                <a:latin typeface="Arial"/>
                <a:ea typeface="DejaVu Sans"/>
              </a:rPr>
              <a:t>змішують  </a:t>
            </a:r>
            <a:r>
              <a:rPr b="0" lang="ru-RU" sz="2600" spc="-1" strike="noStrike">
                <a:solidFill>
                  <a:srgbClr val="1d2e5f"/>
                </a:solidFill>
                <a:latin typeface="Arial"/>
                <a:ea typeface="DejaVu Sans"/>
              </a:rPr>
              <a:t>у </a:t>
            </a:r>
            <a:r>
              <a:rPr b="0" lang="ru-RU" sz="2600" spc="-12" strike="noStrike">
                <a:solidFill>
                  <a:srgbClr val="1d2e5f"/>
                </a:solidFill>
                <a:latin typeface="Arial"/>
                <a:ea typeface="DejaVu Sans"/>
              </a:rPr>
              <a:t>різних </a:t>
            </a:r>
            <a:r>
              <a:rPr b="0" lang="ru-RU" sz="2600" spc="-7" strike="noStrike">
                <a:solidFill>
                  <a:srgbClr val="1d2e5f"/>
                </a:solidFill>
                <a:latin typeface="Arial"/>
                <a:ea typeface="DejaVu Sans"/>
              </a:rPr>
              <a:t>співвідношеннях </a:t>
            </a:r>
            <a:r>
              <a:rPr b="0" lang="ru-RU" sz="2600" spc="-15" strike="noStrike">
                <a:solidFill>
                  <a:srgbClr val="1d2e5f"/>
                </a:solidFill>
                <a:latin typeface="Arial"/>
                <a:ea typeface="DejaVu Sans"/>
              </a:rPr>
              <a:t>антиген-презентуючі  </a:t>
            </a:r>
            <a:r>
              <a:rPr b="0" lang="ru-RU" sz="2600" spc="-1" strike="noStrike">
                <a:solidFill>
                  <a:srgbClr val="1d2e5f"/>
                </a:solidFill>
                <a:latin typeface="Arial"/>
                <a:ea typeface="DejaVu Sans"/>
              </a:rPr>
              <a:t>клітини і </a:t>
            </a:r>
            <a:r>
              <a:rPr b="0" lang="ru-RU" sz="2600" spc="-7" strike="noStrike">
                <a:solidFill>
                  <a:srgbClr val="1d2e5f"/>
                </a:solidFill>
                <a:latin typeface="Arial"/>
                <a:ea typeface="DejaVu Sans"/>
              </a:rPr>
              <a:t>Т-клітини, </a:t>
            </a:r>
            <a:r>
              <a:rPr b="0" lang="ru-RU" sz="2600" spc="-1" strike="noStrike">
                <a:solidFill>
                  <a:srgbClr val="1d2e5f"/>
                </a:solidFill>
                <a:latin typeface="Arial"/>
                <a:ea typeface="DejaVu Sans"/>
              </a:rPr>
              <a:t>після </a:t>
            </a:r>
            <a:r>
              <a:rPr b="0" lang="ru-RU" sz="2600" spc="-15" strike="noStrike">
                <a:solidFill>
                  <a:srgbClr val="1d2e5f"/>
                </a:solidFill>
                <a:latin typeface="Arial"/>
                <a:ea typeface="DejaVu Sans"/>
              </a:rPr>
              <a:t>чого </a:t>
            </a:r>
            <a:r>
              <a:rPr b="0" lang="ru-RU" sz="2600" spc="-12" strike="noStrike">
                <a:solidFill>
                  <a:srgbClr val="1d2e5f"/>
                </a:solidFill>
                <a:latin typeface="Arial"/>
                <a:ea typeface="DejaVu Sans"/>
              </a:rPr>
              <a:t>їх </a:t>
            </a:r>
            <a:r>
              <a:rPr b="0" lang="ru-RU" sz="2600" spc="-15" strike="noStrike">
                <a:solidFill>
                  <a:srgbClr val="1d2e5f"/>
                </a:solidFill>
                <a:latin typeface="Arial"/>
                <a:ea typeface="DejaVu Sans"/>
              </a:rPr>
              <a:t>разом </a:t>
            </a:r>
            <a:r>
              <a:rPr b="0" lang="ru-RU" sz="2600" spc="-12" strike="noStrike">
                <a:solidFill>
                  <a:srgbClr val="1d2e5f"/>
                </a:solidFill>
                <a:latin typeface="Arial"/>
                <a:ea typeface="DejaVu Sans"/>
              </a:rPr>
              <a:t>інкубують </a:t>
            </a:r>
            <a:r>
              <a:rPr b="0" lang="ru-RU" sz="2600" spc="-15" strike="noStrike">
                <a:solidFill>
                  <a:srgbClr val="1d2e5f"/>
                </a:solidFill>
                <a:latin typeface="Arial"/>
                <a:ea typeface="DejaVu Sans"/>
              </a:rPr>
              <a:t>упродовж </a:t>
            </a:r>
            <a:r>
              <a:rPr b="0" lang="ru-RU" sz="2600" spc="-1" strike="noStrike">
                <a:solidFill>
                  <a:srgbClr val="1d2e5f"/>
                </a:solidFill>
                <a:latin typeface="Arial"/>
                <a:ea typeface="DejaVu Sans"/>
              </a:rPr>
              <a:t>3–7 </a:t>
            </a:r>
            <a:r>
              <a:rPr b="0" lang="ru-RU" sz="2600" spc="-7" strike="noStrike">
                <a:solidFill>
                  <a:srgbClr val="1d2e5f"/>
                </a:solidFill>
                <a:latin typeface="Arial"/>
                <a:ea typeface="DejaVu Sans"/>
              </a:rPr>
              <a:t>діб. </a:t>
            </a:r>
            <a:r>
              <a:rPr b="0" lang="ru-RU" sz="2600" spc="-26" strike="noStrike">
                <a:solidFill>
                  <a:srgbClr val="1d2e5f"/>
                </a:solidFill>
                <a:latin typeface="Arial"/>
                <a:ea typeface="DejaVu Sans"/>
              </a:rPr>
              <a:t>Також </a:t>
            </a:r>
            <a:r>
              <a:rPr b="0" lang="ru-RU" sz="2600" spc="-15" strike="noStrike">
                <a:solidFill>
                  <a:srgbClr val="1d2e5f"/>
                </a:solidFill>
                <a:latin typeface="Arial"/>
                <a:ea typeface="DejaVu Sans"/>
              </a:rPr>
              <a:t>цей  </a:t>
            </a:r>
            <a:r>
              <a:rPr b="0" lang="ru-RU" sz="2600" spc="-35" strike="noStrike">
                <a:solidFill>
                  <a:srgbClr val="1d2e5f"/>
                </a:solidFill>
                <a:latin typeface="Arial"/>
                <a:ea typeface="DejaVu Sans"/>
              </a:rPr>
              <a:t>метод </a:t>
            </a:r>
            <a:r>
              <a:rPr b="0" lang="ru-RU" sz="2600" spc="-12" strike="noStrike">
                <a:solidFill>
                  <a:srgbClr val="1d2e5f"/>
                </a:solidFill>
                <a:latin typeface="Arial"/>
                <a:ea typeface="DejaVu Sans"/>
              </a:rPr>
              <a:t>можна </a:t>
            </a:r>
            <a:r>
              <a:rPr b="0" lang="ru-RU" sz="2600" spc="-15" strike="noStrike">
                <a:solidFill>
                  <a:srgbClr val="1d2e5f"/>
                </a:solidFill>
                <a:latin typeface="Arial"/>
                <a:ea typeface="DejaVu Sans"/>
              </a:rPr>
              <a:t>використовувати </a:t>
            </a:r>
            <a:r>
              <a:rPr b="0" lang="ru-RU" sz="2600" spc="-7" strike="noStrike">
                <a:solidFill>
                  <a:srgbClr val="1d2e5f"/>
                </a:solidFill>
                <a:latin typeface="Arial"/>
                <a:ea typeface="DejaVu Sans"/>
              </a:rPr>
              <a:t>для </a:t>
            </a:r>
            <a:r>
              <a:rPr b="0" lang="ru-RU" sz="2600" spc="-12" strike="noStrike">
                <a:solidFill>
                  <a:srgbClr val="1d2e5f"/>
                </a:solidFill>
                <a:latin typeface="Arial"/>
                <a:ea typeface="DejaVu Sans"/>
              </a:rPr>
              <a:t>визначення </a:t>
            </a:r>
            <a:r>
              <a:rPr b="0" lang="ru-RU" sz="2600" spc="-1" strike="noStrike">
                <a:solidFill>
                  <a:srgbClr val="1d2e5f"/>
                </a:solidFill>
                <a:latin typeface="Arial"/>
                <a:ea typeface="DejaVu Sans"/>
              </a:rPr>
              <a:t>ступеня </a:t>
            </a:r>
            <a:r>
              <a:rPr b="0" lang="ru-RU" sz="2600" spc="-12" strike="noStrike">
                <a:solidFill>
                  <a:srgbClr val="1d2e5f"/>
                </a:solidFill>
                <a:latin typeface="Arial"/>
                <a:ea typeface="DejaVu Sans"/>
              </a:rPr>
              <a:t>розпізнавання </a:t>
            </a:r>
            <a:r>
              <a:rPr b="0" lang="ru-RU" sz="2600" spc="-15" strike="noStrike">
                <a:solidFill>
                  <a:srgbClr val="1d2e5f"/>
                </a:solidFill>
                <a:latin typeface="Arial"/>
                <a:ea typeface="DejaVu Sans"/>
              </a:rPr>
              <a:t>антигенів  </a:t>
            </a:r>
            <a:r>
              <a:rPr b="0" lang="ru-RU" sz="2600" spc="-1" strike="noStrike">
                <a:solidFill>
                  <a:srgbClr val="1d2e5f"/>
                </a:solidFill>
                <a:latin typeface="Arial"/>
                <a:ea typeface="DejaVu Sans"/>
              </a:rPr>
              <a:t>тканинної сумісності </a:t>
            </a:r>
            <a:r>
              <a:rPr b="0" lang="ru-RU" sz="2600" spc="-7" strike="noStrike">
                <a:solidFill>
                  <a:srgbClr val="1d2e5f"/>
                </a:solidFill>
                <a:latin typeface="Arial"/>
                <a:ea typeface="DejaVu Sans"/>
              </a:rPr>
              <a:t>подружжя </a:t>
            </a:r>
            <a:r>
              <a:rPr b="0" lang="ru-RU" sz="2600" spc="-1" strike="noStrike">
                <a:solidFill>
                  <a:srgbClr val="1d2e5f"/>
                </a:solidFill>
                <a:latin typeface="Arial"/>
                <a:ea typeface="DejaVu Sans"/>
              </a:rPr>
              <a:t>для </a:t>
            </a:r>
            <a:r>
              <a:rPr b="0" lang="ru-RU" sz="2600" spc="-7" strike="noStrike">
                <a:solidFill>
                  <a:srgbClr val="1d2e5f"/>
                </a:solidFill>
                <a:latin typeface="Arial"/>
                <a:ea typeface="DejaVu Sans"/>
              </a:rPr>
              <a:t>контролю нормального розвитку</a:t>
            </a:r>
            <a:r>
              <a:rPr b="0" lang="ru-RU" sz="2600" spc="-120" strike="noStrike">
                <a:solidFill>
                  <a:srgbClr val="1d2e5f"/>
                </a:solidFill>
                <a:latin typeface="Arial"/>
                <a:ea typeface="DejaVu Sans"/>
              </a:rPr>
              <a:t> </a:t>
            </a:r>
            <a:r>
              <a:rPr b="0" lang="ru-RU" sz="2600" spc="-7" strike="noStrike">
                <a:solidFill>
                  <a:srgbClr val="1d2e5f"/>
                </a:solidFill>
                <a:latin typeface="Arial"/>
                <a:ea typeface="DejaVu Sans"/>
              </a:rPr>
              <a:t>плода.</a:t>
            </a:r>
            <a:endParaRPr b="0" lang="ru-RU" sz="2600" spc="-1" strike="noStrike">
              <a:latin typeface="Arial"/>
            </a:endParaRPr>
          </a:p>
        </p:txBody>
      </p:sp>
    </p:spTree>
  </p:cSld>
  <mc:AlternateContent>
    <mc:Choice Requires="p14">
      <p:transition spd="slow" p14:dur="2000"/>
    </mc:Choice>
    <mc:Fallback>
      <p:transition spd="slow"/>
    </mc:Fallback>
  </mc:AlternateContent>
</p:sld>
</file>

<file path=ppt/slides/slide9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0" name="CustomShape 1"/>
          <p:cNvSpPr/>
          <p:nvPr/>
        </p:nvSpPr>
        <p:spPr>
          <a:xfrm>
            <a:off x="5328000" y="450360"/>
            <a:ext cx="2087280" cy="48564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ru-RU" sz="2600" spc="-1" strike="noStrike">
                <a:solidFill>
                  <a:srgbClr val="ff0000"/>
                </a:solidFill>
                <a:latin typeface="Arial"/>
                <a:ea typeface="DejaVu Sans"/>
              </a:rPr>
              <a:t>Література</a:t>
            </a:r>
            <a:endParaRPr b="0" lang="ru-RU" sz="2600" spc="-1" strike="noStrike">
              <a:latin typeface="Arial"/>
            </a:endParaRPr>
          </a:p>
        </p:txBody>
      </p:sp>
      <p:sp>
        <p:nvSpPr>
          <p:cNvPr id="351" name="CustomShape 2"/>
          <p:cNvSpPr/>
          <p:nvPr/>
        </p:nvSpPr>
        <p:spPr>
          <a:xfrm>
            <a:off x="409320" y="1077480"/>
            <a:ext cx="12478320" cy="49683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000" spc="-1" strike="noStrike">
                <a:solidFill>
                  <a:srgbClr val="000000"/>
                </a:solidFill>
                <a:latin typeface="Times New Roman"/>
                <a:ea typeface="DejaVu Sans"/>
              </a:rPr>
              <a:t>1. Імунологія: підручник / Л.В. Кузнецова, В.Д. Бабаджан, Н.В. Харченко та ін.; за ред. Л.В. Кузнецова, В.Д. Бабаджан, Н.В. Харченко. Вінниця: ТОВ «Меркьюрі Поділля», 2013. 565 c.</a:t>
            </a:r>
            <a:endParaRPr b="0" lang="ru-RU" sz="2000" spc="-1" strike="noStrike">
              <a:latin typeface="Arial"/>
            </a:endParaRPr>
          </a:p>
          <a:p>
            <a:pPr algn="just">
              <a:lnSpc>
                <a:spcPct val="100000"/>
              </a:lnSpc>
            </a:pPr>
            <a:r>
              <a:rPr b="1" lang="ru-RU" sz="2000" spc="-1" strike="noStrike">
                <a:solidFill>
                  <a:srgbClr val="000000"/>
                </a:solidFill>
                <a:latin typeface="Times New Roman"/>
                <a:ea typeface="DejaVu Sans"/>
              </a:rPr>
              <a:t>2. Титов Л.П., Кирильчик Е.Ю., Канашкова Т.А. Особенности строения, развития и функционирования иммунной системы детского организма. Медицинские новости. №5.· 2009. C. 7-16.</a:t>
            </a:r>
            <a:endParaRPr b="0" lang="ru-RU" sz="2000" spc="-1" strike="noStrike">
              <a:latin typeface="Arial"/>
            </a:endParaRPr>
          </a:p>
          <a:p>
            <a:pPr algn="just">
              <a:lnSpc>
                <a:spcPct val="100000"/>
              </a:lnSpc>
            </a:pPr>
            <a:r>
              <a:rPr b="1" lang="ru-RU" sz="2000" spc="-1" strike="noStrike">
                <a:solidFill>
                  <a:srgbClr val="000000"/>
                </a:solidFill>
                <a:latin typeface="Times New Roman"/>
                <a:ea typeface="DejaVu Sans"/>
              </a:rPr>
              <a:t>3. Корнев М.А., Петрова Т.Б. Развитие и возрастные изменения органов иммунной системы человека: учеб.–метод. пособие. СПб.: ГПМА, 2000.</a:t>
            </a:r>
            <a:endParaRPr b="0" lang="ru-RU" sz="2000" spc="-1" strike="noStrike">
              <a:latin typeface="Arial"/>
            </a:endParaRPr>
          </a:p>
          <a:p>
            <a:pPr algn="just">
              <a:lnSpc>
                <a:spcPct val="100000"/>
              </a:lnSpc>
            </a:pPr>
            <a:r>
              <a:rPr b="1" lang="ru-RU" sz="2000" spc="-1" strike="noStrike">
                <a:solidFill>
                  <a:srgbClr val="000000"/>
                </a:solidFill>
                <a:latin typeface="Times New Roman"/>
                <a:ea typeface="DejaVu Sans"/>
              </a:rPr>
              <a:t>4. Імунологія: підручник / Л.В.Кузнецова, В.Д.Бабаджан, Н.В.Харченко та ін.; за ред. Л.В.Кузнецова, В.Д.Бабаджан, Н.В.Харченко. Вінниця: ТОВ «Меркьюрі Поділля», 2013. 565 с.</a:t>
            </a:r>
            <a:endParaRPr b="0" lang="ru-RU" sz="2000" spc="-1" strike="noStrike">
              <a:latin typeface="Arial"/>
            </a:endParaRPr>
          </a:p>
          <a:p>
            <a:pPr algn="just">
              <a:lnSpc>
                <a:spcPct val="100000"/>
              </a:lnSpc>
            </a:pPr>
            <a:r>
              <a:rPr b="1" lang="ru-RU" sz="2000" spc="-1" strike="noStrike">
                <a:solidFill>
                  <a:srgbClr val="000000"/>
                </a:solidFill>
                <a:latin typeface="Times New Roman"/>
                <a:ea typeface="DejaVu Sans"/>
              </a:rPr>
              <a:t>5. </a:t>
            </a:r>
            <a:r>
              <a:rPr b="1" lang="ru-RU" sz="2000" spc="-1" strike="noStrike">
                <a:solidFill>
                  <a:srgbClr val="000000"/>
                </a:solidFill>
                <a:latin typeface="Times New Roman"/>
                <a:ea typeface="Verdana"/>
              </a:rPr>
              <a:t> Детские болезни / Под ред. Л.А. Гудзенко. 3-е изд., дораб. и доп. К.: Вища школа, 1984. С. 75-93.</a:t>
            </a:r>
            <a:endParaRPr b="0" lang="ru-RU" sz="2000" spc="-1" strike="noStrike">
              <a:latin typeface="Arial"/>
            </a:endParaRPr>
          </a:p>
          <a:p>
            <a:pPr algn="just">
              <a:lnSpc>
                <a:spcPct val="100000"/>
              </a:lnSpc>
            </a:pPr>
            <a:r>
              <a:rPr b="1" lang="ru-RU" sz="2000" spc="-1" strike="noStrike">
                <a:solidFill>
                  <a:srgbClr val="000000"/>
                </a:solidFill>
                <a:latin typeface="Times New Roman"/>
                <a:ea typeface="Verdana"/>
              </a:rPr>
              <a:t>6. Якимович С.А. Актуальні питання імунопрофілактики пацієнтів зі спінальною м’язовою атрофією. Неврологія, Психіатрія, Психотерапія. № 2 (57). 2021. URL: </a:t>
            </a:r>
            <a:r>
              <a:rPr b="1" lang="ru-RU" sz="2000" spc="-1" strike="noStrike" u="sng">
                <a:solidFill>
                  <a:srgbClr val="0000ff"/>
                </a:solidFill>
                <a:uFillTx/>
                <a:latin typeface="Times New Roman"/>
                <a:ea typeface="Verdana"/>
                <a:hlinkClick r:id="rId1"/>
              </a:rPr>
              <a:t>https://health-ua.com/article/66070-aktualn-pitannya-munoproflaktiki-patcntv-zspnalnoyu-myazovoyu-atrofyu</a:t>
            </a:r>
            <a:endParaRPr b="0" lang="ru-RU" sz="2000" spc="-1" strike="noStrike">
              <a:latin typeface="Arial"/>
            </a:endParaRPr>
          </a:p>
          <a:p>
            <a:pPr algn="just">
              <a:lnSpc>
                <a:spcPct val="100000"/>
              </a:lnSpc>
            </a:pPr>
            <a:r>
              <a:rPr b="1" lang="ru-RU" sz="2000" spc="-1" strike="noStrike">
                <a:solidFill>
                  <a:srgbClr val="000000"/>
                </a:solidFill>
                <a:latin typeface="Times New Roman"/>
                <a:ea typeface="Verdana"/>
              </a:rPr>
              <a:t>7. </a:t>
            </a:r>
            <a:endParaRPr b="0" lang="ru-RU" sz="2000" spc="-1" strike="noStrike">
              <a:latin typeface="Arial"/>
            </a:endParaRPr>
          </a:p>
          <a:p>
            <a:pPr algn="just">
              <a:lnSpc>
                <a:spcPct val="100000"/>
              </a:lnSpc>
            </a:pPr>
            <a:endParaRPr b="0" lang="ru-RU" sz="2000" spc="-1" strike="noStrike">
              <a:latin typeface="Arial"/>
            </a:endParaRPr>
          </a:p>
          <a:p>
            <a:pPr algn="just">
              <a:lnSpc>
                <a:spcPct val="100000"/>
              </a:lnSpc>
            </a:pPr>
            <a:r>
              <a:rPr b="1" lang="ru-RU" sz="2000" spc="-1" strike="noStrike">
                <a:solidFill>
                  <a:srgbClr val="ff0000"/>
                </a:solidFill>
                <a:latin typeface="Arial"/>
                <a:ea typeface="DejaVu Sans"/>
              </a:rPr>
              <a:t>+ рекомендована література в робочій програмі дисципліни</a:t>
            </a:r>
            <a:endParaRPr b="0" lang="ru-RU" sz="2000" spc="-1" strike="noStrike">
              <a:latin typeface="Arial"/>
            </a:endParaRPr>
          </a:p>
          <a:p>
            <a:pPr>
              <a:lnSpc>
                <a:spcPct val="100000"/>
              </a:lnSpc>
            </a:pPr>
            <a:endParaRPr b="0" lang="ru-RU" sz="2000" spc="-1" strike="noStrike">
              <a:latin typeface="Arial"/>
            </a:endParaRPr>
          </a:p>
        </p:txBody>
      </p:sp>
    </p:spTree>
  </p:cSld>
  <mc:AlternateContent>
    <mc:Choice Requires="p14">
      <p:transition spd="slow" p14:dur="2000"/>
    </mc:Choice>
    <mc:Fallback>
      <p:transition spd="slow"/>
    </mc:Fallback>
  </mc:AlternateContent>
</p:sld>
</file>

<file path=ppt/slides/slide9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2" name="CustomShape 1"/>
          <p:cNvSpPr/>
          <p:nvPr/>
        </p:nvSpPr>
        <p:spPr>
          <a:xfrm>
            <a:off x="152280" y="5142240"/>
            <a:ext cx="12765960" cy="2619720"/>
          </a:xfrm>
          <a:prstGeom prst="rect">
            <a:avLst/>
          </a:prstGeom>
          <a:noFill/>
          <a:ln>
            <a:noFill/>
          </a:ln>
        </p:spPr>
        <p:style>
          <a:lnRef idx="0"/>
          <a:fillRef idx="0"/>
          <a:effectRef idx="0"/>
          <a:fontRef idx="minor"/>
        </p:style>
        <p:txBody>
          <a:bodyPr lIns="0" rIns="0" tIns="13320" bIns="0">
            <a:spAutoFit/>
          </a:bodyPr>
          <a:p>
            <a:pPr marL="469800" indent="-456120">
              <a:lnSpc>
                <a:spcPct val="100000"/>
              </a:lnSpc>
              <a:spcBef>
                <a:spcPts val="105"/>
              </a:spcBef>
              <a:buClr>
                <a:srgbClr val="c00000"/>
              </a:buClr>
              <a:buFont typeface="Symbol"/>
              <a:buChar char=""/>
            </a:pPr>
            <a:r>
              <a:rPr b="0" lang="ru-RU" sz="1800" spc="-1" strike="noStrike">
                <a:solidFill>
                  <a:srgbClr val="c00000"/>
                </a:solidFill>
                <a:latin typeface="Arial"/>
                <a:ea typeface="DejaVu Sans"/>
              </a:rPr>
              <a:t>Імунологія: </a:t>
            </a:r>
            <a:r>
              <a:rPr b="0" lang="ru-RU" sz="1800" spc="-7" strike="noStrike">
                <a:solidFill>
                  <a:srgbClr val="c00000"/>
                </a:solidFill>
                <a:latin typeface="Arial"/>
                <a:ea typeface="DejaVu Sans"/>
              </a:rPr>
              <a:t>учебник. </a:t>
            </a:r>
            <a:r>
              <a:rPr b="0" lang="ru-RU" sz="1800" spc="-12" strike="noStrike">
                <a:solidFill>
                  <a:srgbClr val="c00000"/>
                </a:solidFill>
                <a:latin typeface="Arial"/>
                <a:ea typeface="DejaVu Sans"/>
              </a:rPr>
              <a:t>Кузнецова </a:t>
            </a:r>
            <a:r>
              <a:rPr b="0" lang="ru-RU" sz="1800" spc="-7" strike="noStrike">
                <a:solidFill>
                  <a:srgbClr val="c00000"/>
                </a:solidFill>
                <a:latin typeface="Arial"/>
                <a:ea typeface="DejaVu Sans"/>
              </a:rPr>
              <a:t>Л.В., </a:t>
            </a:r>
            <a:r>
              <a:rPr b="0" lang="ru-RU" sz="1800" spc="-12" strike="noStrike">
                <a:solidFill>
                  <a:srgbClr val="c00000"/>
                </a:solidFill>
                <a:latin typeface="Arial"/>
                <a:ea typeface="DejaVu Sans"/>
              </a:rPr>
              <a:t>Бабаджян </a:t>
            </a:r>
            <a:r>
              <a:rPr b="0" lang="ru-RU" sz="1800" spc="-1" strike="noStrike">
                <a:solidFill>
                  <a:srgbClr val="c00000"/>
                </a:solidFill>
                <a:latin typeface="Arial"/>
                <a:ea typeface="DejaVu Sans"/>
              </a:rPr>
              <a:t>В.Д., </a:t>
            </a:r>
            <a:r>
              <a:rPr b="0" lang="ru-RU" sz="1800" spc="-7" strike="noStrike">
                <a:solidFill>
                  <a:srgbClr val="c00000"/>
                </a:solidFill>
                <a:latin typeface="Arial"/>
                <a:ea typeface="DejaVu Sans"/>
              </a:rPr>
              <a:t>Харченко Н.В. </a:t>
            </a:r>
            <a:r>
              <a:rPr b="0" lang="ru-RU" sz="1800" spc="-1" strike="noStrike">
                <a:solidFill>
                  <a:srgbClr val="c00000"/>
                </a:solidFill>
                <a:latin typeface="Arial"/>
                <a:ea typeface="DejaVu Sans"/>
              </a:rPr>
              <a:t>Вінниця,  2013. 565 с.</a:t>
            </a:r>
            <a:r>
              <a:rPr b="0" lang="ru-RU" sz="1800" spc="-1" strike="noStrike">
                <a:solidFill>
                  <a:srgbClr val="0000ff"/>
                </a:solidFill>
                <a:latin typeface="Arial"/>
                <a:ea typeface="DejaVu Sans"/>
              </a:rPr>
              <a:t> </a:t>
            </a:r>
            <a:r>
              <a:rPr b="0" lang="ru-RU" sz="1050" spc="-12" strike="noStrike" u="heavy">
                <a:solidFill>
                  <a:srgbClr val="0000ff"/>
                </a:solidFill>
                <a:uFill>
                  <a:solidFill>
                    <a:srgbClr val="0000ff"/>
                  </a:solidFill>
                </a:uFill>
                <a:latin typeface="Arial"/>
                <a:ea typeface="DejaVu Sans"/>
                <a:hlinkClick r:id="rId1"/>
              </a:rPr>
              <a:t>https://nmapo.edu.ua/images/FakTer/KafKlimAle/Imunologiy.pdf</a:t>
            </a:r>
            <a:endParaRPr b="0" lang="ru-RU" sz="1050" spc="-1" strike="noStrike">
              <a:latin typeface="Arial"/>
            </a:endParaRPr>
          </a:p>
          <a:p>
            <a:pPr marL="469800" indent="-456120">
              <a:lnSpc>
                <a:spcPct val="100000"/>
              </a:lnSpc>
              <a:spcBef>
                <a:spcPts val="1681"/>
              </a:spcBef>
              <a:buClr>
                <a:srgbClr val="c00000"/>
              </a:buClr>
              <a:buFont typeface="Symbol"/>
              <a:buChar char=""/>
            </a:pPr>
            <a:r>
              <a:rPr b="0" lang="ru-RU" sz="1800" spc="-1" strike="noStrike">
                <a:solidFill>
                  <a:srgbClr val="c00000"/>
                </a:solidFill>
                <a:latin typeface="Arial"/>
                <a:ea typeface="DejaVu Sans"/>
              </a:rPr>
              <a:t>Клінічна </a:t>
            </a:r>
            <a:r>
              <a:rPr b="0" lang="ru-RU" sz="1800" spc="-7" strike="noStrike">
                <a:solidFill>
                  <a:srgbClr val="c00000"/>
                </a:solidFill>
                <a:latin typeface="Arial"/>
                <a:ea typeface="DejaVu Sans"/>
              </a:rPr>
              <a:t>імунологія </a:t>
            </a:r>
            <a:r>
              <a:rPr b="0" lang="ru-RU" sz="1800" spc="-15" strike="noStrike">
                <a:solidFill>
                  <a:srgbClr val="c00000"/>
                </a:solidFill>
                <a:latin typeface="Arial"/>
                <a:ea typeface="DejaVu Sans"/>
              </a:rPr>
              <a:t>та </a:t>
            </a:r>
            <a:r>
              <a:rPr b="0" lang="ru-RU" sz="1800" spc="-12" strike="noStrike">
                <a:solidFill>
                  <a:srgbClr val="c00000"/>
                </a:solidFill>
                <a:latin typeface="Arial"/>
                <a:ea typeface="DejaVu Sans"/>
              </a:rPr>
              <a:t>алергологія: </a:t>
            </a:r>
            <a:r>
              <a:rPr b="0" lang="ru-RU" sz="1800" spc="-1" strike="noStrike">
                <a:solidFill>
                  <a:srgbClr val="c00000"/>
                </a:solidFill>
                <a:latin typeface="Arial"/>
                <a:ea typeface="DejaVu Sans"/>
              </a:rPr>
              <a:t>посібник для практичних </a:t>
            </a:r>
            <a:r>
              <a:rPr b="0" lang="ru-RU" sz="1800" spc="-7" strike="noStrike">
                <a:solidFill>
                  <a:srgbClr val="c00000"/>
                </a:solidFill>
                <a:latin typeface="Arial"/>
                <a:ea typeface="DejaVu Sans"/>
              </a:rPr>
              <a:t>занять. </a:t>
            </a:r>
            <a:r>
              <a:rPr b="0" lang="ru-RU" sz="1800" spc="-1" strike="noStrike">
                <a:solidFill>
                  <a:srgbClr val="c00000"/>
                </a:solidFill>
                <a:latin typeface="Arial"/>
                <a:ea typeface="DejaVu Sans"/>
              </a:rPr>
              <a:t>В.В. Чоп’як,  </a:t>
            </a:r>
            <a:r>
              <a:rPr b="0" lang="ru-RU" sz="1800" spc="-80" strike="noStrike">
                <a:solidFill>
                  <a:srgbClr val="c00000"/>
                </a:solidFill>
                <a:latin typeface="Arial"/>
                <a:ea typeface="DejaVu Sans"/>
              </a:rPr>
              <a:t>Г.О. </a:t>
            </a:r>
            <a:r>
              <a:rPr b="0" lang="ru-RU" sz="1800" spc="-7" strike="noStrike">
                <a:solidFill>
                  <a:srgbClr val="c00000"/>
                </a:solidFill>
                <a:latin typeface="Arial"/>
                <a:ea typeface="DejaVu Sans"/>
              </a:rPr>
              <a:t>Потьомкіна, </a:t>
            </a:r>
            <a:r>
              <a:rPr b="0" lang="ru-RU" sz="1800" spc="-1" strike="noStrike">
                <a:solidFill>
                  <a:srgbClr val="c00000"/>
                </a:solidFill>
                <a:latin typeface="Arial"/>
                <a:ea typeface="DejaVu Sans"/>
              </a:rPr>
              <a:t>А.М. </a:t>
            </a:r>
            <a:r>
              <a:rPr b="0" lang="ru-RU" sz="1800" spc="-21" strike="noStrike">
                <a:solidFill>
                  <a:srgbClr val="c00000"/>
                </a:solidFill>
                <a:latin typeface="Arial"/>
                <a:ea typeface="DejaVu Sans"/>
              </a:rPr>
              <a:t>Гаврилюк. </a:t>
            </a:r>
            <a:r>
              <a:rPr b="0" lang="ru-RU" sz="1800" spc="-12" strike="noStrike">
                <a:solidFill>
                  <a:srgbClr val="c00000"/>
                </a:solidFill>
                <a:latin typeface="Arial"/>
                <a:ea typeface="DejaVu Sans"/>
              </a:rPr>
              <a:t>Медицина, </a:t>
            </a:r>
            <a:r>
              <a:rPr b="0" lang="ru-RU" sz="1800" spc="-1" strike="noStrike">
                <a:solidFill>
                  <a:srgbClr val="c00000"/>
                </a:solidFill>
                <a:latin typeface="Arial"/>
                <a:ea typeface="DejaVu Sans"/>
              </a:rPr>
              <a:t>2017. 224</a:t>
            </a:r>
            <a:r>
              <a:rPr b="0" lang="ru-RU" sz="1800" spc="26" strike="noStrike">
                <a:solidFill>
                  <a:srgbClr val="c00000"/>
                </a:solidFill>
                <a:latin typeface="Arial"/>
                <a:ea typeface="DejaVu Sans"/>
              </a:rPr>
              <a:t> </a:t>
            </a:r>
            <a:r>
              <a:rPr b="0" lang="ru-RU" sz="1800" spc="-1" strike="noStrike">
                <a:solidFill>
                  <a:srgbClr val="c00000"/>
                </a:solidFill>
                <a:latin typeface="Arial"/>
                <a:ea typeface="DejaVu Sans"/>
              </a:rPr>
              <a:t>с.</a:t>
            </a:r>
            <a:endParaRPr b="0" lang="ru-RU" sz="1800" spc="-1" strike="noStrike">
              <a:latin typeface="Arial"/>
            </a:endParaRPr>
          </a:p>
          <a:p>
            <a:pPr marL="469800" indent="-456120">
              <a:lnSpc>
                <a:spcPct val="100000"/>
              </a:lnSpc>
              <a:spcBef>
                <a:spcPts val="1681"/>
              </a:spcBef>
              <a:buClr>
                <a:srgbClr val="c00000"/>
              </a:buClr>
              <a:buFont typeface="Symbol"/>
              <a:buChar char=""/>
            </a:pPr>
            <a:r>
              <a:rPr b="0" lang="ru-RU" sz="1800" spc="-1" strike="noStrike">
                <a:solidFill>
                  <a:srgbClr val="c00000"/>
                </a:solidFill>
                <a:latin typeface="Arial"/>
                <a:ea typeface="DejaVu Sans"/>
              </a:rPr>
              <a:t>Клінічна </a:t>
            </a:r>
            <a:r>
              <a:rPr b="0" lang="ru-RU" sz="1800" spc="-15" strike="noStrike">
                <a:solidFill>
                  <a:srgbClr val="c00000"/>
                </a:solidFill>
                <a:latin typeface="Arial"/>
                <a:ea typeface="DejaVu Sans"/>
              </a:rPr>
              <a:t>та </a:t>
            </a:r>
            <a:r>
              <a:rPr b="0" lang="ru-RU" sz="1800" spc="-12" strike="noStrike">
                <a:solidFill>
                  <a:srgbClr val="c00000"/>
                </a:solidFill>
                <a:latin typeface="Arial"/>
                <a:ea typeface="DejaVu Sans"/>
              </a:rPr>
              <a:t>лабораторна </a:t>
            </a:r>
            <a:r>
              <a:rPr b="0" lang="ru-RU" sz="1800" spc="-7" strike="noStrike">
                <a:solidFill>
                  <a:srgbClr val="c00000"/>
                </a:solidFill>
                <a:latin typeface="Arial"/>
                <a:ea typeface="DejaVu Sans"/>
              </a:rPr>
              <a:t>імунологія. </a:t>
            </a:r>
            <a:r>
              <a:rPr b="0" lang="ru-RU" sz="1800" spc="-12" strike="noStrike">
                <a:solidFill>
                  <a:srgbClr val="c00000"/>
                </a:solidFill>
                <a:latin typeface="Arial"/>
                <a:ea typeface="DejaVu Sans"/>
              </a:rPr>
              <a:t>Кузнецова </a:t>
            </a:r>
            <a:r>
              <a:rPr b="0" lang="ru-RU" sz="1800" spc="-7" strike="noStrike">
                <a:solidFill>
                  <a:srgbClr val="c00000"/>
                </a:solidFill>
                <a:latin typeface="Arial"/>
                <a:ea typeface="DejaVu Sans"/>
              </a:rPr>
              <a:t>Л.В., </a:t>
            </a:r>
            <a:r>
              <a:rPr b="0" lang="ru-RU" sz="1800" spc="-12" strike="noStrike">
                <a:solidFill>
                  <a:srgbClr val="c00000"/>
                </a:solidFill>
                <a:latin typeface="Arial"/>
                <a:ea typeface="DejaVu Sans"/>
              </a:rPr>
              <a:t>Бабаджан </a:t>
            </a:r>
            <a:r>
              <a:rPr b="0" lang="ru-RU" sz="1800" spc="-1" strike="noStrike">
                <a:solidFill>
                  <a:srgbClr val="c00000"/>
                </a:solidFill>
                <a:latin typeface="Arial"/>
                <a:ea typeface="DejaVu Sans"/>
              </a:rPr>
              <a:t>В.Д., </a:t>
            </a:r>
            <a:r>
              <a:rPr b="0" lang="ru-RU" sz="1800" spc="-12" strike="noStrike">
                <a:solidFill>
                  <a:srgbClr val="c00000"/>
                </a:solidFill>
                <a:latin typeface="Arial"/>
                <a:ea typeface="DejaVu Sans"/>
              </a:rPr>
              <a:t>Фролов  </a:t>
            </a:r>
            <a:r>
              <a:rPr b="0" lang="ru-RU" sz="1800" spc="-1" strike="noStrike">
                <a:solidFill>
                  <a:srgbClr val="c00000"/>
                </a:solidFill>
                <a:latin typeface="Arial"/>
                <a:ea typeface="DejaVu Sans"/>
              </a:rPr>
              <a:t>В.М. </a:t>
            </a:r>
            <a:r>
              <a:rPr b="0" lang="ru-RU" sz="1800" spc="-7" strike="noStrike">
                <a:solidFill>
                  <a:srgbClr val="c00000"/>
                </a:solidFill>
                <a:latin typeface="Arial"/>
                <a:ea typeface="DejaVu Sans"/>
              </a:rPr>
              <a:t>Киев, Полиграф-плюс, </a:t>
            </a:r>
            <a:r>
              <a:rPr b="0" lang="ru-RU" sz="1800" spc="-1" strike="noStrike">
                <a:solidFill>
                  <a:srgbClr val="c00000"/>
                </a:solidFill>
                <a:latin typeface="Arial"/>
                <a:ea typeface="DejaVu Sans"/>
              </a:rPr>
              <a:t>2012. 992 с.</a:t>
            </a:r>
            <a:r>
              <a:rPr b="0" lang="ru-RU" sz="1800" spc="222" strike="noStrike">
                <a:solidFill>
                  <a:srgbClr val="0000ff"/>
                </a:solidFill>
                <a:latin typeface="Arial"/>
                <a:ea typeface="DejaVu Sans"/>
              </a:rPr>
              <a:t> </a:t>
            </a:r>
            <a:r>
              <a:rPr b="0" lang="ru-RU" sz="1050" spc="-12" strike="noStrike" u="heavy">
                <a:solidFill>
                  <a:srgbClr val="0000ff"/>
                </a:solidFill>
                <a:uFill>
                  <a:solidFill>
                    <a:srgbClr val="0000ff"/>
                  </a:solidFill>
                </a:uFill>
                <a:latin typeface="Arial"/>
                <a:ea typeface="DejaVu Sans"/>
                <a:hlinkClick r:id="rId2"/>
              </a:rPr>
              <a:t>https://nmapo.edu.ua/images/FakTer/KafKlimAle/KlinihLaborImunolog.pdf</a:t>
            </a:r>
            <a:endParaRPr b="0" lang="ru-RU" sz="1050" spc="-1" strike="noStrike">
              <a:latin typeface="Arial"/>
            </a:endParaRPr>
          </a:p>
          <a:p>
            <a:pPr marL="469800" indent="-456120">
              <a:lnSpc>
                <a:spcPct val="100000"/>
              </a:lnSpc>
              <a:spcBef>
                <a:spcPts val="1684"/>
              </a:spcBef>
              <a:buClr>
                <a:srgbClr val="c00000"/>
              </a:buClr>
              <a:buFont typeface="Symbol"/>
              <a:buChar char=""/>
            </a:pPr>
            <a:r>
              <a:rPr b="0" lang="ru-RU" sz="1800" spc="-1" strike="noStrike">
                <a:solidFill>
                  <a:srgbClr val="c00000"/>
                </a:solidFill>
                <a:latin typeface="Arial"/>
                <a:ea typeface="DejaVu Sans"/>
              </a:rPr>
              <a:t>Клінічна </a:t>
            </a:r>
            <a:r>
              <a:rPr b="0" lang="ru-RU" sz="1800" spc="-7" strike="noStrike">
                <a:solidFill>
                  <a:srgbClr val="c00000"/>
                </a:solidFill>
                <a:latin typeface="Arial"/>
                <a:ea typeface="DejaVu Sans"/>
              </a:rPr>
              <a:t>імунологія. </a:t>
            </a:r>
            <a:r>
              <a:rPr b="0" lang="ru-RU" sz="1800" spc="-12" strike="noStrike">
                <a:solidFill>
                  <a:srgbClr val="c00000"/>
                </a:solidFill>
                <a:latin typeface="Arial"/>
                <a:ea typeface="DejaVu Sans"/>
              </a:rPr>
              <a:t>Алергологія. </a:t>
            </a:r>
            <a:r>
              <a:rPr b="0" lang="ru-RU" sz="1800" spc="-7" strike="noStrike">
                <a:solidFill>
                  <a:srgbClr val="c00000"/>
                </a:solidFill>
                <a:latin typeface="Arial"/>
                <a:ea typeface="DejaVu Sans"/>
              </a:rPr>
              <a:t>Інфектологія. </a:t>
            </a:r>
            <a:r>
              <a:rPr b="0" lang="ru-RU" sz="1800" spc="-1" strike="noStrike">
                <a:solidFill>
                  <a:srgbClr val="c00000"/>
                </a:solidFill>
                <a:latin typeface="Arial"/>
                <a:ea typeface="DejaVu Sans"/>
              </a:rPr>
              <a:t>Електронний журнал для  лікарів-практиків. </a:t>
            </a:r>
            <a:r>
              <a:rPr b="0" lang="ru-RU" sz="1800" spc="-12" strike="noStrike">
                <a:solidFill>
                  <a:srgbClr val="c00000"/>
                </a:solidFill>
                <a:latin typeface="Arial"/>
                <a:ea typeface="DejaVu Sans"/>
              </a:rPr>
              <a:t>Виходить </a:t>
            </a:r>
            <a:r>
              <a:rPr b="0" lang="ru-RU" sz="1800" spc="-1" strike="noStrike">
                <a:solidFill>
                  <a:srgbClr val="c00000"/>
                </a:solidFill>
                <a:latin typeface="Arial"/>
                <a:ea typeface="DejaVu Sans"/>
              </a:rPr>
              <a:t>8 </a:t>
            </a:r>
            <a:r>
              <a:rPr b="0" lang="ru-RU" sz="1800" spc="-12" strike="noStrike">
                <a:solidFill>
                  <a:srgbClr val="c00000"/>
                </a:solidFill>
                <a:latin typeface="Arial"/>
                <a:ea typeface="DejaVu Sans"/>
              </a:rPr>
              <a:t>разів </a:t>
            </a:r>
            <a:r>
              <a:rPr b="0" lang="ru-RU" sz="1800" spc="-7" strike="noStrike">
                <a:solidFill>
                  <a:srgbClr val="c00000"/>
                </a:solidFill>
                <a:latin typeface="Arial"/>
                <a:ea typeface="DejaVu Sans"/>
              </a:rPr>
              <a:t>на рік.</a:t>
            </a:r>
            <a:r>
              <a:rPr b="0" lang="ru-RU" sz="1800" spc="-21" strike="noStrike">
                <a:solidFill>
                  <a:srgbClr val="0000ff"/>
                </a:solidFill>
                <a:latin typeface="Arial"/>
                <a:ea typeface="DejaVu Sans"/>
              </a:rPr>
              <a:t> </a:t>
            </a:r>
            <a:r>
              <a:rPr b="0" lang="ru-RU" sz="1050" spc="-7" strike="noStrike" u="heavy">
                <a:solidFill>
                  <a:srgbClr val="0000ff"/>
                </a:solidFill>
                <a:uFill>
                  <a:solidFill>
                    <a:srgbClr val="0000ff"/>
                  </a:solidFill>
                </a:uFill>
                <a:latin typeface="Arial"/>
                <a:ea typeface="DejaVu Sans"/>
                <a:hlinkClick r:id="rId3"/>
              </a:rPr>
              <a:t>https://kiai.com.ua</a:t>
            </a:r>
            <a:endParaRPr b="0" lang="ru-RU" sz="1050" spc="-1" strike="noStrike">
              <a:latin typeface="Arial"/>
            </a:endParaRPr>
          </a:p>
        </p:txBody>
      </p:sp>
      <p:sp>
        <p:nvSpPr>
          <p:cNvPr id="353" name="CustomShape 2"/>
          <p:cNvSpPr/>
          <p:nvPr/>
        </p:nvSpPr>
        <p:spPr>
          <a:xfrm>
            <a:off x="3410280" y="680760"/>
            <a:ext cx="2799720" cy="4224960"/>
          </a:xfrm>
          <a:prstGeom prst="rect">
            <a:avLst/>
          </a:prstGeom>
          <a:blipFill rotWithShape="0">
            <a:blip r:embed="rId4"/>
            <a:stretch>
              <a:fillRect/>
            </a:stretch>
          </a:blipFill>
          <a:ln>
            <a:noFill/>
          </a:ln>
        </p:spPr>
        <p:style>
          <a:lnRef idx="0"/>
          <a:fillRef idx="0"/>
          <a:effectRef idx="0"/>
          <a:fontRef idx="minor"/>
        </p:style>
      </p:sp>
      <p:sp>
        <p:nvSpPr>
          <p:cNvPr id="354" name="CustomShape 3"/>
          <p:cNvSpPr/>
          <p:nvPr/>
        </p:nvSpPr>
        <p:spPr>
          <a:xfrm>
            <a:off x="6663600" y="680760"/>
            <a:ext cx="2792520" cy="4224960"/>
          </a:xfrm>
          <a:prstGeom prst="rect">
            <a:avLst/>
          </a:prstGeom>
          <a:blipFill rotWithShape="0">
            <a:blip r:embed="rId5"/>
            <a:stretch>
              <a:fillRect/>
            </a:stretch>
          </a:blipFill>
          <a:ln>
            <a:noFill/>
          </a:ln>
        </p:spPr>
        <p:style>
          <a:lnRef idx="0"/>
          <a:fillRef idx="0"/>
          <a:effectRef idx="0"/>
          <a:fontRef idx="minor"/>
        </p:style>
      </p:sp>
      <p:sp>
        <p:nvSpPr>
          <p:cNvPr id="355" name="CustomShape 4"/>
          <p:cNvSpPr/>
          <p:nvPr/>
        </p:nvSpPr>
        <p:spPr>
          <a:xfrm>
            <a:off x="9908280" y="680760"/>
            <a:ext cx="2854800" cy="4224960"/>
          </a:xfrm>
          <a:prstGeom prst="rect">
            <a:avLst/>
          </a:prstGeom>
          <a:blipFill rotWithShape="0">
            <a:blip r:embed="rId6"/>
            <a:stretch>
              <a:fillRect/>
            </a:stretch>
          </a:blipFill>
          <a:ln>
            <a:noFill/>
          </a:ln>
        </p:spPr>
        <p:style>
          <a:lnRef idx="0"/>
          <a:fillRef idx="0"/>
          <a:effectRef idx="0"/>
          <a:fontRef idx="minor"/>
        </p:style>
      </p:sp>
      <p:sp>
        <p:nvSpPr>
          <p:cNvPr id="356" name="CustomShape 5"/>
          <p:cNvSpPr/>
          <p:nvPr/>
        </p:nvSpPr>
        <p:spPr>
          <a:xfrm>
            <a:off x="182520" y="649080"/>
            <a:ext cx="2998080" cy="4257000"/>
          </a:xfrm>
          <a:prstGeom prst="rect">
            <a:avLst/>
          </a:prstGeom>
          <a:blipFill rotWithShape="0">
            <a:blip r:embed="rId7"/>
            <a:stretch>
              <a:fillRect/>
            </a:stretch>
          </a:blipFill>
          <a:ln>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9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7" name="CustomShape 1"/>
          <p:cNvSpPr/>
          <p:nvPr/>
        </p:nvSpPr>
        <p:spPr>
          <a:xfrm>
            <a:off x="511920" y="1344240"/>
            <a:ext cx="11689200" cy="161064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1" i="1" lang="ru-RU" sz="6000" spc="-1" strike="noStrike">
                <a:solidFill>
                  <a:srgbClr val="ff0000"/>
                </a:solidFill>
                <a:latin typeface="Calibri"/>
                <a:ea typeface="DejaVu Sans"/>
              </a:rPr>
              <a:t>Дякую за увагу!</a:t>
            </a:r>
            <a:endParaRPr b="0" lang="ru-RU" sz="6000" spc="-1" strike="noStrike">
              <a:latin typeface="Arial"/>
            </a:endParaRPr>
          </a:p>
        </p:txBody>
      </p:sp>
      <p:pic>
        <p:nvPicPr>
          <p:cNvPr id="358" name="" descr=""/>
          <p:cNvPicPr/>
          <p:nvPr/>
        </p:nvPicPr>
        <p:blipFill>
          <a:blip r:embed="rId1"/>
          <a:stretch/>
        </p:blipFill>
        <p:spPr>
          <a:xfrm>
            <a:off x="3583800" y="4095720"/>
            <a:ext cx="6018120" cy="399996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473</TotalTime>
  <Application>LibreOffice/6.2.2.2$Windows_X86_64 LibreOffice_project/2b840030fec2aae0fd2658d8d4f9548af4e3518d</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2022-03-28T17:30:32Z</dcterms:created>
  <dc:creator>user</dc:creator>
  <dc:description/>
  <dc:language>ru-RU</dc:language>
  <cp:lastModifiedBy/>
  <dcterms:modified xsi:type="dcterms:W3CDTF">2022-05-07T11:44:50Z</dcterms:modified>
  <cp:revision>53</cp:revision>
  <dc:subject/>
  <dc:title>ГАСТРОЭНТЕРОЛОГИЯ  ЗАНЯТИЕ №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Created">
    <vt:filetime>2019-08-26T00:00:00Z</vt:filetime>
  </property>
  <property fmtid="{D5CDD505-2E9C-101B-9397-08002B2CF9AE}" pid="4" name="Creator">
    <vt:lpwstr>Microsoft® PowerPoint® 2013</vt:lpwstr>
  </property>
  <property fmtid="{D5CDD505-2E9C-101B-9397-08002B2CF9AE}" pid="5" name="HyperlinksChanged">
    <vt:bool>0</vt:bool>
  </property>
  <property fmtid="{D5CDD505-2E9C-101B-9397-08002B2CF9AE}" pid="6" name="LastSaved">
    <vt:filetime>2022-03-28T00:00:00Z</vt:filetime>
  </property>
  <property fmtid="{D5CDD505-2E9C-101B-9397-08002B2CF9AE}" pid="7" name="LinksUpToDate">
    <vt:bool>0</vt:bool>
  </property>
  <property fmtid="{D5CDD505-2E9C-101B-9397-08002B2CF9AE}" pid="8" name="PresentationFormat">
    <vt:lpwstr>On-screen Show (4:3)</vt:lpwstr>
  </property>
  <property fmtid="{D5CDD505-2E9C-101B-9397-08002B2CF9AE}" pid="9" name="ScaleCrop">
    <vt:bool>0</vt:bool>
  </property>
  <property fmtid="{D5CDD505-2E9C-101B-9397-08002B2CF9AE}" pid="10" name="ShareDoc">
    <vt:bool>0</vt:bool>
  </property>
</Properties>
</file>