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6"/>
  </p:notesMasterIdLst>
  <p:sldIdLst>
    <p:sldId id="256" r:id="rId2"/>
    <p:sldId id="257" r:id="rId3"/>
    <p:sldId id="312" r:id="rId4"/>
    <p:sldId id="297" r:id="rId5"/>
    <p:sldId id="298" r:id="rId6"/>
    <p:sldId id="260" r:id="rId7"/>
    <p:sldId id="279" r:id="rId8"/>
    <p:sldId id="280" r:id="rId9"/>
    <p:sldId id="327" r:id="rId10"/>
    <p:sldId id="328" r:id="rId11"/>
    <p:sldId id="325" r:id="rId12"/>
    <p:sldId id="313" r:id="rId13"/>
    <p:sldId id="285" r:id="rId14"/>
    <p:sldId id="314" r:id="rId15"/>
    <p:sldId id="263" r:id="rId16"/>
    <p:sldId id="301" r:id="rId17"/>
    <p:sldId id="329" r:id="rId18"/>
    <p:sldId id="330" r:id="rId19"/>
    <p:sldId id="331" r:id="rId20"/>
    <p:sldId id="332" r:id="rId21"/>
    <p:sldId id="326" r:id="rId22"/>
    <p:sldId id="281" r:id="rId23"/>
    <p:sldId id="303" r:id="rId24"/>
    <p:sldId id="278" r:id="rId25"/>
    <p:sldId id="265" r:id="rId26"/>
    <p:sldId id="317" r:id="rId27"/>
    <p:sldId id="320" r:id="rId28"/>
    <p:sldId id="333" r:id="rId29"/>
    <p:sldId id="334" r:id="rId30"/>
    <p:sldId id="335" r:id="rId31"/>
    <p:sldId id="336" r:id="rId32"/>
    <p:sldId id="337" r:id="rId33"/>
    <p:sldId id="338" r:id="rId34"/>
    <p:sldId id="277" r:id="rId35"/>
  </p:sldIdLst>
  <p:sldSz cx="9144000" cy="5143500" type="screen16x9"/>
  <p:notesSz cx="6858000" cy="9144000"/>
  <p:embeddedFontLst>
    <p:embeddedFont>
      <p:font typeface="Nunito" charset="-52"/>
      <p:regular r:id="rId37"/>
      <p:bold r:id="rId38"/>
      <p:italic r:id="rId39"/>
      <p:boldItalic r:id="rId40"/>
    </p:embeddedFont>
    <p:embeddedFont>
      <p:font typeface="Calibri" pitchFamily="3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786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ec862e174a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ec862e174a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ec862e174a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ec862e174a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ec862e174a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ec862e174a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ec862e174a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ec862e174a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ec862e174a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ec862e174a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891350" y="847622"/>
            <a:ext cx="5361300" cy="203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 b="1"/>
              <a:t>Промислова екологія</a:t>
            </a:r>
            <a:endParaRPr sz="4800" b="1"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1912371" y="2368706"/>
            <a:ext cx="5361300" cy="12783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44500" algn="ctr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endParaRPr sz="158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lnSpc>
                <a:spcPct val="80000"/>
              </a:lnSpc>
              <a:buSzPts val="770"/>
            </a:pPr>
            <a:r>
              <a:rPr lang="ru" sz="2520" dirty="0"/>
              <a:t>Лекція № </a:t>
            </a:r>
            <a:r>
              <a:rPr lang="ru" sz="2520" dirty="0" smtClean="0"/>
              <a:t>13</a:t>
            </a:r>
          </a:p>
          <a:p>
            <a:r>
              <a:rPr lang="ru-RU" sz="2800" b="1" dirty="0" err="1" smtClean="0"/>
              <a:t>Замкнені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тенологічні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процеси</a:t>
            </a:r>
            <a:endParaRPr lang="ru" sz="252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5309" y="378372"/>
            <a:ext cx="8439807" cy="441434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Для </a:t>
            </a:r>
            <a:r>
              <a:rPr lang="ru-RU" sz="2000" dirty="0" err="1" smtClean="0"/>
              <a:t>нових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споруджуваних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підприємств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організація</a:t>
            </a:r>
            <a:r>
              <a:rPr lang="ru-RU" sz="2000" dirty="0" smtClean="0"/>
              <a:t> </a:t>
            </a:r>
            <a:r>
              <a:rPr lang="ru-RU" sz="2000" dirty="0" err="1" smtClean="0"/>
              <a:t>безвідходних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технологічних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процесів</a:t>
            </a:r>
            <a:r>
              <a:rPr lang="ru-RU" sz="2000" dirty="0" smtClean="0"/>
              <a:t> повинна бути </a:t>
            </a:r>
            <a:r>
              <a:rPr lang="ru-RU" sz="2000" dirty="0" err="1" smtClean="0"/>
              <a:t>передбачена</a:t>
            </a:r>
            <a:r>
              <a:rPr lang="ru-RU" sz="2000" dirty="0" smtClean="0"/>
              <a:t> на </a:t>
            </a:r>
            <a:r>
              <a:rPr lang="ru-RU" sz="2000" dirty="0" err="1" smtClean="0"/>
              <a:t>пошуковій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передпроектній</a:t>
            </a:r>
            <a:r>
              <a:rPr lang="ru-RU" sz="2000" dirty="0" smtClean="0"/>
              <a:t> </a:t>
            </a:r>
            <a:r>
              <a:rPr lang="ru-RU" sz="2000" dirty="0" err="1" smtClean="0"/>
              <a:t>стадії</a:t>
            </a:r>
            <a:r>
              <a:rPr lang="ru-RU" sz="2000" dirty="0" smtClean="0"/>
              <a:t>, </a:t>
            </a:r>
            <a:r>
              <a:rPr lang="ru-RU" sz="2000" dirty="0" err="1" smtClean="0"/>
              <a:t>потім</a:t>
            </a:r>
            <a:r>
              <a:rPr lang="ru-RU" sz="2000" dirty="0" smtClean="0"/>
              <a:t> </a:t>
            </a:r>
            <a:r>
              <a:rPr lang="ru-RU" sz="2000" dirty="0" err="1" smtClean="0"/>
              <a:t>конкретизована</a:t>
            </a:r>
            <a:r>
              <a:rPr lang="ru-RU" sz="2000" dirty="0" smtClean="0"/>
              <a:t> на </a:t>
            </a:r>
            <a:r>
              <a:rPr lang="ru-RU" sz="2000" dirty="0" err="1" smtClean="0"/>
              <a:t>етапах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проектування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реалізована</a:t>
            </a:r>
            <a:r>
              <a:rPr lang="ru-RU" sz="2000" dirty="0" smtClean="0"/>
              <a:t> в </a:t>
            </a:r>
            <a:r>
              <a:rPr lang="ru-RU" sz="2000" dirty="0" err="1" smtClean="0"/>
              <a:t>ході</a:t>
            </a:r>
            <a:r>
              <a:rPr lang="ru-RU" sz="2000" dirty="0" smtClean="0"/>
              <a:t> </a:t>
            </a:r>
            <a:r>
              <a:rPr lang="ru-RU" sz="2000" dirty="0" err="1" smtClean="0"/>
              <a:t>будівельномонтажних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робіт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Так, </a:t>
            </a:r>
            <a:r>
              <a:rPr lang="ru-RU" sz="2000" b="1" i="1" dirty="0" err="1" smtClean="0"/>
              <a:t>технологічна</a:t>
            </a:r>
            <a:r>
              <a:rPr lang="ru-RU" sz="2000" b="1" i="1" dirty="0" smtClean="0"/>
              <a:t> схема </a:t>
            </a:r>
            <a:r>
              <a:rPr lang="ru-RU" sz="2000" b="1" i="1" dirty="0" err="1" smtClean="0"/>
              <a:t>комбінату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безвідходного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виробництва</a:t>
            </a:r>
            <a:r>
              <a:rPr lang="ru-RU" sz="2000" b="1" i="1" dirty="0" smtClean="0"/>
              <a:t> </a:t>
            </a:r>
            <a:r>
              <a:rPr lang="ru-RU" sz="2000" i="1" dirty="0" err="1" smtClean="0"/>
              <a:t>може</a:t>
            </a:r>
            <a:r>
              <a:rPr lang="ru-RU" sz="2000" i="1" dirty="0" smtClean="0"/>
              <a:t> бу</a:t>
            </a:r>
            <a:r>
              <a:rPr lang="ru-RU" sz="2000" dirty="0" smtClean="0"/>
              <a:t>ти </a:t>
            </a:r>
            <a:r>
              <a:rPr lang="ru-RU" sz="2000" dirty="0" err="1" smtClean="0"/>
              <a:t>організована</a:t>
            </a:r>
            <a:r>
              <a:rPr lang="ru-RU" sz="2000" dirty="0" smtClean="0"/>
              <a:t> таким чином,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агресивні</a:t>
            </a:r>
            <a:r>
              <a:rPr lang="ru-RU" sz="2000" dirty="0" smtClean="0"/>
              <a:t> </a:t>
            </a:r>
            <a:r>
              <a:rPr lang="ru-RU" sz="2000" dirty="0" err="1" smtClean="0"/>
              <a:t>пилогазові</a:t>
            </a:r>
            <a:r>
              <a:rPr lang="ru-RU" sz="2000" dirty="0" smtClean="0"/>
              <a:t>, </a:t>
            </a:r>
            <a:r>
              <a:rPr lang="ru-RU" sz="2000" dirty="0" err="1" smtClean="0"/>
              <a:t>рідкі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тверді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відходи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промислових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підприємств</a:t>
            </a:r>
            <a:r>
              <a:rPr lang="ru-RU" sz="2000" dirty="0" smtClean="0"/>
              <a:t> за </a:t>
            </a:r>
            <a:r>
              <a:rPr lang="ru-RU" sz="2000" dirty="0" err="1" smtClean="0"/>
              <a:t>допомогою</a:t>
            </a:r>
            <a:r>
              <a:rPr lang="ru-RU" sz="2000" dirty="0" smtClean="0"/>
              <a:t> </a:t>
            </a:r>
            <a:r>
              <a:rPr lang="ru-RU" sz="2000" dirty="0" err="1" smtClean="0"/>
              <a:t>спеціальних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засобів</a:t>
            </a:r>
            <a:r>
              <a:rPr lang="ru-RU" sz="2000" dirty="0" smtClean="0"/>
              <a:t> </a:t>
            </a:r>
            <a:r>
              <a:rPr lang="ru-RU" sz="2000" dirty="0" err="1" smtClean="0"/>
              <a:t>їх</a:t>
            </a:r>
            <a:r>
              <a:rPr lang="ru-RU" sz="2000" dirty="0" smtClean="0"/>
              <a:t> </a:t>
            </a:r>
            <a:r>
              <a:rPr lang="ru-RU" sz="2000" dirty="0" err="1" smtClean="0"/>
              <a:t>вилучення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перемішування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переміщення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нейтралізуються</a:t>
            </a:r>
            <a:r>
              <a:rPr lang="ru-RU" sz="2000" dirty="0" smtClean="0"/>
              <a:t> в </a:t>
            </a:r>
            <a:r>
              <a:rPr lang="ru-RU" sz="2000" dirty="0" err="1" smtClean="0"/>
              <a:t>підземному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реакторі</a:t>
            </a:r>
            <a:r>
              <a:rPr lang="ru-RU" sz="2000" dirty="0" smtClean="0"/>
              <a:t>, </a:t>
            </a:r>
            <a:r>
              <a:rPr lang="ru-RU" sz="2000" dirty="0" err="1" smtClean="0"/>
              <a:t>суміщеному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із</a:t>
            </a:r>
            <a:r>
              <a:rPr lang="ru-RU" sz="2000" dirty="0" smtClean="0"/>
              <a:t> системою </a:t>
            </a:r>
            <a:r>
              <a:rPr lang="ru-RU" sz="2000" dirty="0" err="1" smtClean="0"/>
              <a:t>промислової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каналізації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966" y="420414"/>
            <a:ext cx="8198068" cy="4235669"/>
          </a:xfrm>
        </p:spPr>
        <p:txBody>
          <a:bodyPr>
            <a:normAutofit lnSpcReduction="10000"/>
          </a:bodyPr>
          <a:lstStyle/>
          <a:p>
            <a:r>
              <a:rPr lang="ru-RU" sz="2000" i="1" dirty="0" err="1" smtClean="0"/>
              <a:t>Пилогазові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викиди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подаються</a:t>
            </a:r>
            <a:r>
              <a:rPr lang="ru-RU" sz="2000" i="1" dirty="0" smtClean="0"/>
              <a:t> в реактор </a:t>
            </a:r>
            <a:r>
              <a:rPr lang="ru-RU" sz="2000" i="1" dirty="0" err="1" smtClean="0"/>
              <a:t>завдяки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розрідженню</a:t>
            </a:r>
            <a:r>
              <a:rPr lang="ru-RU" sz="2000" i="1" dirty="0" smtClean="0"/>
              <a:t>, яке </a:t>
            </a:r>
            <a:r>
              <a:rPr lang="ru-RU" sz="2000" i="1" dirty="0" err="1" smtClean="0"/>
              <a:t>створю</a:t>
            </a:r>
            <a:r>
              <a:rPr lang="ru-RU" sz="2000" dirty="0" err="1" smtClean="0"/>
              <a:t>ється</a:t>
            </a:r>
            <a:r>
              <a:rPr lang="ru-RU" sz="2000" dirty="0" smtClean="0"/>
              <a:t> </a:t>
            </a:r>
            <a:r>
              <a:rPr lang="ru-RU" sz="2000" dirty="0" smtClean="0"/>
              <a:t>потужною </a:t>
            </a:r>
            <a:r>
              <a:rPr lang="ru-RU" sz="2000" dirty="0" err="1" smtClean="0"/>
              <a:t>вентиляційною</a:t>
            </a:r>
            <a:r>
              <a:rPr lang="ru-RU" sz="2000" dirty="0" smtClean="0"/>
              <a:t> установкою. У </a:t>
            </a:r>
            <a:r>
              <a:rPr lang="ru-RU" sz="2000" dirty="0" err="1" smtClean="0"/>
              <a:t>скруберах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самому </a:t>
            </a:r>
            <a:r>
              <a:rPr lang="ru-RU" sz="2000" dirty="0" err="1" smtClean="0"/>
              <a:t>реакторі</a:t>
            </a:r>
            <a:r>
              <a:rPr lang="ru-RU" sz="2000" dirty="0" smtClean="0"/>
              <a:t> </a:t>
            </a:r>
            <a:r>
              <a:rPr lang="ru-RU" sz="2000" dirty="0" err="1" smtClean="0"/>
              <a:t>гарячі</a:t>
            </a:r>
            <a:r>
              <a:rPr lang="ru-RU" sz="2000" dirty="0" smtClean="0"/>
              <a:t> </a:t>
            </a:r>
            <a:r>
              <a:rPr lang="ru-RU" sz="2000" dirty="0" err="1" smtClean="0"/>
              <a:t>пилогазові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викиди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проходять</a:t>
            </a:r>
            <a:r>
              <a:rPr lang="ru-RU" sz="2000" dirty="0" smtClean="0"/>
              <a:t> через </a:t>
            </a:r>
            <a:r>
              <a:rPr lang="ru-RU" sz="2000" dirty="0" err="1" smtClean="0"/>
              <a:t>слаболужний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оборотний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розчин</a:t>
            </a:r>
            <a:r>
              <a:rPr lang="ru-RU" sz="2000" dirty="0" smtClean="0"/>
              <a:t>, </a:t>
            </a:r>
            <a:r>
              <a:rPr lang="ru-RU" sz="2000" dirty="0" err="1" smtClean="0"/>
              <a:t>який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розбризкується</a:t>
            </a:r>
            <a:r>
              <a:rPr lang="ru-RU" sz="2000" dirty="0" smtClean="0"/>
              <a:t> </a:t>
            </a:r>
            <a:r>
              <a:rPr lang="ru-RU" sz="2000" dirty="0" smtClean="0"/>
              <a:t>за </a:t>
            </a:r>
            <a:r>
              <a:rPr lang="ru-RU" sz="2000" dirty="0" err="1" smtClean="0"/>
              <a:t>допомогою</a:t>
            </a:r>
            <a:r>
              <a:rPr lang="ru-RU" sz="2000" dirty="0" smtClean="0"/>
              <a:t> </a:t>
            </a:r>
            <a:r>
              <a:rPr lang="ru-RU" sz="2000" dirty="0" err="1" smtClean="0"/>
              <a:t>системи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розпилення</a:t>
            </a:r>
            <a:r>
              <a:rPr lang="ru-RU" sz="2000" dirty="0" smtClean="0"/>
              <a:t> (</a:t>
            </a:r>
            <a:r>
              <a:rPr lang="ru-RU" sz="2000" dirty="0" err="1" smtClean="0"/>
              <a:t>зрошувачів</a:t>
            </a:r>
            <a:r>
              <a:rPr lang="ru-RU" sz="2000" dirty="0" smtClean="0"/>
              <a:t>)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розчиняє</a:t>
            </a:r>
            <a:r>
              <a:rPr lang="ru-RU" sz="2000" dirty="0" smtClean="0"/>
              <a:t> в </a:t>
            </a:r>
            <a:r>
              <a:rPr lang="ru-RU" sz="2000" dirty="0" err="1" smtClean="0"/>
              <a:t>собі</a:t>
            </a:r>
            <a:r>
              <a:rPr lang="ru-RU" sz="2000" dirty="0" smtClean="0"/>
              <a:t> </a:t>
            </a:r>
            <a:r>
              <a:rPr lang="ru-RU" sz="2000" dirty="0" err="1" smtClean="0"/>
              <a:t>хімічно</a:t>
            </a:r>
            <a:r>
              <a:rPr lang="ru-RU" sz="2000" dirty="0" smtClean="0"/>
              <a:t> </a:t>
            </a:r>
            <a:r>
              <a:rPr lang="ru-RU" sz="2000" dirty="0" err="1" smtClean="0"/>
              <a:t>активні</a:t>
            </a:r>
            <a:r>
              <a:rPr lang="ru-RU" sz="2000" dirty="0" smtClean="0"/>
              <a:t> </a:t>
            </a:r>
            <a:r>
              <a:rPr lang="ru-RU" sz="2000" dirty="0" err="1" smtClean="0"/>
              <a:t>газові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компоненти</a:t>
            </a:r>
            <a:r>
              <a:rPr lang="ru-RU" sz="2000" dirty="0" smtClean="0"/>
              <a:t>, а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насичує</a:t>
            </a:r>
            <a:r>
              <a:rPr lang="ru-RU" sz="2000" dirty="0" smtClean="0"/>
              <a:t> гази водяною парою </a:t>
            </a:r>
            <a:r>
              <a:rPr lang="ru-RU" sz="2000" dirty="0" err="1" smtClean="0"/>
              <a:t>й</a:t>
            </a:r>
            <a:r>
              <a:rPr lang="ru-RU" sz="2000" dirty="0" smtClean="0"/>
              <a:t> </a:t>
            </a:r>
            <a:r>
              <a:rPr lang="ru-RU" sz="2000" dirty="0" err="1" smtClean="0"/>
              <a:t>осаджує</a:t>
            </a:r>
            <a:r>
              <a:rPr lang="ru-RU" sz="2000" dirty="0" smtClean="0"/>
              <a:t> пил</a:t>
            </a:r>
            <a:r>
              <a:rPr lang="ru-RU" sz="2000" dirty="0" smtClean="0"/>
              <a:t>. </a:t>
            </a:r>
            <a:r>
              <a:rPr lang="ru-RU" sz="2000" dirty="0" err="1" smtClean="0"/>
              <a:t>Багатокомпонентна</a:t>
            </a:r>
            <a:r>
              <a:rPr lang="ru-RU" sz="2000" dirty="0" smtClean="0"/>
              <a:t> </a:t>
            </a:r>
            <a:r>
              <a:rPr lang="ru-RU" sz="2000" dirty="0" err="1" smtClean="0"/>
              <a:t>газова</a:t>
            </a:r>
            <a:r>
              <a:rPr lang="ru-RU" sz="2000" dirty="0" smtClean="0"/>
              <a:t> </a:t>
            </a:r>
            <a:r>
              <a:rPr lang="ru-RU" sz="2000" dirty="0" err="1" smtClean="0"/>
              <a:t>суміш</a:t>
            </a:r>
            <a:r>
              <a:rPr lang="ru-RU" sz="2000" dirty="0" smtClean="0"/>
              <a:t>, яка </a:t>
            </a:r>
            <a:r>
              <a:rPr lang="ru-RU" sz="2000" dirty="0" err="1" smtClean="0"/>
              <a:t>формується</a:t>
            </a:r>
            <a:r>
              <a:rPr lang="ru-RU" sz="2000" dirty="0" smtClean="0"/>
              <a:t> у </a:t>
            </a:r>
            <a:r>
              <a:rPr lang="ru-RU" sz="2000" dirty="0" err="1" smtClean="0"/>
              <a:t>реакторі</a:t>
            </a:r>
            <a:r>
              <a:rPr lang="ru-RU" sz="2000" dirty="0" smtClean="0"/>
              <a:t>, </a:t>
            </a:r>
            <a:r>
              <a:rPr lang="ru-RU" sz="2000" dirty="0" err="1" smtClean="0"/>
              <a:t>містить</a:t>
            </a:r>
            <a:r>
              <a:rPr lang="ru-RU" sz="2000" dirty="0" smtClean="0"/>
              <a:t> </a:t>
            </a:r>
            <a:r>
              <a:rPr lang="ru-RU" sz="2000" dirty="0" err="1" smtClean="0"/>
              <a:t>меншу</a:t>
            </a:r>
            <a:r>
              <a:rPr lang="ru-RU" sz="2000" dirty="0" smtClean="0"/>
              <a:t> (</a:t>
            </a:r>
            <a:r>
              <a:rPr lang="ru-RU" sz="2000" dirty="0" smtClean="0"/>
              <a:t>у </a:t>
            </a:r>
            <a:r>
              <a:rPr lang="ru-RU" sz="2000" dirty="0" err="1" smtClean="0"/>
              <a:t>порівнянні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повітрям</a:t>
            </a:r>
            <a:r>
              <a:rPr lang="ru-RU" sz="2000" dirty="0" smtClean="0"/>
              <a:t>) </a:t>
            </a:r>
            <a:r>
              <a:rPr lang="ru-RU" sz="2000" dirty="0" err="1" smtClean="0"/>
              <a:t>кількість</a:t>
            </a:r>
            <a:r>
              <a:rPr lang="ru-RU" sz="2000" dirty="0" smtClean="0"/>
              <a:t> О2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підвищену</a:t>
            </a:r>
            <a:r>
              <a:rPr lang="ru-RU" sz="2000" dirty="0" smtClean="0"/>
              <a:t> </a:t>
            </a:r>
            <a:r>
              <a:rPr lang="ru-RU" sz="2000" i="1" dirty="0" err="1" smtClean="0"/>
              <a:t>СОг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Ця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суміш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охолоджується</a:t>
            </a:r>
            <a:r>
              <a:rPr lang="ru-RU" sz="2000" i="1" dirty="0" smtClean="0"/>
              <a:t> </a:t>
            </a:r>
            <a:r>
              <a:rPr lang="ru-RU" sz="2000" dirty="0" err="1" smtClean="0"/>
              <a:t>розчином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по </a:t>
            </a:r>
            <a:r>
              <a:rPr lang="ru-RU" sz="2000" dirty="0" err="1" smtClean="0"/>
              <a:t>пласкому</a:t>
            </a:r>
            <a:r>
              <a:rPr lang="ru-RU" sz="2000" dirty="0" smtClean="0"/>
              <a:t> наземному </a:t>
            </a:r>
            <a:r>
              <a:rPr lang="ru-RU" sz="2000" dirty="0" err="1" smtClean="0"/>
              <a:t>газоводу</a:t>
            </a:r>
            <a:r>
              <a:rPr lang="ru-RU" sz="2000" dirty="0" smtClean="0"/>
              <a:t> </a:t>
            </a:r>
            <a:r>
              <a:rPr lang="ru-RU" sz="2000" dirty="0" err="1" smtClean="0"/>
              <a:t>надходить</a:t>
            </a:r>
            <a:r>
              <a:rPr lang="ru-RU" sz="2000" dirty="0" smtClean="0"/>
              <a:t> на </a:t>
            </a:r>
            <a:r>
              <a:rPr lang="ru-RU" sz="2000" dirty="0" err="1" smtClean="0"/>
              <a:t>біологічне</a:t>
            </a:r>
            <a:r>
              <a:rPr lang="ru-RU" sz="2000" dirty="0" smtClean="0"/>
              <a:t> </a:t>
            </a:r>
            <a:r>
              <a:rPr lang="ru-RU" sz="2000" dirty="0" err="1" smtClean="0"/>
              <a:t>оброблення</a:t>
            </a:r>
            <a:r>
              <a:rPr lang="ru-RU" sz="2000" dirty="0" smtClean="0"/>
              <a:t>, попутно </a:t>
            </a:r>
            <a:r>
              <a:rPr lang="ru-RU" sz="2000" dirty="0" err="1" smtClean="0"/>
              <a:t>обігріваючи</a:t>
            </a:r>
            <a:r>
              <a:rPr lang="ru-RU" sz="2000" dirty="0" smtClean="0"/>
              <a:t> </a:t>
            </a:r>
            <a:r>
              <a:rPr lang="ru-RU" sz="2000" dirty="0" err="1" smtClean="0"/>
              <a:t>тепличне</a:t>
            </a:r>
            <a:r>
              <a:rPr lang="ru-RU" sz="2000" dirty="0" smtClean="0"/>
              <a:t> </a:t>
            </a:r>
            <a:r>
              <a:rPr lang="ru-RU" sz="2000" dirty="0" err="1" smtClean="0"/>
              <a:t>господарство</a:t>
            </a:r>
            <a:r>
              <a:rPr lang="ru-RU" sz="2000" dirty="0" smtClean="0"/>
              <a:t>. </a:t>
            </a:r>
            <a:r>
              <a:rPr lang="ru-RU" sz="2000" dirty="0" err="1" smtClean="0"/>
              <a:t>Біологічне</a:t>
            </a:r>
            <a:r>
              <a:rPr lang="ru-RU" sz="2000" dirty="0" smtClean="0"/>
              <a:t> </a:t>
            </a:r>
            <a:r>
              <a:rPr lang="ru-RU" sz="2000" dirty="0" err="1" smtClean="0"/>
              <a:t>оброблення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газів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може</a:t>
            </a:r>
            <a:r>
              <a:rPr lang="ru-RU" sz="2000" dirty="0" smtClean="0"/>
              <a:t> бути </a:t>
            </a:r>
            <a:r>
              <a:rPr lang="ru-RU" sz="2000" dirty="0" err="1" smtClean="0"/>
              <a:t>поєднане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виробництвом</a:t>
            </a:r>
            <a:r>
              <a:rPr lang="ru-RU" sz="2000" dirty="0" smtClean="0"/>
              <a:t> </a:t>
            </a:r>
            <a:r>
              <a:rPr lang="ru-RU" sz="2000" dirty="0" err="1" smtClean="0"/>
              <a:t>біомас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2729" y="251012"/>
            <a:ext cx="8358815" cy="4892488"/>
          </a:xfrm>
        </p:spPr>
        <p:txBody>
          <a:bodyPr>
            <a:noAutofit/>
          </a:bodyPr>
          <a:lstStyle/>
          <a:p>
            <a:r>
              <a:rPr lang="ru-RU" sz="2400" i="1" dirty="0" err="1" smtClean="0"/>
              <a:t>Агресивні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промислові</a:t>
            </a:r>
            <a:r>
              <a:rPr lang="ru-RU" sz="2400" i="1" dirty="0" smtClean="0"/>
              <a:t> стоки </a:t>
            </a:r>
            <a:r>
              <a:rPr lang="ru-RU" sz="2400" i="1" dirty="0" err="1" smtClean="0"/>
              <a:t>надходять</a:t>
            </a:r>
            <a:r>
              <a:rPr lang="ru-RU" sz="2400" i="1" dirty="0" smtClean="0"/>
              <a:t> у реактор </a:t>
            </a:r>
            <a:r>
              <a:rPr lang="ru-RU" sz="2400" i="1" dirty="0" err="1" smtClean="0"/>
              <a:t>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змішуються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зі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стікаючим</a:t>
            </a:r>
            <a:r>
              <a:rPr lang="ru-RU" sz="2400" i="1" dirty="0" smtClean="0"/>
              <a:t> </a:t>
            </a:r>
            <a:r>
              <a:rPr lang="ru-RU" sz="2400" dirty="0" smtClean="0"/>
              <a:t>потоком </a:t>
            </a:r>
            <a:r>
              <a:rPr lang="ru-RU" sz="2400" dirty="0" smtClean="0"/>
              <a:t>оборотного </a:t>
            </a:r>
            <a:r>
              <a:rPr lang="ru-RU" sz="2400" dirty="0" err="1" smtClean="0"/>
              <a:t>розчину</a:t>
            </a:r>
            <a:r>
              <a:rPr lang="ru-RU" sz="2400" dirty="0" smtClean="0"/>
              <a:t>, </a:t>
            </a:r>
            <a:r>
              <a:rPr lang="ru-RU" sz="2400" dirty="0" err="1" smtClean="0"/>
              <a:t>компенсуючи</a:t>
            </a:r>
            <a:r>
              <a:rPr lang="ru-RU" sz="2400" dirty="0" smtClean="0"/>
              <a:t>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втрати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внаслідок</a:t>
            </a:r>
            <a:r>
              <a:rPr lang="ru-RU" sz="2400" dirty="0" smtClean="0"/>
              <a:t> </a:t>
            </a:r>
            <a:r>
              <a:rPr lang="ru-RU" sz="2400" dirty="0" err="1" smtClean="0"/>
              <a:t>випаровування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втрати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осадом</a:t>
            </a:r>
            <a:r>
              <a:rPr lang="ru-RU" sz="2400" dirty="0" smtClean="0"/>
              <a:t>. </a:t>
            </a:r>
            <a:r>
              <a:rPr lang="ru-RU" sz="2400" dirty="0" err="1" smtClean="0"/>
              <a:t>Основна</a:t>
            </a:r>
            <a:r>
              <a:rPr lang="ru-RU" sz="2400" dirty="0" smtClean="0"/>
              <a:t> </a:t>
            </a:r>
            <a:r>
              <a:rPr lang="ru-RU" sz="2400" dirty="0" err="1" smtClean="0"/>
              <a:t>маса</a:t>
            </a:r>
            <a:r>
              <a:rPr lang="ru-RU" sz="2400" dirty="0" smtClean="0"/>
              <a:t> </a:t>
            </a:r>
            <a:r>
              <a:rPr lang="ru-RU" sz="2400" dirty="0" err="1" smtClean="0"/>
              <a:t>твердих</a:t>
            </a:r>
            <a:r>
              <a:rPr lang="ru-RU" sz="2400" dirty="0" smtClean="0"/>
              <a:t> </a:t>
            </a:r>
            <a:r>
              <a:rPr lang="ru-RU" sz="2400" dirty="0" err="1" smtClean="0"/>
              <a:t>відходів</a:t>
            </a:r>
            <a:r>
              <a:rPr lang="ru-RU" sz="2400" dirty="0" smtClean="0"/>
              <a:t> (шлаки) </a:t>
            </a:r>
            <a:r>
              <a:rPr lang="ru-RU" sz="2400" dirty="0" err="1" smtClean="0"/>
              <a:t>транспортуються</a:t>
            </a:r>
            <a:r>
              <a:rPr lang="ru-RU" sz="2400" dirty="0" smtClean="0"/>
              <a:t> до </a:t>
            </a:r>
            <a:r>
              <a:rPr lang="ru-RU" sz="2400" dirty="0" err="1" smtClean="0"/>
              <a:t>наземних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пристроїв</a:t>
            </a:r>
            <a:r>
              <a:rPr lang="ru-RU" sz="2400" dirty="0" smtClean="0"/>
              <a:t> реактора – </a:t>
            </a:r>
            <a:r>
              <a:rPr lang="ru-RU" sz="2400" dirty="0" err="1" smtClean="0"/>
              <a:t>нейтралізатора</a:t>
            </a:r>
            <a:r>
              <a:rPr lang="ru-RU" sz="2400" dirty="0" smtClean="0"/>
              <a:t>, де </a:t>
            </a:r>
            <a:r>
              <a:rPr lang="ru-RU" sz="2400" dirty="0" err="1" smtClean="0"/>
              <a:t>лужні</a:t>
            </a:r>
            <a:r>
              <a:rPr lang="ru-RU" sz="2400" dirty="0" smtClean="0"/>
              <a:t> шлаки </a:t>
            </a:r>
            <a:r>
              <a:rPr lang="ru-RU" sz="2400" dirty="0" err="1" smtClean="0"/>
              <a:t>промиваються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поданим</a:t>
            </a:r>
            <a:r>
              <a:rPr lang="ru-RU" sz="2400" dirty="0" smtClean="0"/>
              <a:t> </a:t>
            </a:r>
            <a:r>
              <a:rPr lang="ru-RU" sz="2400" dirty="0" smtClean="0"/>
              <a:t>наверх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освітленим</a:t>
            </a:r>
            <a:r>
              <a:rPr lang="ru-RU" sz="2400" dirty="0" smtClean="0"/>
              <a:t> у </a:t>
            </a:r>
            <a:r>
              <a:rPr lang="ru-RU" sz="2400" dirty="0" err="1" smtClean="0"/>
              <a:t>відстійнику</a:t>
            </a:r>
            <a:r>
              <a:rPr lang="ru-RU" sz="2400" dirty="0" smtClean="0"/>
              <a:t> </a:t>
            </a:r>
            <a:r>
              <a:rPr lang="ru-RU" sz="2400" dirty="0" err="1" smtClean="0"/>
              <a:t>оборотним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розчином</a:t>
            </a:r>
            <a:r>
              <a:rPr lang="ru-RU" sz="2400" dirty="0" smtClean="0"/>
              <a:t>. </a:t>
            </a:r>
            <a:r>
              <a:rPr lang="ru-RU" sz="2400" dirty="0" err="1" smtClean="0"/>
              <a:t>Після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промивання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шлаків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розчин</a:t>
            </a:r>
            <a:r>
              <a:rPr lang="ru-RU" sz="2400" dirty="0" smtClean="0"/>
              <a:t> </a:t>
            </a:r>
            <a:r>
              <a:rPr lang="ru-RU" sz="2400" dirty="0" err="1" smtClean="0"/>
              <a:t>відстоюється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знову</a:t>
            </a:r>
            <a:r>
              <a:rPr lang="ru-RU" sz="2400" dirty="0" smtClean="0"/>
              <a:t> </a:t>
            </a:r>
            <a:r>
              <a:rPr lang="ru-RU" sz="2400" dirty="0" err="1" smtClean="0"/>
              <a:t>подається</a:t>
            </a:r>
            <a:r>
              <a:rPr lang="ru-RU" sz="2400" dirty="0" smtClean="0"/>
              <a:t> на </a:t>
            </a:r>
            <a:r>
              <a:rPr lang="ru-RU" sz="2400" dirty="0" err="1" smtClean="0"/>
              <a:t>зрошення</a:t>
            </a:r>
            <a:r>
              <a:rPr lang="ru-RU" sz="2400" dirty="0" smtClean="0"/>
              <a:t>.</a:t>
            </a:r>
          </a:p>
          <a:p>
            <a:r>
              <a:rPr lang="ru-RU" sz="2400" dirty="0" err="1" smtClean="0"/>
              <a:t>Певна</a:t>
            </a:r>
            <a:r>
              <a:rPr lang="ru-RU" sz="2400" dirty="0" smtClean="0"/>
              <a:t> </a:t>
            </a:r>
            <a:r>
              <a:rPr lang="ru-RU" sz="2400" dirty="0" err="1" smtClean="0"/>
              <a:t>частина</a:t>
            </a:r>
            <a:r>
              <a:rPr lang="ru-RU" sz="2400" dirty="0" smtClean="0"/>
              <a:t> </a:t>
            </a:r>
            <a:r>
              <a:rPr lang="ru-RU" sz="2400" dirty="0" err="1" smtClean="0"/>
              <a:t>твердих</a:t>
            </a:r>
            <a:r>
              <a:rPr lang="ru-RU" sz="2400" dirty="0" smtClean="0"/>
              <a:t> </a:t>
            </a:r>
            <a:r>
              <a:rPr lang="ru-RU" sz="2400" dirty="0" err="1" smtClean="0"/>
              <a:t>відходів</a:t>
            </a:r>
            <a:r>
              <a:rPr lang="ru-RU" sz="2400" dirty="0" smtClean="0"/>
              <a:t> (пил, шлам) </a:t>
            </a:r>
            <a:r>
              <a:rPr lang="ru-RU" sz="2400" dirty="0" err="1" smtClean="0"/>
              <a:t>подається</a:t>
            </a:r>
            <a:r>
              <a:rPr lang="ru-RU" sz="2400" dirty="0" smtClean="0"/>
              <a:t> на </a:t>
            </a:r>
            <a:r>
              <a:rPr lang="ru-RU" sz="2400" dirty="0" err="1" smtClean="0"/>
              <a:t>знешкодження</a:t>
            </a:r>
            <a:r>
              <a:rPr lang="ru-RU" sz="2400" dirty="0" smtClean="0"/>
              <a:t> </a:t>
            </a:r>
            <a:r>
              <a:rPr lang="ru-RU" sz="2400" dirty="0" smtClean="0"/>
              <a:t>в реактор</a:t>
            </a:r>
            <a:r>
              <a:rPr lang="ru-RU" sz="2400" dirty="0" smtClean="0"/>
              <a:t>, </a:t>
            </a:r>
            <a:r>
              <a:rPr lang="ru-RU" sz="2400" dirty="0" err="1" smtClean="0"/>
              <a:t>минаючи</a:t>
            </a:r>
            <a:r>
              <a:rPr lang="ru-RU" sz="2400" dirty="0" smtClean="0"/>
              <a:t> </a:t>
            </a:r>
            <a:r>
              <a:rPr lang="ru-RU" sz="2400" dirty="0" err="1" smtClean="0"/>
              <a:t>нейтралізатор</a:t>
            </a:r>
            <a:r>
              <a:rPr lang="ru-RU" sz="2400" dirty="0" smtClean="0"/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57654"/>
            <a:ext cx="8912771" cy="4782207"/>
          </a:xfrm>
        </p:spPr>
        <p:txBody>
          <a:bodyPr>
            <a:noAutofit/>
          </a:bodyPr>
          <a:lstStyle/>
          <a:p>
            <a:r>
              <a:rPr lang="ru-RU" sz="1600" i="1" dirty="0" err="1" smtClean="0"/>
              <a:t>Промислові</a:t>
            </a:r>
            <a:r>
              <a:rPr lang="ru-RU" sz="1600" i="1" dirty="0" smtClean="0"/>
              <a:t> стоки, </a:t>
            </a:r>
            <a:r>
              <a:rPr lang="ru-RU" sz="1600" i="1" dirty="0" err="1" smtClean="0"/>
              <a:t>забруднені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нерозчинними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речовинами</a:t>
            </a:r>
            <a:r>
              <a:rPr lang="ru-RU" sz="1600" i="1" dirty="0" smtClean="0"/>
              <a:t>, </a:t>
            </a:r>
            <a:r>
              <a:rPr lang="ru-RU" sz="1600" i="1" dirty="0" err="1" smtClean="0"/>
              <a:t>минаючи</a:t>
            </a:r>
            <a:r>
              <a:rPr lang="ru-RU" sz="1600" i="1" dirty="0" smtClean="0"/>
              <a:t> </a:t>
            </a:r>
            <a:r>
              <a:rPr lang="ru-RU" sz="1600" i="1" dirty="0" smtClean="0"/>
              <a:t>реак</a:t>
            </a:r>
            <a:r>
              <a:rPr lang="ru-RU" sz="1600" dirty="0" smtClean="0"/>
              <a:t>тор</a:t>
            </a:r>
            <a:r>
              <a:rPr lang="ru-RU" sz="1600" dirty="0" smtClean="0"/>
              <a:t>, </a:t>
            </a:r>
            <a:r>
              <a:rPr lang="ru-RU" sz="1600" dirty="0" err="1" smtClean="0"/>
              <a:t>подаються</a:t>
            </a:r>
            <a:r>
              <a:rPr lang="ru-RU" sz="1600" dirty="0" smtClean="0"/>
              <a:t> в </a:t>
            </a:r>
            <a:r>
              <a:rPr lang="ru-RU" sz="1600" dirty="0" err="1" smtClean="0"/>
              <a:t>загальний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відстійник</a:t>
            </a:r>
            <a:r>
              <a:rPr lang="ru-RU" sz="1600" dirty="0" smtClean="0"/>
              <a:t>, де </a:t>
            </a:r>
            <a:r>
              <a:rPr lang="ru-RU" sz="1600" dirty="0" err="1" smtClean="0"/>
              <a:t>звільняються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r>
              <a:rPr lang="ru-RU" sz="1600" dirty="0" err="1" smtClean="0"/>
              <a:t>суспензій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smtClean="0"/>
              <a:t>заново </a:t>
            </a:r>
            <a:r>
              <a:rPr lang="ru-RU" sz="1600" dirty="0" err="1" smtClean="0"/>
              <a:t>спрямовуються</a:t>
            </a:r>
            <a:r>
              <a:rPr lang="ru-RU" sz="1600" dirty="0" smtClean="0"/>
              <a:t> </a:t>
            </a:r>
            <a:r>
              <a:rPr lang="ru-RU" sz="1600" dirty="0" smtClean="0"/>
              <a:t>в систему </a:t>
            </a:r>
            <a:r>
              <a:rPr lang="ru-RU" sz="1600" dirty="0" err="1" smtClean="0"/>
              <a:t>водообороту</a:t>
            </a:r>
            <a:r>
              <a:rPr lang="ru-RU" sz="1600" dirty="0" smtClean="0"/>
              <a:t>.</a:t>
            </a:r>
          </a:p>
          <a:p>
            <a:r>
              <a:rPr lang="ru-RU" sz="1600" i="1" dirty="0" err="1" smtClean="0"/>
              <a:t>Горючі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відходи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подаються</a:t>
            </a:r>
            <a:r>
              <a:rPr lang="ru-RU" sz="1600" i="1" dirty="0" smtClean="0"/>
              <a:t> на </a:t>
            </a:r>
            <a:r>
              <a:rPr lang="ru-RU" sz="1600" i="1" dirty="0" err="1" smtClean="0"/>
              <a:t>спалювання</a:t>
            </a:r>
            <a:r>
              <a:rPr lang="ru-RU" sz="1600" i="1" dirty="0" smtClean="0"/>
              <a:t> в </a:t>
            </a:r>
            <a:r>
              <a:rPr lang="ru-RU" sz="1600" i="1" dirty="0" err="1" smtClean="0"/>
              <a:t>піч</a:t>
            </a:r>
            <a:r>
              <a:rPr lang="ru-RU" sz="1600" i="1" dirty="0" smtClean="0"/>
              <a:t>, </a:t>
            </a:r>
            <a:r>
              <a:rPr lang="ru-RU" sz="1600" i="1" dirty="0" err="1" smtClean="0"/>
              <a:t>недогарки</a:t>
            </a:r>
            <a:r>
              <a:rPr lang="ru-RU" sz="1600" i="1" dirty="0" smtClean="0"/>
              <a:t> – на </a:t>
            </a:r>
            <a:r>
              <a:rPr lang="ru-RU" sz="1600" i="1" dirty="0" err="1" smtClean="0"/>
              <a:t>комплексне</a:t>
            </a:r>
            <a:r>
              <a:rPr lang="ru-RU" sz="1600" i="1" dirty="0" smtClean="0"/>
              <a:t> </a:t>
            </a:r>
            <a:r>
              <a:rPr lang="ru-RU" sz="1600" dirty="0" err="1" smtClean="0"/>
              <a:t>перероблення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твердих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продуктів</a:t>
            </a:r>
            <a:r>
              <a:rPr lang="ru-RU" sz="1600" dirty="0" smtClean="0"/>
              <a:t>, газ – у реактор, тепло – </a:t>
            </a:r>
            <a:r>
              <a:rPr lang="ru-RU" sz="1600" dirty="0" err="1" smtClean="0"/>
              <a:t>утилізується</a:t>
            </a:r>
            <a:r>
              <a:rPr lang="ru-RU" sz="1600" dirty="0" smtClean="0"/>
              <a:t>. </a:t>
            </a:r>
            <a:r>
              <a:rPr lang="ru-RU" sz="1600" i="1" dirty="0" err="1" smtClean="0"/>
              <a:t>Побутові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стічні</a:t>
            </a:r>
            <a:r>
              <a:rPr lang="ru-RU" sz="1600" i="1" dirty="0" smtClean="0"/>
              <a:t> води </a:t>
            </a:r>
            <a:r>
              <a:rPr lang="ru-RU" sz="1600" i="1" dirty="0" err="1" smtClean="0"/>
              <a:t>зазнають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попереднього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знешкодження</a:t>
            </a:r>
            <a:r>
              <a:rPr lang="ru-RU" sz="1600" i="1" dirty="0" smtClean="0"/>
              <a:t>, а </a:t>
            </a:r>
            <a:r>
              <a:rPr lang="ru-RU" sz="1600" i="1" dirty="0" err="1" smtClean="0"/>
              <a:t>потім</a:t>
            </a:r>
            <a:r>
              <a:rPr lang="ru-RU" sz="1600" i="1" dirty="0" smtClean="0"/>
              <a:t> </a:t>
            </a:r>
            <a:r>
              <a:rPr lang="ru-RU" sz="1600" i="1" dirty="0" smtClean="0"/>
              <a:t>при</a:t>
            </a:r>
            <a:r>
              <a:rPr lang="ru-RU" sz="1600" dirty="0" smtClean="0"/>
              <a:t>родного </a:t>
            </a:r>
            <a:r>
              <a:rPr lang="ru-RU" sz="1600" dirty="0" err="1" smtClean="0"/>
              <a:t>оброблення</a:t>
            </a:r>
            <a:r>
              <a:rPr lang="ru-RU" sz="1600" dirty="0" smtClean="0"/>
              <a:t> в ставках, де </a:t>
            </a:r>
            <a:r>
              <a:rPr lang="ru-RU" sz="1600" dirty="0" err="1" smtClean="0"/>
              <a:t>доводяться</a:t>
            </a:r>
            <a:r>
              <a:rPr lang="ru-RU" sz="1600" dirty="0" smtClean="0"/>
              <a:t> до стану, </a:t>
            </a:r>
            <a:r>
              <a:rPr lang="ru-RU" sz="1600" dirty="0" err="1" smtClean="0"/>
              <a:t>близького</a:t>
            </a:r>
            <a:r>
              <a:rPr lang="ru-RU" sz="1600" dirty="0" smtClean="0"/>
              <a:t> до природного.</a:t>
            </a:r>
          </a:p>
          <a:p>
            <a:r>
              <a:rPr lang="ru-RU" sz="1600" dirty="0" smtClean="0"/>
              <a:t>Вода </a:t>
            </a:r>
            <a:r>
              <a:rPr lang="ru-RU" sz="1600" dirty="0" err="1" smtClean="0"/>
              <a:t>використовується</a:t>
            </a:r>
            <a:r>
              <a:rPr lang="ru-RU" sz="1600" dirty="0" smtClean="0"/>
              <a:t> для </a:t>
            </a:r>
            <a:r>
              <a:rPr lang="ru-RU" sz="1600" dirty="0" err="1" smtClean="0"/>
              <a:t>технічного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водопостачання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подається</a:t>
            </a:r>
            <a:r>
              <a:rPr lang="ru-RU" sz="1600" dirty="0" smtClean="0"/>
              <a:t> на </a:t>
            </a:r>
            <a:r>
              <a:rPr lang="ru-RU" sz="1600" dirty="0" err="1" smtClean="0"/>
              <a:t>зрошення</a:t>
            </a:r>
            <a:r>
              <a:rPr lang="ru-RU" sz="1600" dirty="0" smtClean="0"/>
              <a:t>. У </a:t>
            </a:r>
            <a:r>
              <a:rPr lang="ru-RU" sz="1600" dirty="0" err="1" smtClean="0"/>
              <a:t>результаті</a:t>
            </a:r>
            <a:r>
              <a:rPr lang="ru-RU" sz="1600" dirty="0" smtClean="0"/>
              <a:t> </a:t>
            </a:r>
            <a:r>
              <a:rPr lang="ru-RU" sz="1600" dirty="0" err="1" smtClean="0"/>
              <a:t>всі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промислові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побутові</a:t>
            </a:r>
            <a:r>
              <a:rPr lang="ru-RU" sz="1600" dirty="0" smtClean="0"/>
              <a:t> </a:t>
            </a:r>
            <a:r>
              <a:rPr lang="ru-RU" sz="1600" dirty="0" err="1" smtClean="0"/>
              <a:t>стічні</a:t>
            </a:r>
            <a:r>
              <a:rPr lang="ru-RU" sz="1600" dirty="0" smtClean="0"/>
              <a:t> води </a:t>
            </a:r>
            <a:r>
              <a:rPr lang="ru-RU" sz="1600" dirty="0" err="1" smtClean="0"/>
              <a:t>замикаються</a:t>
            </a:r>
            <a:r>
              <a:rPr lang="ru-RU" sz="1600" dirty="0" smtClean="0"/>
              <a:t> в </a:t>
            </a:r>
            <a:r>
              <a:rPr lang="ru-RU" sz="1600" dirty="0" err="1" smtClean="0"/>
              <a:t>загальній</a:t>
            </a:r>
            <a:r>
              <a:rPr lang="ru-RU" sz="1600" dirty="0" smtClean="0"/>
              <a:t> </a:t>
            </a:r>
            <a:r>
              <a:rPr lang="ru-RU" sz="1600" dirty="0" err="1" smtClean="0"/>
              <a:t>системі</a:t>
            </a:r>
            <a:r>
              <a:rPr lang="ru-RU" sz="1600" dirty="0" smtClean="0"/>
              <a:t> </a:t>
            </a:r>
            <a:r>
              <a:rPr lang="ru-RU" sz="1600" dirty="0" err="1" smtClean="0"/>
              <a:t>водокористування</a:t>
            </a:r>
            <a:r>
              <a:rPr lang="ru-RU" sz="1600" dirty="0" smtClean="0"/>
              <a:t>, </a:t>
            </a:r>
            <a:r>
              <a:rPr lang="ru-RU" sz="1600" dirty="0" err="1" smtClean="0"/>
              <a:t>їх</a:t>
            </a:r>
            <a:r>
              <a:rPr lang="ru-RU" sz="1600" dirty="0" smtClean="0"/>
              <a:t> </a:t>
            </a:r>
            <a:r>
              <a:rPr lang="ru-RU" sz="1600" dirty="0" err="1" smtClean="0"/>
              <a:t>скидання</a:t>
            </a:r>
            <a:r>
              <a:rPr lang="ru-RU" sz="1600" dirty="0" smtClean="0"/>
              <a:t> в </a:t>
            </a:r>
            <a:r>
              <a:rPr lang="ru-RU" sz="1600" dirty="0" err="1" smtClean="0"/>
              <a:t>природні</a:t>
            </a:r>
            <a:r>
              <a:rPr lang="ru-RU" sz="1600" dirty="0" smtClean="0"/>
              <a:t> </a:t>
            </a:r>
            <a:r>
              <a:rPr lang="ru-RU" sz="1600" dirty="0" err="1" smtClean="0"/>
              <a:t>водойми</a:t>
            </a:r>
            <a:r>
              <a:rPr lang="ru-RU" sz="1600" dirty="0" smtClean="0"/>
              <a:t> </a:t>
            </a:r>
            <a:r>
              <a:rPr lang="ru-RU" sz="1600" dirty="0" err="1" smtClean="0"/>
              <a:t>ліквідується</a:t>
            </a:r>
            <a:r>
              <a:rPr lang="ru-RU" sz="1600" dirty="0" smtClean="0"/>
              <a:t>.</a:t>
            </a:r>
          </a:p>
          <a:p>
            <a:r>
              <a:rPr lang="ru-RU" sz="1600" i="1" dirty="0" err="1" smtClean="0"/>
              <a:t>Тверді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речовини</a:t>
            </a:r>
            <a:r>
              <a:rPr lang="ru-RU" sz="1600" i="1" dirty="0" smtClean="0"/>
              <a:t> – осад </a:t>
            </a:r>
            <a:r>
              <a:rPr lang="ru-RU" sz="1600" i="1" dirty="0" err="1" smtClean="0"/>
              <a:t>з</a:t>
            </a:r>
            <a:r>
              <a:rPr lang="ru-RU" sz="1600" i="1" dirty="0" smtClean="0"/>
              <a:t> реактора, </a:t>
            </a:r>
            <a:r>
              <a:rPr lang="ru-RU" sz="1600" i="1" dirty="0" err="1" smtClean="0"/>
              <a:t>виробниче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побутове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сміття</a:t>
            </a:r>
            <a:r>
              <a:rPr lang="ru-RU" sz="1600" i="1" dirty="0" smtClean="0"/>
              <a:t>, шлаки, </a:t>
            </a:r>
            <a:r>
              <a:rPr lang="ru-RU" sz="1600" i="1" dirty="0" err="1" smtClean="0"/>
              <a:t>не</a:t>
            </a:r>
            <a:r>
              <a:rPr lang="ru-RU" sz="1600" dirty="0" err="1" smtClean="0"/>
              <a:t>догарки</a:t>
            </a:r>
            <a:r>
              <a:rPr lang="ru-RU" sz="1600" dirty="0" smtClean="0"/>
              <a:t>, </a:t>
            </a:r>
            <a:r>
              <a:rPr lang="ru-RU" sz="1600" dirty="0" err="1" smtClean="0"/>
              <a:t>органічні</a:t>
            </a:r>
            <a:r>
              <a:rPr lang="ru-RU" sz="1600" dirty="0" smtClean="0"/>
              <a:t> </a:t>
            </a:r>
            <a:r>
              <a:rPr lang="ru-RU" sz="1600" dirty="0" err="1" smtClean="0"/>
              <a:t>залишки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r>
              <a:rPr lang="ru-RU" sz="1600" dirty="0" err="1" smtClean="0"/>
              <a:t>біологічного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очищення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побутових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промислових</a:t>
            </a:r>
            <a:r>
              <a:rPr lang="ru-RU" sz="1600" dirty="0" smtClean="0"/>
              <a:t> </a:t>
            </a:r>
            <a:r>
              <a:rPr lang="ru-RU" sz="1600" dirty="0" err="1" smtClean="0"/>
              <a:t>стічних</a:t>
            </a:r>
            <a:r>
              <a:rPr lang="ru-RU" sz="1600" dirty="0" smtClean="0"/>
              <a:t> </a:t>
            </a:r>
            <a:r>
              <a:rPr lang="ru-RU" sz="1600" dirty="0" smtClean="0"/>
              <a:t>вод </a:t>
            </a:r>
            <a:r>
              <a:rPr lang="ru-RU" sz="1600" dirty="0" err="1" smtClean="0"/>
              <a:t>надходять</a:t>
            </a:r>
            <a:r>
              <a:rPr lang="ru-RU" sz="1600" dirty="0" smtClean="0"/>
              <a:t> у блок </a:t>
            </a:r>
            <a:r>
              <a:rPr lang="ru-RU" sz="1600" dirty="0" err="1" smtClean="0"/>
              <a:t>цехів</a:t>
            </a:r>
            <a:r>
              <a:rPr lang="ru-RU" sz="1600" dirty="0" smtClean="0"/>
              <a:t> для комплексного </a:t>
            </a:r>
            <a:r>
              <a:rPr lang="ru-RU" sz="1600" dirty="0" err="1" smtClean="0"/>
              <a:t>перероблення</a:t>
            </a:r>
            <a:r>
              <a:rPr lang="ru-RU" sz="1600" dirty="0" smtClean="0"/>
              <a:t> – у </a:t>
            </a:r>
            <a:r>
              <a:rPr lang="ru-RU" sz="1600" dirty="0" err="1" smtClean="0"/>
              <a:t>добриво</a:t>
            </a:r>
            <a:r>
              <a:rPr lang="ru-RU" sz="1600" dirty="0" smtClean="0"/>
              <a:t>, </a:t>
            </a:r>
            <a:r>
              <a:rPr lang="ru-RU" sz="1600" dirty="0" err="1" smtClean="0"/>
              <a:t>будматеріали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різні</a:t>
            </a:r>
            <a:r>
              <a:rPr lang="ru-RU" sz="1600" dirty="0" smtClean="0"/>
              <a:t> </a:t>
            </a:r>
            <a:r>
              <a:rPr lang="ru-RU" sz="1600" dirty="0" err="1" smtClean="0"/>
              <a:t>види</a:t>
            </a:r>
            <a:r>
              <a:rPr lang="ru-RU" sz="1600" dirty="0" smtClean="0"/>
              <a:t> </a:t>
            </a:r>
            <a:r>
              <a:rPr lang="ru-RU" sz="1600" dirty="0" err="1" smtClean="0"/>
              <a:t>сировини</a:t>
            </a:r>
            <a:r>
              <a:rPr lang="ru-RU" sz="1600" dirty="0" smtClean="0"/>
              <a:t>. </a:t>
            </a:r>
            <a:r>
              <a:rPr lang="ru-RU" sz="1600" dirty="0" err="1" smtClean="0"/>
              <a:t>Такий</a:t>
            </a:r>
            <a:r>
              <a:rPr lang="ru-RU" sz="1600" dirty="0" smtClean="0"/>
              <a:t> </a:t>
            </a:r>
            <a:r>
              <a:rPr lang="ru-RU" sz="1600" dirty="0" err="1" smtClean="0"/>
              <a:t>комбінат</a:t>
            </a:r>
            <a:r>
              <a:rPr lang="ru-RU" sz="1600" dirty="0" smtClean="0"/>
              <a:t> </a:t>
            </a:r>
            <a:r>
              <a:rPr lang="ru-RU" sz="1600" dirty="0" err="1" smtClean="0"/>
              <a:t>безвідходного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виробництва</a:t>
            </a:r>
            <a:r>
              <a:rPr lang="ru-RU" sz="1600" dirty="0" smtClean="0"/>
              <a:t> </a:t>
            </a:r>
            <a:r>
              <a:rPr lang="ru-RU" sz="1600" dirty="0" err="1" smtClean="0"/>
              <a:t>певним</a:t>
            </a:r>
            <a:r>
              <a:rPr lang="ru-RU" sz="1600" dirty="0" smtClean="0"/>
              <a:t> </a:t>
            </a:r>
            <a:r>
              <a:rPr lang="ru-RU" sz="1600" dirty="0" smtClean="0"/>
              <a:t>чином </a:t>
            </a:r>
            <a:r>
              <a:rPr lang="ru-RU" sz="1600" dirty="0" err="1" smtClean="0"/>
              <a:t>моделює</a:t>
            </a:r>
            <a:r>
              <a:rPr lang="ru-RU" sz="1600" dirty="0" smtClean="0"/>
              <a:t>, </a:t>
            </a:r>
            <a:r>
              <a:rPr lang="ru-RU" sz="1600" dirty="0" err="1" smtClean="0"/>
              <a:t>стосовно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використання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природних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ресурсів</a:t>
            </a:r>
            <a:r>
              <a:rPr lang="ru-RU" sz="1600" dirty="0" smtClean="0"/>
              <a:t>, </a:t>
            </a:r>
            <a:r>
              <a:rPr lang="ru-RU" sz="1600" dirty="0" err="1" smtClean="0"/>
              <a:t>біогеохімічні</a:t>
            </a:r>
            <a:r>
              <a:rPr lang="ru-RU" sz="1600" dirty="0" smtClean="0"/>
              <a:t> </a:t>
            </a:r>
            <a:r>
              <a:rPr lang="ru-RU" sz="1600" dirty="0" err="1" smtClean="0"/>
              <a:t>системи</a:t>
            </a:r>
            <a:r>
              <a:rPr lang="ru-RU" sz="1600" dirty="0" smtClean="0"/>
              <a:t>, </a:t>
            </a:r>
            <a:r>
              <a:rPr lang="ru-RU" sz="1600" dirty="0" err="1" smtClean="0"/>
              <a:t>які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розвинулися</a:t>
            </a:r>
            <a:r>
              <a:rPr lang="ru-RU" sz="1600" dirty="0" smtClean="0"/>
              <a:t> на </a:t>
            </a:r>
            <a:r>
              <a:rPr lang="ru-RU" sz="1600" dirty="0" err="1" smtClean="0"/>
              <a:t>Землі</a:t>
            </a:r>
            <a:r>
              <a:rPr lang="ru-RU" sz="1600" dirty="0" smtClean="0"/>
              <a:t> </a:t>
            </a:r>
            <a:endParaRPr lang="ru-RU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717" y="315310"/>
            <a:ext cx="8671035" cy="4828190"/>
          </a:xfrm>
        </p:spPr>
        <p:txBody>
          <a:bodyPr>
            <a:noAutofit/>
          </a:bodyPr>
          <a:lstStyle/>
          <a:p>
            <a:r>
              <a:rPr lang="ru-RU" sz="2000" dirty="0" err="1" smtClean="0"/>
              <a:t>Сучасний</a:t>
            </a:r>
            <a:r>
              <a:rPr lang="ru-RU" sz="2000" dirty="0" smtClean="0"/>
              <a:t> великий </a:t>
            </a:r>
            <a:r>
              <a:rPr lang="ru-RU" sz="2000" dirty="0" err="1" smtClean="0"/>
              <a:t>хімічний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комбінат</a:t>
            </a:r>
            <a:r>
              <a:rPr lang="ru-RU" sz="2000" dirty="0" smtClean="0"/>
              <a:t> </a:t>
            </a:r>
            <a:r>
              <a:rPr lang="ru-RU" sz="2000" dirty="0" err="1" smtClean="0"/>
              <a:t>споживає</a:t>
            </a:r>
            <a:r>
              <a:rPr lang="ru-RU" sz="2000" dirty="0" smtClean="0"/>
              <a:t> до 1 млн. </a:t>
            </a:r>
            <a:r>
              <a:rPr lang="ru-RU" sz="2000" i="1" dirty="0" smtClean="0"/>
              <a:t>м3 води за </a:t>
            </a:r>
            <a:r>
              <a:rPr lang="ru-RU" sz="2000" i="1" dirty="0" err="1" smtClean="0"/>
              <a:t>добу</a:t>
            </a:r>
            <a:r>
              <a:rPr lang="ru-RU" sz="2000" i="1" dirty="0" smtClean="0"/>
              <a:t>. </a:t>
            </a:r>
            <a:r>
              <a:rPr lang="ru-RU" sz="2000" dirty="0" smtClean="0"/>
              <a:t>Тому </a:t>
            </a:r>
            <a:r>
              <a:rPr lang="ru-RU" sz="2000" dirty="0" err="1" smtClean="0"/>
              <a:t>виникла</a:t>
            </a:r>
            <a:r>
              <a:rPr lang="ru-RU" sz="2000" dirty="0" smtClean="0"/>
              <a:t> думка не </a:t>
            </a:r>
            <a:r>
              <a:rPr lang="ru-RU" sz="2000" dirty="0" err="1" smtClean="0"/>
              <a:t>скидати</a:t>
            </a:r>
            <a:r>
              <a:rPr lang="ru-RU" sz="2000" dirty="0" smtClean="0"/>
              <a:t> у </a:t>
            </a:r>
            <a:r>
              <a:rPr lang="ru-RU" sz="2000" dirty="0" err="1" smtClean="0"/>
              <a:t>водойми</a:t>
            </a:r>
            <a:r>
              <a:rPr lang="ru-RU" sz="2000" dirty="0" smtClean="0"/>
              <a:t> </a:t>
            </a:r>
            <a:r>
              <a:rPr lang="ru-RU" sz="2000" dirty="0" err="1" smtClean="0"/>
              <a:t>усю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відпрацьовану</a:t>
            </a:r>
            <a:r>
              <a:rPr lang="ru-RU" sz="2000" dirty="0" smtClean="0"/>
              <a:t> воду, а </a:t>
            </a:r>
            <a:r>
              <a:rPr lang="ru-RU" sz="2000" dirty="0" err="1" smtClean="0"/>
              <a:t>частину</a:t>
            </a:r>
            <a:r>
              <a:rPr lang="ru-RU" sz="2000" dirty="0" smtClean="0"/>
              <a:t> </a:t>
            </a:r>
            <a:r>
              <a:rPr lang="ru-RU" sz="2000" dirty="0" err="1" smtClean="0"/>
              <a:t>її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повертати</a:t>
            </a:r>
            <a:r>
              <a:rPr lang="ru-RU" sz="2000" dirty="0" smtClean="0"/>
              <a:t> </a:t>
            </a:r>
            <a:r>
              <a:rPr lang="ru-RU" sz="2000" dirty="0" smtClean="0"/>
              <a:t>у </a:t>
            </a:r>
            <a:r>
              <a:rPr lang="ru-RU" sz="2000" dirty="0" err="1" smtClean="0"/>
              <a:t>виробництво</a:t>
            </a:r>
            <a:r>
              <a:rPr lang="ru-RU" sz="2000" dirty="0" smtClean="0"/>
              <a:t> 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</a:t>
            </a:r>
            <a:r>
              <a:rPr lang="ru-RU" sz="2000" dirty="0" err="1" smtClean="0"/>
              <a:t>деякого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оброблення</a:t>
            </a:r>
            <a:r>
              <a:rPr lang="ru-RU" sz="2000" dirty="0" smtClean="0"/>
              <a:t> (</a:t>
            </a:r>
            <a:r>
              <a:rPr lang="ru-RU" sz="2000" dirty="0" err="1" smtClean="0"/>
              <a:t>очищення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охолодження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пом’якшення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й</a:t>
            </a:r>
            <a:r>
              <a:rPr lang="ru-RU" sz="2000" dirty="0" smtClean="0"/>
              <a:t> </a:t>
            </a:r>
            <a:r>
              <a:rPr lang="ru-RU" sz="2000" dirty="0" err="1" smtClean="0"/>
              <a:t>ін</a:t>
            </a:r>
            <a:r>
              <a:rPr lang="ru-RU" sz="2000" dirty="0" smtClean="0"/>
              <a:t>.). </a:t>
            </a:r>
            <a:r>
              <a:rPr lang="ru-RU" sz="2000" dirty="0" err="1" smtClean="0"/>
              <a:t>Почалося</a:t>
            </a:r>
            <a:r>
              <a:rPr lang="ru-RU" sz="2000" dirty="0" smtClean="0"/>
              <a:t>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повернення</a:t>
            </a:r>
            <a:r>
              <a:rPr lang="ru-RU" sz="2000" dirty="0" smtClean="0"/>
              <a:t> води в оборот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умовно</a:t>
            </a:r>
            <a:r>
              <a:rPr lang="ru-RU" sz="2000" dirty="0" smtClean="0"/>
              <a:t> </a:t>
            </a:r>
            <a:r>
              <a:rPr lang="ru-RU" sz="2000" dirty="0" err="1" smtClean="0"/>
              <a:t>чистих</a:t>
            </a:r>
            <a:r>
              <a:rPr lang="ru-RU" sz="2000" dirty="0" smtClean="0"/>
              <a:t> вод</a:t>
            </a:r>
            <a:r>
              <a:rPr lang="ru-RU" sz="2000" dirty="0" smtClean="0"/>
              <a:t>, – </a:t>
            </a:r>
            <a:r>
              <a:rPr lang="ru-RU" sz="2000" dirty="0" smtClean="0"/>
              <a:t>тому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їх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простіше</a:t>
            </a:r>
            <a:r>
              <a:rPr lang="ru-RU" sz="2000" dirty="0" smtClean="0"/>
              <a:t> довести до </a:t>
            </a:r>
            <a:r>
              <a:rPr lang="ru-RU" sz="2000" dirty="0" err="1" smtClean="0"/>
              <a:t>необхідного</a:t>
            </a:r>
            <a:r>
              <a:rPr lang="ru-RU" sz="2000" dirty="0" smtClean="0"/>
              <a:t> стану. </a:t>
            </a:r>
            <a:r>
              <a:rPr lang="ru-RU" sz="2000" dirty="0" err="1" smtClean="0"/>
              <a:t>Потім</a:t>
            </a:r>
            <a:r>
              <a:rPr lang="ru-RU" sz="2000" dirty="0" smtClean="0"/>
              <a:t> </a:t>
            </a:r>
            <a:r>
              <a:rPr lang="ru-RU" sz="2000" dirty="0" err="1" smtClean="0"/>
              <a:t>поступово</a:t>
            </a:r>
            <a:r>
              <a:rPr lang="ru-RU" sz="2000" dirty="0" smtClean="0"/>
              <a:t> стали </a:t>
            </a:r>
            <a:r>
              <a:rPr lang="ru-RU" sz="2000" dirty="0" err="1" smtClean="0"/>
              <a:t>братися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за </a:t>
            </a:r>
            <a:r>
              <a:rPr lang="ru-RU" sz="2000" dirty="0" err="1" smtClean="0"/>
              <a:t>інші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більш</a:t>
            </a:r>
            <a:r>
              <a:rPr lang="ru-RU" sz="2000" dirty="0" smtClean="0"/>
              <a:t> </a:t>
            </a:r>
            <a:r>
              <a:rPr lang="ru-RU" sz="2000" dirty="0" err="1" smtClean="0"/>
              <a:t>забруднені</a:t>
            </a:r>
            <a:r>
              <a:rPr lang="ru-RU" sz="2000" dirty="0" smtClean="0"/>
              <a:t> води,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відходять</a:t>
            </a:r>
            <a:r>
              <a:rPr lang="ru-RU" sz="2000" dirty="0" smtClean="0"/>
              <a:t>,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нарешті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було</a:t>
            </a:r>
            <a:r>
              <a:rPr lang="ru-RU" sz="2000" dirty="0" smtClean="0"/>
              <a:t> </a:t>
            </a:r>
            <a:r>
              <a:rPr lang="ru-RU" sz="2000" dirty="0" err="1" smtClean="0"/>
              <a:t>оставлене</a:t>
            </a:r>
            <a:r>
              <a:rPr lang="ru-RU" sz="2000" dirty="0" smtClean="0"/>
              <a:t> </a:t>
            </a:r>
            <a:r>
              <a:rPr lang="ru-RU" sz="2000" dirty="0" err="1" smtClean="0"/>
              <a:t>питання</a:t>
            </a:r>
            <a:r>
              <a:rPr lang="ru-RU" sz="2000" dirty="0" smtClean="0"/>
              <a:t> </a:t>
            </a:r>
            <a:r>
              <a:rPr lang="ru-RU" sz="2000" dirty="0" smtClean="0"/>
              <a:t>про </a:t>
            </a:r>
            <a:r>
              <a:rPr lang="ru-RU" sz="2000" dirty="0" err="1" smtClean="0"/>
              <a:t>повернення</a:t>
            </a:r>
            <a:r>
              <a:rPr lang="ru-RU" sz="2000" dirty="0" smtClean="0"/>
              <a:t> в цикл </a:t>
            </a:r>
            <a:r>
              <a:rPr lang="ru-RU" sz="2000" dirty="0" err="1" smtClean="0"/>
              <a:t>водопостачання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усіх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відпрацьованих</a:t>
            </a:r>
            <a:r>
              <a:rPr lang="ru-RU" sz="2000" dirty="0" smtClean="0"/>
              <a:t> вод </a:t>
            </a:r>
            <a:r>
              <a:rPr lang="ru-RU" sz="2000" dirty="0" err="1" smtClean="0"/>
              <a:t>підприємства</a:t>
            </a:r>
            <a:r>
              <a:rPr lang="ru-RU" sz="2000" dirty="0" smtClean="0"/>
              <a:t>, </a:t>
            </a:r>
            <a:r>
              <a:rPr lang="ru-RU" sz="2000" dirty="0" err="1" smtClean="0"/>
              <a:t>тобто</a:t>
            </a:r>
            <a:r>
              <a:rPr lang="ru-RU" sz="2000" dirty="0" smtClean="0"/>
              <a:t> </a:t>
            </a:r>
            <a:r>
              <a:rPr lang="ru-RU" sz="2000" dirty="0" err="1" smtClean="0"/>
              <a:t>створення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цілком</a:t>
            </a:r>
            <a:r>
              <a:rPr lang="ru-RU" sz="2000" dirty="0" smtClean="0"/>
              <a:t> </a:t>
            </a:r>
            <a:r>
              <a:rPr lang="ru-RU" sz="2000" dirty="0" err="1" smtClean="0"/>
              <a:t>замкненого</a:t>
            </a:r>
            <a:r>
              <a:rPr lang="ru-RU" sz="2000" dirty="0" smtClean="0"/>
              <a:t> циклу </a:t>
            </a:r>
            <a:r>
              <a:rPr lang="ru-RU" sz="2000" dirty="0" err="1" smtClean="0"/>
              <a:t>водопостачання</a:t>
            </a:r>
            <a:r>
              <a:rPr lang="ru-RU" sz="2000" dirty="0" smtClean="0"/>
              <a:t>. </a:t>
            </a:r>
            <a:r>
              <a:rPr lang="ru-RU" sz="2000" dirty="0" err="1" smtClean="0"/>
              <a:t>Принципова</a:t>
            </a:r>
            <a:r>
              <a:rPr lang="ru-RU" sz="2000" dirty="0" smtClean="0"/>
              <a:t> схема </a:t>
            </a:r>
            <a:r>
              <a:rPr lang="ru-RU" sz="2000" dirty="0" err="1" smtClean="0"/>
              <a:t>водообороту</a:t>
            </a:r>
            <a:r>
              <a:rPr lang="ru-RU" sz="2000" dirty="0" smtClean="0"/>
              <a:t> наведена на рис. 13.1.</a:t>
            </a:r>
            <a:endParaRPr lang="ru-RU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0"/>
          <p:cNvSpPr txBox="1">
            <a:spLocks noGrp="1"/>
          </p:cNvSpPr>
          <p:nvPr>
            <p:ph type="body" idx="1"/>
          </p:nvPr>
        </p:nvSpPr>
        <p:spPr>
          <a:xfrm>
            <a:off x="220717" y="147145"/>
            <a:ext cx="8681545" cy="47003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2200" dirty="0" err="1" smtClean="0"/>
              <a:t>Нагріта</a:t>
            </a:r>
            <a:r>
              <a:rPr lang="ru-RU" sz="2200" dirty="0" smtClean="0"/>
              <a:t> </a:t>
            </a:r>
            <a:r>
              <a:rPr lang="ru-RU" sz="2200" dirty="0" err="1" smtClean="0"/>
              <a:t>оборотна</a:t>
            </a:r>
            <a:r>
              <a:rPr lang="ru-RU" sz="2200" dirty="0" smtClean="0"/>
              <a:t> вода, </a:t>
            </a:r>
            <a:r>
              <a:rPr lang="ru-RU" sz="2200" dirty="0" err="1" smtClean="0"/>
              <a:t>що</a:t>
            </a:r>
            <a:r>
              <a:rPr lang="ru-RU" sz="2200" dirty="0" smtClean="0"/>
              <a:t> </a:t>
            </a:r>
            <a:r>
              <a:rPr lang="ru-RU" sz="2200" dirty="0" err="1" smtClean="0"/>
              <a:t>циркулює</a:t>
            </a:r>
            <a:r>
              <a:rPr lang="ru-RU" sz="2200" dirty="0" smtClean="0"/>
              <a:t> по </a:t>
            </a:r>
            <a:r>
              <a:rPr lang="ru-RU" sz="2200" dirty="0" err="1" smtClean="0"/>
              <a:t>замкненій</a:t>
            </a:r>
            <a:r>
              <a:rPr lang="ru-RU" sz="2200" dirty="0" smtClean="0"/>
              <a:t> </a:t>
            </a:r>
            <a:r>
              <a:rPr lang="ru-RU" sz="2200" dirty="0" err="1" smtClean="0"/>
              <a:t>системі</a:t>
            </a:r>
            <a:r>
              <a:rPr lang="ru-RU" sz="2200" dirty="0" smtClean="0"/>
              <a:t>, </a:t>
            </a:r>
            <a:r>
              <a:rPr lang="ru-RU" sz="2200" dirty="0" err="1" smtClean="0"/>
              <a:t>після</a:t>
            </a:r>
            <a:r>
              <a:rPr lang="ru-RU" sz="2200" dirty="0" smtClean="0"/>
              <a:t> </a:t>
            </a:r>
            <a:r>
              <a:rPr lang="ru-RU" sz="2200" dirty="0" err="1" smtClean="0"/>
              <a:t>використання</a:t>
            </a:r>
            <a:r>
              <a:rPr lang="ru-RU" sz="2200" dirty="0" smtClean="0"/>
              <a:t> в </a:t>
            </a:r>
            <a:r>
              <a:rPr lang="ru-RU" sz="2200" dirty="0" err="1" smtClean="0"/>
              <a:t>технологічних</a:t>
            </a:r>
            <a:r>
              <a:rPr lang="ru-RU" sz="2200" dirty="0" smtClean="0"/>
              <a:t> </a:t>
            </a:r>
            <a:r>
              <a:rPr lang="ru-RU" sz="2200" dirty="0" err="1" smtClean="0"/>
              <a:t>процесах</a:t>
            </a:r>
            <a:r>
              <a:rPr lang="ru-RU" sz="2200" dirty="0" smtClean="0"/>
              <a:t>, </a:t>
            </a:r>
            <a:r>
              <a:rPr lang="ru-RU" sz="2200" dirty="0" err="1" smtClean="0"/>
              <a:t>охолодження</a:t>
            </a:r>
            <a:r>
              <a:rPr lang="ru-RU" sz="2200" dirty="0" smtClean="0"/>
              <a:t> </a:t>
            </a:r>
            <a:r>
              <a:rPr lang="ru-RU" sz="2200" dirty="0" err="1" smtClean="0"/>
              <a:t>устаткування</a:t>
            </a:r>
            <a:r>
              <a:rPr lang="ru-RU" sz="2200" dirty="0" smtClean="0"/>
              <a:t>, </a:t>
            </a:r>
            <a:r>
              <a:rPr lang="ru-RU" sz="2200" dirty="0" err="1" smtClean="0"/>
              <a:t>охолоджується</a:t>
            </a:r>
            <a:r>
              <a:rPr lang="ru-RU" sz="2200" dirty="0" smtClean="0"/>
              <a:t> </a:t>
            </a:r>
            <a:r>
              <a:rPr lang="ru-RU" sz="2200" dirty="0" err="1" smtClean="0"/>
              <a:t>в</a:t>
            </a:r>
            <a:r>
              <a:rPr lang="ru-RU" sz="2200" dirty="0" smtClean="0"/>
              <a:t> градирнях.</a:t>
            </a:r>
          </a:p>
          <a:p>
            <a:r>
              <a:rPr lang="ru-RU" sz="2200" dirty="0" err="1" smtClean="0"/>
              <a:t>Частина</a:t>
            </a:r>
            <a:r>
              <a:rPr lang="ru-RU" sz="2200" dirty="0" smtClean="0"/>
              <a:t> </a:t>
            </a:r>
            <a:r>
              <a:rPr lang="ru-RU" sz="2200" dirty="0" err="1" smtClean="0"/>
              <a:t>оборотної</a:t>
            </a:r>
            <a:r>
              <a:rPr lang="ru-RU" sz="2200" dirty="0" smtClean="0"/>
              <a:t> води </a:t>
            </a:r>
            <a:r>
              <a:rPr lang="ru-RU" sz="2200" dirty="0" err="1" smtClean="0"/>
              <a:t>із</a:t>
            </a:r>
            <a:r>
              <a:rPr lang="ru-RU" sz="2200" dirty="0" smtClean="0"/>
              <a:t> </a:t>
            </a:r>
            <a:r>
              <a:rPr lang="ru-RU" sz="2200" dirty="0" err="1" smtClean="0"/>
              <a:t>системи</a:t>
            </a:r>
            <a:r>
              <a:rPr lang="ru-RU" sz="2200" dirty="0" smtClean="0"/>
              <a:t> </a:t>
            </a:r>
            <a:r>
              <a:rPr lang="ru-RU" sz="2200" dirty="0" err="1" smtClean="0"/>
              <a:t>подається</a:t>
            </a:r>
            <a:r>
              <a:rPr lang="ru-RU" sz="2200" dirty="0" smtClean="0"/>
              <a:t> на </a:t>
            </a:r>
            <a:r>
              <a:rPr lang="ru-RU" sz="2200" dirty="0" err="1" smtClean="0"/>
              <a:t>очищення</a:t>
            </a:r>
            <a:r>
              <a:rPr lang="ru-RU" sz="2200" dirty="0" smtClean="0"/>
              <a:t>, </a:t>
            </a:r>
            <a:r>
              <a:rPr lang="ru-RU" sz="2200" dirty="0" err="1" smtClean="0"/>
              <a:t>причому</a:t>
            </a:r>
            <a:r>
              <a:rPr lang="ru-RU" sz="2200" dirty="0" smtClean="0"/>
              <a:t> </a:t>
            </a:r>
            <a:r>
              <a:rPr lang="ru-RU" sz="2200" dirty="0" err="1" smtClean="0"/>
              <a:t>більш</a:t>
            </a:r>
            <a:r>
              <a:rPr lang="ru-RU" sz="2200" dirty="0" smtClean="0"/>
              <a:t> «</a:t>
            </a:r>
            <a:r>
              <a:rPr lang="ru-RU" sz="2200" dirty="0" err="1" smtClean="0"/>
              <a:t>брудні</a:t>
            </a:r>
            <a:r>
              <a:rPr lang="ru-RU" sz="2200" dirty="0" smtClean="0"/>
              <a:t>» стоки </a:t>
            </a:r>
            <a:r>
              <a:rPr lang="ru-RU" sz="2200" dirty="0" err="1" smtClean="0"/>
              <a:t>проходять</a:t>
            </a:r>
            <a:r>
              <a:rPr lang="ru-RU" sz="2200" dirty="0" smtClean="0"/>
              <a:t> через </a:t>
            </a:r>
            <a:r>
              <a:rPr lang="ru-RU" sz="2200" dirty="0" err="1" smtClean="0"/>
              <a:t>станцію</a:t>
            </a:r>
            <a:r>
              <a:rPr lang="ru-RU" sz="2200" dirty="0" smtClean="0"/>
              <a:t> </a:t>
            </a:r>
            <a:r>
              <a:rPr lang="ru-RU" sz="2200" dirty="0" err="1" smtClean="0"/>
              <a:t>очищення</a:t>
            </a:r>
            <a:r>
              <a:rPr lang="ru-RU" sz="2200" dirty="0" smtClean="0"/>
              <a:t> (</a:t>
            </a:r>
            <a:r>
              <a:rPr lang="ru-RU" sz="2200" dirty="0" err="1" smtClean="0"/>
              <a:t>нейтралізації</a:t>
            </a:r>
            <a:r>
              <a:rPr lang="ru-RU" sz="2200" dirty="0" smtClean="0"/>
              <a:t>)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станцію</a:t>
            </a:r>
            <a:r>
              <a:rPr lang="ru-RU" sz="2200" dirty="0" smtClean="0"/>
              <a:t> </a:t>
            </a:r>
            <a:r>
              <a:rPr lang="ru-RU" sz="2200" dirty="0" err="1" smtClean="0"/>
              <a:t>біохімічного</a:t>
            </a:r>
            <a:r>
              <a:rPr lang="ru-RU" sz="2200" dirty="0" smtClean="0"/>
              <a:t> </a:t>
            </a:r>
            <a:r>
              <a:rPr lang="ru-RU" sz="2200" dirty="0" err="1" smtClean="0"/>
              <a:t>очищення</a:t>
            </a:r>
            <a:r>
              <a:rPr lang="ru-RU" sz="2200" dirty="0" smtClean="0"/>
              <a:t>, де вони </a:t>
            </a:r>
            <a:r>
              <a:rPr lang="ru-RU" sz="2200" dirty="0" err="1" smtClean="0"/>
              <a:t>очищаються</a:t>
            </a:r>
            <a:r>
              <a:rPr lang="ru-RU" sz="2200" dirty="0" smtClean="0"/>
              <a:t> разом </a:t>
            </a:r>
            <a:r>
              <a:rPr lang="ru-RU" sz="2200" dirty="0" err="1" smtClean="0"/>
              <a:t>з</a:t>
            </a:r>
            <a:r>
              <a:rPr lang="ru-RU" sz="2200" dirty="0" smtClean="0"/>
              <a:t> </a:t>
            </a:r>
            <a:r>
              <a:rPr lang="ru-RU" sz="2200" dirty="0" err="1" smtClean="0"/>
              <a:t>побутовими</a:t>
            </a:r>
            <a:r>
              <a:rPr lang="ru-RU" sz="2200" dirty="0" smtClean="0"/>
              <a:t> стоками, </a:t>
            </a:r>
            <a:r>
              <a:rPr lang="ru-RU" sz="2200" dirty="0" err="1" smtClean="0"/>
              <a:t>після</a:t>
            </a:r>
            <a:r>
              <a:rPr lang="ru-RU" sz="2200" dirty="0" smtClean="0"/>
              <a:t> </a:t>
            </a:r>
            <a:r>
              <a:rPr lang="ru-RU" sz="2200" dirty="0" err="1" smtClean="0"/>
              <a:t>чого</a:t>
            </a:r>
            <a:r>
              <a:rPr lang="ru-RU" sz="2200" dirty="0" smtClean="0"/>
              <a:t> </a:t>
            </a:r>
            <a:r>
              <a:rPr lang="ru-RU" sz="2200" dirty="0" err="1" smtClean="0"/>
              <a:t>потрапляють</a:t>
            </a:r>
            <a:r>
              <a:rPr lang="ru-RU" sz="2200" dirty="0" smtClean="0"/>
              <a:t> </a:t>
            </a:r>
            <a:r>
              <a:rPr lang="ru-RU" sz="2200" dirty="0" smtClean="0"/>
              <a:t>у </a:t>
            </a:r>
            <a:r>
              <a:rPr lang="ru-RU" sz="2200" dirty="0" err="1" smtClean="0"/>
              <a:t>басейн</a:t>
            </a:r>
            <a:r>
              <a:rPr lang="ru-RU" sz="2200" dirty="0" smtClean="0"/>
              <a:t> </a:t>
            </a:r>
            <a:r>
              <a:rPr lang="ru-RU" sz="2200" dirty="0" err="1" smtClean="0"/>
              <a:t>додаткового</a:t>
            </a:r>
            <a:r>
              <a:rPr lang="ru-RU" sz="2200" dirty="0" smtClean="0"/>
              <a:t> </a:t>
            </a:r>
            <a:r>
              <a:rPr lang="ru-RU" sz="2200" dirty="0" err="1" smtClean="0"/>
              <a:t>очищення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загального</a:t>
            </a:r>
            <a:r>
              <a:rPr lang="ru-RU" sz="2200" dirty="0" smtClean="0"/>
              <a:t> стоку. </a:t>
            </a:r>
            <a:r>
              <a:rPr lang="ru-RU" sz="2200" dirty="0" err="1" smtClean="0"/>
              <a:t>Порівняно</a:t>
            </a:r>
            <a:r>
              <a:rPr lang="ru-RU" sz="2200" dirty="0" smtClean="0"/>
              <a:t> «</a:t>
            </a:r>
            <a:r>
              <a:rPr lang="ru-RU" sz="2200" dirty="0" err="1" smtClean="0"/>
              <a:t>чисті</a:t>
            </a:r>
            <a:r>
              <a:rPr lang="ru-RU" sz="2200" dirty="0" smtClean="0"/>
              <a:t>» </a:t>
            </a:r>
            <a:r>
              <a:rPr lang="ru-RU" sz="2200" dirty="0" err="1" smtClean="0"/>
              <a:t>стічні</a:t>
            </a:r>
            <a:r>
              <a:rPr lang="ru-RU" sz="2200" dirty="0" smtClean="0"/>
              <a:t> </a:t>
            </a:r>
            <a:r>
              <a:rPr lang="ru-RU" sz="2200" dirty="0" smtClean="0"/>
              <a:t>води </a:t>
            </a:r>
            <a:r>
              <a:rPr lang="ru-RU" sz="2200" dirty="0" err="1" smtClean="0"/>
              <a:t>відводяться</a:t>
            </a:r>
            <a:r>
              <a:rPr lang="ru-RU" sz="2200" dirty="0" smtClean="0"/>
              <a:t> </a:t>
            </a:r>
            <a:r>
              <a:rPr lang="ru-RU" sz="2200" dirty="0" err="1" smtClean="0"/>
              <a:t>із</a:t>
            </a:r>
            <a:r>
              <a:rPr lang="ru-RU" sz="2200" dirty="0" smtClean="0"/>
              <a:t> </a:t>
            </a:r>
            <a:r>
              <a:rPr lang="ru-RU" sz="2200" dirty="0" err="1" smtClean="0"/>
              <a:t>системи</a:t>
            </a:r>
            <a:r>
              <a:rPr lang="ru-RU" sz="2200" dirty="0" smtClean="0"/>
              <a:t> </a:t>
            </a:r>
            <a:r>
              <a:rPr lang="ru-RU" sz="2200" dirty="0" err="1" smtClean="0"/>
              <a:t>безпосередньо</a:t>
            </a:r>
            <a:r>
              <a:rPr lang="ru-RU" sz="2200" dirty="0" smtClean="0"/>
              <a:t> в </a:t>
            </a:r>
            <a:r>
              <a:rPr lang="ru-RU" sz="2200" dirty="0" err="1" smtClean="0"/>
              <a:t>басейн</a:t>
            </a:r>
            <a:r>
              <a:rPr lang="ru-RU" sz="2200" dirty="0" smtClean="0"/>
              <a:t>. </a:t>
            </a:r>
            <a:r>
              <a:rPr lang="ru-RU" sz="2200" dirty="0" err="1" smtClean="0"/>
              <a:t>Звідти</a:t>
            </a:r>
            <a:r>
              <a:rPr lang="ru-RU" sz="2200" dirty="0" smtClean="0"/>
              <a:t> очищена вода </a:t>
            </a:r>
            <a:r>
              <a:rPr lang="ru-RU" sz="2200" dirty="0" err="1" smtClean="0"/>
              <a:t>подається</a:t>
            </a:r>
            <a:r>
              <a:rPr lang="ru-RU" sz="2200" dirty="0" smtClean="0"/>
              <a:t> </a:t>
            </a:r>
            <a:r>
              <a:rPr lang="ru-RU" sz="2200" dirty="0" smtClean="0"/>
              <a:t>на </a:t>
            </a:r>
            <a:r>
              <a:rPr lang="ru-RU" sz="2200" dirty="0" err="1" smtClean="0"/>
              <a:t>повторне</a:t>
            </a:r>
            <a:r>
              <a:rPr lang="ru-RU" sz="2200" dirty="0" smtClean="0"/>
              <a:t> </a:t>
            </a:r>
            <a:r>
              <a:rPr lang="ru-RU" sz="2200" dirty="0" err="1" smtClean="0"/>
              <a:t>використання</a:t>
            </a:r>
            <a:r>
              <a:rPr lang="ru-RU" sz="2200" dirty="0" smtClean="0"/>
              <a:t> через </a:t>
            </a:r>
            <a:r>
              <a:rPr lang="ru-RU" sz="2200" dirty="0" err="1" smtClean="0"/>
              <a:t>фільтрувальну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насосну</a:t>
            </a:r>
            <a:r>
              <a:rPr lang="ru-RU" sz="2200" dirty="0" smtClean="0"/>
              <a:t> </a:t>
            </a:r>
            <a:r>
              <a:rPr lang="ru-RU" sz="2200" dirty="0" err="1" smtClean="0"/>
              <a:t>станції</a:t>
            </a:r>
            <a:r>
              <a:rPr lang="ru-RU" sz="2200" dirty="0" smtClean="0"/>
              <a:t>.</a:t>
            </a:r>
            <a:endParaRPr lang="ru-RU" sz="2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0149" y="215152"/>
            <a:ext cx="8513379" cy="4672158"/>
          </a:xfrm>
        </p:spPr>
        <p:txBody>
          <a:bodyPr>
            <a:noAutofit/>
          </a:bodyPr>
          <a:lstStyle/>
          <a:p>
            <a:r>
              <a:rPr lang="ru-RU" sz="1800" dirty="0" err="1" smtClean="0"/>
              <a:t>Неминучі</a:t>
            </a:r>
            <a:r>
              <a:rPr lang="ru-RU" sz="1800" dirty="0" smtClean="0"/>
              <a:t> </a:t>
            </a:r>
            <a:r>
              <a:rPr lang="ru-RU" sz="1800" dirty="0" err="1" smtClean="0"/>
              <a:t>втрати</a:t>
            </a:r>
            <a:r>
              <a:rPr lang="ru-RU" sz="1800" dirty="0" smtClean="0"/>
              <a:t> води </a:t>
            </a:r>
            <a:r>
              <a:rPr lang="ru-RU" sz="1800" dirty="0" err="1" smtClean="0"/>
              <a:t>внаслідок</a:t>
            </a:r>
            <a:r>
              <a:rPr lang="ru-RU" sz="1800" dirty="0" smtClean="0"/>
              <a:t> </a:t>
            </a:r>
            <a:r>
              <a:rPr lang="ru-RU" sz="1800" dirty="0" err="1" smtClean="0"/>
              <a:t>її</a:t>
            </a:r>
            <a:r>
              <a:rPr lang="ru-RU" sz="1800" dirty="0" smtClean="0"/>
              <a:t> </a:t>
            </a:r>
            <a:r>
              <a:rPr lang="ru-RU" sz="1800" dirty="0" err="1" smtClean="0"/>
              <a:t>випаровування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компенсуються</a:t>
            </a:r>
            <a:r>
              <a:rPr lang="ru-RU" sz="1800" dirty="0" smtClean="0"/>
              <a:t> </a:t>
            </a:r>
            <a:r>
              <a:rPr lang="ru-RU" sz="1800" dirty="0" smtClean="0"/>
              <a:t>через </a:t>
            </a:r>
            <a:r>
              <a:rPr lang="ru-RU" sz="1800" dirty="0" err="1" smtClean="0"/>
              <a:t>водозабір</a:t>
            </a:r>
            <a:r>
              <a:rPr lang="ru-RU" sz="1800" dirty="0" smtClean="0"/>
              <a:t>. </a:t>
            </a:r>
            <a:r>
              <a:rPr lang="ru-RU" sz="1800" dirty="0" err="1" smtClean="0"/>
              <a:t>Надлишки</a:t>
            </a:r>
            <a:r>
              <a:rPr lang="ru-RU" sz="1800" dirty="0" smtClean="0"/>
              <a:t> води в </a:t>
            </a:r>
            <a:r>
              <a:rPr lang="ru-RU" sz="1800" dirty="0" err="1" smtClean="0"/>
              <a:t>системі</a:t>
            </a:r>
            <a:r>
              <a:rPr lang="ru-RU" sz="1800" dirty="0" smtClean="0"/>
              <a:t> (</a:t>
            </a:r>
            <a:r>
              <a:rPr lang="ru-RU" sz="1800" dirty="0" err="1" smtClean="0"/>
              <a:t>виникнення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яких</a:t>
            </a:r>
            <a:r>
              <a:rPr lang="ru-RU" sz="1800" dirty="0" smtClean="0"/>
              <a:t> </a:t>
            </a:r>
            <a:r>
              <a:rPr lang="ru-RU" sz="1800" dirty="0" err="1" smtClean="0"/>
              <a:t>може</a:t>
            </a:r>
            <a:r>
              <a:rPr lang="ru-RU" sz="1800" dirty="0" smtClean="0"/>
              <a:t> бути </a:t>
            </a:r>
            <a:r>
              <a:rPr lang="ru-RU" sz="1800" dirty="0" err="1" smtClean="0"/>
              <a:t>спричинене</a:t>
            </a:r>
            <a:r>
              <a:rPr lang="ru-RU" sz="1800" dirty="0" smtClean="0"/>
              <a:t>, </a:t>
            </a:r>
            <a:r>
              <a:rPr lang="ru-RU" sz="1800" dirty="0" err="1" smtClean="0"/>
              <a:t>наприклад</a:t>
            </a:r>
            <a:r>
              <a:rPr lang="ru-RU" sz="1800" dirty="0" smtClean="0"/>
              <a:t>, </a:t>
            </a:r>
            <a:r>
              <a:rPr lang="ru-RU" sz="1800" dirty="0" err="1" smtClean="0"/>
              <a:t>залповими</a:t>
            </a:r>
            <a:r>
              <a:rPr lang="ru-RU" sz="1800" dirty="0" smtClean="0"/>
              <a:t> </a:t>
            </a:r>
            <a:r>
              <a:rPr lang="ru-RU" sz="1800" dirty="0" err="1" smtClean="0"/>
              <a:t>скиданнями</a:t>
            </a:r>
            <a:r>
              <a:rPr lang="ru-RU" sz="1800" dirty="0" smtClean="0"/>
              <a:t> </a:t>
            </a:r>
            <a:r>
              <a:rPr lang="ru-RU" sz="1800" dirty="0" err="1" smtClean="0"/>
              <a:t>окремих</a:t>
            </a:r>
            <a:r>
              <a:rPr lang="ru-RU" sz="1800" dirty="0" smtClean="0"/>
              <a:t> </a:t>
            </a:r>
            <a:r>
              <a:rPr lang="ru-RU" sz="1800" dirty="0" err="1" smtClean="0"/>
              <a:t>споживачів</a:t>
            </a:r>
            <a:r>
              <a:rPr lang="ru-RU" sz="1800" dirty="0" smtClean="0"/>
              <a:t>)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басейну</a:t>
            </a:r>
            <a:r>
              <a:rPr lang="ru-RU" sz="1800" dirty="0" smtClean="0"/>
              <a:t> </a:t>
            </a:r>
            <a:r>
              <a:rPr lang="ru-RU" sz="1800" dirty="0" err="1" smtClean="0"/>
              <a:t>скидаються</a:t>
            </a:r>
            <a:r>
              <a:rPr lang="ru-RU" sz="1800" dirty="0" smtClean="0"/>
              <a:t> у </a:t>
            </a:r>
            <a:r>
              <a:rPr lang="ru-RU" sz="1800" dirty="0" err="1" smtClean="0"/>
              <a:t>водойму</a:t>
            </a:r>
            <a:r>
              <a:rPr lang="ru-RU" sz="1800" dirty="0" smtClean="0"/>
              <a:t>.</a:t>
            </a:r>
            <a:endParaRPr lang="ru-RU" sz="1800" dirty="0" smtClean="0"/>
          </a:p>
          <a:p>
            <a:r>
              <a:rPr lang="ru-RU" sz="1800" dirty="0" smtClean="0"/>
              <a:t>На перший </a:t>
            </a:r>
            <a:r>
              <a:rPr lang="ru-RU" sz="1800" dirty="0" err="1" smtClean="0"/>
              <a:t>погляд</a:t>
            </a:r>
            <a:r>
              <a:rPr lang="ru-RU" sz="1800" dirty="0" smtClean="0"/>
              <a:t> </a:t>
            </a:r>
            <a:r>
              <a:rPr lang="ru-RU" sz="1800" dirty="0" err="1" smtClean="0"/>
              <a:t>може</a:t>
            </a:r>
            <a:r>
              <a:rPr lang="ru-RU" sz="1800" dirty="0" smtClean="0"/>
              <a:t> </a:t>
            </a:r>
            <a:r>
              <a:rPr lang="ru-RU" sz="1800" dirty="0" err="1" smtClean="0"/>
              <a:t>видатись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перехід</a:t>
            </a:r>
            <a:r>
              <a:rPr lang="ru-RU" sz="1800" dirty="0" smtClean="0"/>
              <a:t> до </a:t>
            </a:r>
            <a:r>
              <a:rPr lang="ru-RU" sz="1800" dirty="0" err="1" smtClean="0"/>
              <a:t>цілком</a:t>
            </a:r>
            <a:r>
              <a:rPr lang="ru-RU" sz="1800" dirty="0" smtClean="0"/>
              <a:t> </a:t>
            </a:r>
            <a:r>
              <a:rPr lang="ru-RU" sz="1800" dirty="0" err="1" smtClean="0"/>
              <a:t>замкненого</a:t>
            </a:r>
            <a:r>
              <a:rPr lang="ru-RU" sz="1800" dirty="0" smtClean="0"/>
              <a:t> </a:t>
            </a:r>
            <a:r>
              <a:rPr lang="ru-RU" sz="1800" dirty="0" smtClean="0"/>
              <a:t>циклу </a:t>
            </a:r>
            <a:r>
              <a:rPr lang="ru-RU" sz="1800" dirty="0" err="1" smtClean="0"/>
              <a:t>водопостачання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вимагає</a:t>
            </a:r>
            <a:r>
              <a:rPr lang="ru-RU" sz="1800" dirty="0" smtClean="0"/>
              <a:t> </a:t>
            </a:r>
            <a:r>
              <a:rPr lang="ru-RU" sz="1800" dirty="0" err="1" smtClean="0"/>
              <a:t>лише</a:t>
            </a:r>
            <a:r>
              <a:rPr lang="ru-RU" sz="1800" dirty="0" smtClean="0"/>
              <a:t> </a:t>
            </a:r>
            <a:r>
              <a:rPr lang="ru-RU" sz="1800" dirty="0" err="1" smtClean="0"/>
              <a:t>капітальних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витрат</a:t>
            </a:r>
            <a:r>
              <a:rPr lang="ru-RU" sz="1800" dirty="0" smtClean="0"/>
              <a:t> на </a:t>
            </a:r>
            <a:r>
              <a:rPr lang="ru-RU" sz="1800" dirty="0" err="1" smtClean="0"/>
              <a:t>будівництво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відповідних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очисних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споруд</a:t>
            </a:r>
            <a:r>
              <a:rPr lang="ru-RU" sz="1800" dirty="0" smtClean="0"/>
              <a:t>. </a:t>
            </a:r>
            <a:r>
              <a:rPr lang="ru-RU" sz="1800" dirty="0" err="1" smtClean="0"/>
              <a:t>Проте</a:t>
            </a:r>
            <a:r>
              <a:rPr lang="ru-RU" sz="1800" dirty="0" smtClean="0"/>
              <a:t>, на жаль, справа </a:t>
            </a:r>
            <a:r>
              <a:rPr lang="ru-RU" sz="1800" dirty="0" err="1" smtClean="0"/>
              <a:t>вирішується</a:t>
            </a:r>
            <a:r>
              <a:rPr lang="ru-RU" sz="1800" dirty="0" smtClean="0"/>
              <a:t> не так просто. </a:t>
            </a:r>
            <a:r>
              <a:rPr lang="ru-RU" sz="1800" dirty="0" err="1" smtClean="0"/>
              <a:t>Послідовність</a:t>
            </a:r>
            <a:r>
              <a:rPr lang="ru-RU" sz="1800" dirty="0" smtClean="0"/>
              <a:t> переходу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</a:t>
            </a:r>
            <a:r>
              <a:rPr lang="ru-RU" sz="1800" dirty="0" err="1" smtClean="0"/>
              <a:t>неповних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оборотних</a:t>
            </a:r>
            <a:r>
              <a:rPr lang="ru-RU" sz="1800" dirty="0" smtClean="0"/>
              <a:t> систем до </a:t>
            </a:r>
            <a:r>
              <a:rPr lang="ru-RU" sz="1800" dirty="0" err="1" smtClean="0"/>
              <a:t>цілком</a:t>
            </a:r>
            <a:r>
              <a:rPr lang="ru-RU" sz="1800" dirty="0" smtClean="0"/>
              <a:t> </a:t>
            </a:r>
            <a:r>
              <a:rPr lang="ru-RU" sz="1800" dirty="0" err="1" smtClean="0"/>
              <a:t>замкненої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оборотної</a:t>
            </a:r>
            <a:r>
              <a:rPr lang="ru-RU" sz="1800" dirty="0" smtClean="0"/>
              <a:t> </a:t>
            </a:r>
            <a:r>
              <a:rPr lang="ru-RU" sz="1800" dirty="0" err="1" smtClean="0"/>
              <a:t>системи</a:t>
            </a:r>
            <a:r>
              <a:rPr lang="ru-RU" sz="1800" dirty="0" smtClean="0"/>
              <a:t> </a:t>
            </a:r>
            <a:r>
              <a:rPr lang="ru-RU" sz="1800" dirty="0" err="1" smtClean="0"/>
              <a:t>водопостачання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всього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підприємства</a:t>
            </a:r>
            <a:r>
              <a:rPr lang="ru-RU" sz="1800" dirty="0" smtClean="0"/>
              <a:t> </a:t>
            </a:r>
            <a:r>
              <a:rPr lang="ru-RU" sz="1800" dirty="0" err="1" smtClean="0"/>
              <a:t>пояснюється</a:t>
            </a:r>
            <a:r>
              <a:rPr lang="ru-RU" sz="1800" dirty="0" smtClean="0"/>
              <a:t> рис. 19.2, на </a:t>
            </a:r>
            <a:r>
              <a:rPr lang="ru-RU" sz="1800" dirty="0" err="1" smtClean="0"/>
              <a:t>якому</a:t>
            </a:r>
            <a:r>
              <a:rPr lang="ru-RU" sz="1800" dirty="0" smtClean="0"/>
              <a:t> </a:t>
            </a:r>
            <a:r>
              <a:rPr lang="ru-RU" sz="1800" dirty="0" smtClean="0"/>
              <a:t>наведена </a:t>
            </a:r>
            <a:r>
              <a:rPr lang="ru-RU" sz="1800" dirty="0" err="1" smtClean="0"/>
              <a:t>принципова</a:t>
            </a:r>
            <a:r>
              <a:rPr lang="ru-RU" sz="1800" dirty="0" smtClean="0"/>
              <a:t> </a:t>
            </a:r>
            <a:r>
              <a:rPr lang="ru-RU" sz="1800" dirty="0" smtClean="0"/>
              <a:t>схема </a:t>
            </a:r>
            <a:r>
              <a:rPr lang="ru-RU" sz="1800" dirty="0" err="1" smtClean="0"/>
              <a:t>системи</a:t>
            </a:r>
            <a:r>
              <a:rPr lang="ru-RU" sz="1800" dirty="0" smtClean="0"/>
              <a:t> </a:t>
            </a:r>
            <a:r>
              <a:rPr lang="ru-RU" sz="1800" dirty="0" err="1" smtClean="0"/>
              <a:t>роздільної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каналізації</a:t>
            </a:r>
            <a:r>
              <a:rPr lang="ru-RU" sz="1800" dirty="0" smtClean="0"/>
              <a:t> </a:t>
            </a:r>
            <a:r>
              <a:rPr lang="ru-RU" sz="1800" dirty="0" err="1" smtClean="0"/>
              <a:t>підприємства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використанням</a:t>
            </a:r>
            <a:r>
              <a:rPr lang="ru-RU" sz="1800" dirty="0" smtClean="0"/>
              <a:t> </a:t>
            </a:r>
            <a:r>
              <a:rPr lang="ru-RU" sz="1800" dirty="0" err="1" smtClean="0"/>
              <a:t>частини</a:t>
            </a:r>
            <a:r>
              <a:rPr lang="ru-RU" sz="1800" dirty="0" smtClean="0"/>
              <a:t> </a:t>
            </a:r>
            <a:r>
              <a:rPr lang="ru-RU" sz="1800" dirty="0" err="1" smtClean="0"/>
              <a:t>виробничих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відпрацьованих</a:t>
            </a:r>
            <a:r>
              <a:rPr lang="ru-RU" sz="1800" dirty="0" smtClean="0"/>
              <a:t> вод для оборотного </a:t>
            </a:r>
            <a:r>
              <a:rPr lang="ru-RU" sz="1800" dirty="0" err="1" smtClean="0"/>
              <a:t>водопостачання</a:t>
            </a:r>
            <a:r>
              <a:rPr lang="ru-RU" sz="1800" dirty="0" smtClean="0"/>
              <a:t>.</a:t>
            </a:r>
            <a:endParaRPr lang="ru-RU" sz="18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295275"/>
            <a:ext cx="590550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25" y="176213"/>
            <a:ext cx="790575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1739" y="262758"/>
            <a:ext cx="8618482" cy="4624551"/>
          </a:xfrm>
        </p:spPr>
        <p:txBody>
          <a:bodyPr>
            <a:normAutofit/>
          </a:bodyPr>
          <a:lstStyle/>
          <a:p>
            <a:r>
              <a:rPr lang="ru-RU" sz="1400" dirty="0" err="1" smtClean="0"/>
              <a:t>Атмосферні</a:t>
            </a:r>
            <a:r>
              <a:rPr lang="ru-RU" sz="1400" dirty="0" smtClean="0"/>
              <a:t> води по </a:t>
            </a:r>
            <a:r>
              <a:rPr lang="ru-RU" sz="1400" dirty="0" err="1" smtClean="0"/>
              <a:t>мережі</a:t>
            </a:r>
            <a:r>
              <a:rPr lang="ru-RU" sz="1400" dirty="0" smtClean="0"/>
              <a:t> </a:t>
            </a:r>
            <a:r>
              <a:rPr lang="ru-RU" sz="1400" dirty="0" err="1" smtClean="0"/>
              <a:t>зливової</a:t>
            </a:r>
            <a:r>
              <a:rPr lang="ru-RU" sz="1400" dirty="0" smtClean="0"/>
              <a:t> (</a:t>
            </a:r>
            <a:r>
              <a:rPr lang="ru-RU" sz="1400" dirty="0" err="1" smtClean="0"/>
              <a:t>дощової</a:t>
            </a:r>
            <a:r>
              <a:rPr lang="ru-RU" sz="1400" dirty="0" smtClean="0"/>
              <a:t>) </a:t>
            </a:r>
            <a:r>
              <a:rPr lang="ru-RU" sz="1400" dirty="0" err="1" smtClean="0"/>
              <a:t>каналізації</a:t>
            </a:r>
            <a:r>
              <a:rPr lang="ru-RU" sz="1400" dirty="0" smtClean="0"/>
              <a:t> 1 </a:t>
            </a:r>
            <a:r>
              <a:rPr lang="ru-RU" sz="1400" dirty="0" err="1" smtClean="0"/>
              <a:t>скидаються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безпосередньо</a:t>
            </a:r>
            <a:r>
              <a:rPr lang="ru-RU" sz="1400" dirty="0" smtClean="0"/>
              <a:t> </a:t>
            </a:r>
            <a:r>
              <a:rPr lang="ru-RU" sz="1400" dirty="0" smtClean="0"/>
              <a:t>у </a:t>
            </a:r>
            <a:r>
              <a:rPr lang="ru-RU" sz="1400" dirty="0" err="1" smtClean="0"/>
              <a:t>водойму</a:t>
            </a:r>
            <a:r>
              <a:rPr lang="ru-RU" sz="1400" dirty="0" smtClean="0"/>
              <a:t>. </a:t>
            </a:r>
            <a:r>
              <a:rPr lang="ru-RU" sz="1400" dirty="0" err="1" smtClean="0"/>
              <a:t>Побутові</a:t>
            </a:r>
            <a:r>
              <a:rPr lang="ru-RU" sz="1400" dirty="0" smtClean="0"/>
              <a:t> води по </a:t>
            </a:r>
            <a:r>
              <a:rPr lang="ru-RU" sz="1400" dirty="0" err="1" smtClean="0"/>
              <a:t>мережі</a:t>
            </a:r>
            <a:r>
              <a:rPr lang="ru-RU" sz="1400" dirty="0" smtClean="0"/>
              <a:t> </a:t>
            </a:r>
            <a:r>
              <a:rPr lang="ru-RU" sz="1400" dirty="0" err="1" smtClean="0"/>
              <a:t>господарсько-побутової</a:t>
            </a:r>
            <a:r>
              <a:rPr lang="ru-RU" sz="1400" dirty="0" smtClean="0"/>
              <a:t> </a:t>
            </a:r>
            <a:r>
              <a:rPr lang="ru-RU" sz="1400" dirty="0" err="1" smtClean="0"/>
              <a:t>каналізації</a:t>
            </a:r>
            <a:r>
              <a:rPr lang="ru-RU" sz="1400" dirty="0" smtClean="0"/>
              <a:t> </a:t>
            </a:r>
            <a:r>
              <a:rPr lang="ru-RU" sz="1400" dirty="0" smtClean="0"/>
              <a:t>2 </a:t>
            </a:r>
            <a:r>
              <a:rPr lang="ru-RU" sz="1400" dirty="0" err="1" smtClean="0"/>
              <a:t>спрямовуються</a:t>
            </a:r>
            <a:r>
              <a:rPr lang="ru-RU" sz="1400" dirty="0" smtClean="0"/>
              <a:t> на </a:t>
            </a:r>
            <a:r>
              <a:rPr lang="ru-RU" sz="1400" dirty="0" err="1" smtClean="0"/>
              <a:t>очисні</a:t>
            </a:r>
            <a:r>
              <a:rPr lang="ru-RU" sz="1400" dirty="0" smtClean="0"/>
              <a:t> </a:t>
            </a:r>
            <a:r>
              <a:rPr lang="ru-RU" sz="1400" dirty="0" err="1" smtClean="0"/>
              <a:t>пристрої</a:t>
            </a:r>
            <a:r>
              <a:rPr lang="ru-RU" sz="1400" dirty="0" smtClean="0"/>
              <a:t> 3, </a:t>
            </a:r>
            <a:r>
              <a:rPr lang="ru-RU" sz="1400" dirty="0" err="1" smtClean="0"/>
              <a:t>після</a:t>
            </a:r>
            <a:r>
              <a:rPr lang="ru-RU" sz="1400" dirty="0" smtClean="0"/>
              <a:t> </a:t>
            </a:r>
            <a:r>
              <a:rPr lang="ru-RU" sz="1400" dirty="0" err="1" smtClean="0"/>
              <a:t>чого</a:t>
            </a:r>
            <a:r>
              <a:rPr lang="ru-RU" sz="1400" dirty="0" smtClean="0"/>
              <a:t> на </a:t>
            </a:r>
            <a:r>
              <a:rPr lang="ru-RU" sz="1400" dirty="0" err="1" smtClean="0"/>
              <a:t>даному</a:t>
            </a:r>
            <a:r>
              <a:rPr lang="ru-RU" sz="1400" dirty="0" smtClean="0"/>
              <a:t> </a:t>
            </a:r>
            <a:r>
              <a:rPr lang="ru-RU" sz="1400" dirty="0" err="1" smtClean="0"/>
              <a:t>підприємстві</a:t>
            </a:r>
            <a:r>
              <a:rPr lang="ru-RU" sz="1400" dirty="0" smtClean="0"/>
              <a:t> </a:t>
            </a:r>
            <a:r>
              <a:rPr lang="ru-RU" sz="1400" dirty="0" err="1" smtClean="0"/>
              <a:t>надходять</a:t>
            </a:r>
            <a:r>
              <a:rPr lang="ru-RU" sz="1400" dirty="0" smtClean="0"/>
              <a:t> у </a:t>
            </a:r>
            <a:r>
              <a:rPr lang="ru-RU" sz="1400" dirty="0" err="1" smtClean="0"/>
              <a:t>водойму</a:t>
            </a:r>
            <a:r>
              <a:rPr lang="ru-RU" sz="1400" dirty="0" smtClean="0"/>
              <a:t>. З </a:t>
            </a:r>
            <a:r>
              <a:rPr lang="ru-RU" sz="1400" dirty="0" err="1" smtClean="0"/>
              <a:t>цехів</a:t>
            </a:r>
            <a:r>
              <a:rPr lang="ru-RU" sz="1400" dirty="0" smtClean="0"/>
              <a:t> А </a:t>
            </a:r>
            <a:r>
              <a:rPr lang="ru-RU" sz="1400" dirty="0" err="1" smtClean="0"/>
              <a:t>і</a:t>
            </a:r>
            <a:r>
              <a:rPr lang="ru-RU" sz="1400" dirty="0" smtClean="0"/>
              <a:t> Б (а </a:t>
            </a:r>
            <a:r>
              <a:rPr lang="ru-RU" sz="1400" dirty="0" err="1" smtClean="0"/>
              <a:t>можливо</a:t>
            </a:r>
            <a:r>
              <a:rPr lang="ru-RU" sz="1400" dirty="0" smtClean="0"/>
              <a:t>,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інших</a:t>
            </a:r>
            <a:r>
              <a:rPr lang="ru-RU" sz="1400" dirty="0" smtClean="0"/>
              <a:t> </a:t>
            </a:r>
            <a:r>
              <a:rPr lang="ru-RU" sz="1400" dirty="0" err="1" smtClean="0"/>
              <a:t>цехів</a:t>
            </a:r>
            <a:r>
              <a:rPr lang="ru-RU" sz="1400" dirty="0" smtClean="0"/>
              <a:t>) стоки, </a:t>
            </a:r>
            <a:r>
              <a:rPr lang="ru-RU" sz="1400" dirty="0" err="1" smtClean="0"/>
              <a:t>які</a:t>
            </a:r>
            <a:r>
              <a:rPr lang="ru-RU" sz="1400" dirty="0" smtClean="0"/>
              <a:t> </a:t>
            </a:r>
            <a:r>
              <a:rPr lang="ru-RU" sz="1400" dirty="0" err="1" smtClean="0"/>
              <a:t>поки</a:t>
            </a:r>
            <a:r>
              <a:rPr lang="ru-RU" sz="1400" dirty="0" smtClean="0"/>
              <a:t> </a:t>
            </a:r>
            <a:r>
              <a:rPr lang="ru-RU" sz="1400" dirty="0" err="1" smtClean="0"/>
              <a:t>ще</a:t>
            </a:r>
            <a:r>
              <a:rPr lang="ru-RU" sz="1400" dirty="0" smtClean="0"/>
              <a:t> </a:t>
            </a:r>
            <a:r>
              <a:rPr lang="ru-RU" sz="1400" dirty="0" smtClean="0"/>
              <a:t>не </a:t>
            </a:r>
            <a:r>
              <a:rPr lang="ru-RU" sz="1400" dirty="0" err="1" smtClean="0"/>
              <a:t>можна</a:t>
            </a:r>
            <a:r>
              <a:rPr lang="ru-RU" sz="1400" dirty="0" smtClean="0"/>
              <a:t> </a:t>
            </a:r>
            <a:r>
              <a:rPr lang="ru-RU" sz="1400" dirty="0" err="1" smtClean="0"/>
              <a:t>включити</a:t>
            </a:r>
            <a:r>
              <a:rPr lang="ru-RU" sz="1400" dirty="0" smtClean="0"/>
              <a:t> в </a:t>
            </a:r>
            <a:r>
              <a:rPr lang="ru-RU" sz="1400" dirty="0" err="1" smtClean="0"/>
              <a:t>оборотну</a:t>
            </a:r>
            <a:r>
              <a:rPr lang="ru-RU" sz="1400" dirty="0" smtClean="0"/>
              <a:t> систему, </a:t>
            </a:r>
            <a:r>
              <a:rPr lang="ru-RU" sz="1400" dirty="0" err="1" smtClean="0"/>
              <a:t>після</a:t>
            </a:r>
            <a:r>
              <a:rPr lang="ru-RU" sz="1400" dirty="0" smtClean="0"/>
              <a:t> </a:t>
            </a:r>
            <a:r>
              <a:rPr lang="ru-RU" sz="1400" dirty="0" err="1" smtClean="0"/>
              <a:t>очисних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пристроїв</a:t>
            </a:r>
            <a:r>
              <a:rPr lang="ru-RU" sz="1400" dirty="0" smtClean="0"/>
              <a:t> 4 </a:t>
            </a:r>
            <a:r>
              <a:rPr lang="ru-RU" sz="1400" dirty="0" err="1" smtClean="0"/>
              <a:t>скидаються</a:t>
            </a:r>
            <a:r>
              <a:rPr lang="ru-RU" sz="1400" dirty="0" smtClean="0"/>
              <a:t> </a:t>
            </a:r>
            <a:r>
              <a:rPr lang="ru-RU" sz="1400" dirty="0" smtClean="0"/>
              <a:t>у </a:t>
            </a:r>
            <a:r>
              <a:rPr lang="ru-RU" sz="1400" dirty="0" err="1" smtClean="0"/>
              <a:t>водойму</a:t>
            </a:r>
            <a:r>
              <a:rPr lang="ru-RU" sz="1400" dirty="0" smtClean="0"/>
              <a:t>. Цехи В </a:t>
            </a:r>
            <a:r>
              <a:rPr lang="ru-RU" sz="1400" dirty="0" err="1" smtClean="0"/>
              <a:t>і</a:t>
            </a:r>
            <a:r>
              <a:rPr lang="ru-RU" sz="1400" dirty="0" smtClean="0"/>
              <a:t> Г </a:t>
            </a:r>
            <a:r>
              <a:rPr lang="ru-RU" sz="1400" dirty="0" err="1" smtClean="0"/>
              <a:t>мають</a:t>
            </a:r>
            <a:r>
              <a:rPr lang="ru-RU" sz="1400" dirty="0" smtClean="0"/>
              <a:t> </a:t>
            </a:r>
            <a:r>
              <a:rPr lang="ru-RU" sz="1400" dirty="0" err="1" smtClean="0"/>
              <a:t>свої</a:t>
            </a:r>
            <a:r>
              <a:rPr lang="ru-RU" sz="1400" dirty="0" smtClean="0"/>
              <a:t> </a:t>
            </a:r>
            <a:r>
              <a:rPr lang="ru-RU" sz="1400" dirty="0" err="1" smtClean="0"/>
              <a:t>замкнені</a:t>
            </a:r>
            <a:r>
              <a:rPr lang="ru-RU" sz="1400" dirty="0" smtClean="0"/>
              <a:t> (</a:t>
            </a:r>
            <a:r>
              <a:rPr lang="ru-RU" sz="1400" dirty="0" err="1" smtClean="0"/>
              <a:t>локальні</a:t>
            </a:r>
            <a:r>
              <a:rPr lang="ru-RU" sz="1400" dirty="0" smtClean="0"/>
              <a:t>) </a:t>
            </a:r>
            <a:r>
              <a:rPr lang="ru-RU" sz="1400" dirty="0" err="1" smtClean="0"/>
              <a:t>оборотні</a:t>
            </a:r>
            <a:r>
              <a:rPr lang="ru-RU" sz="1400" dirty="0" smtClean="0"/>
              <a:t> </a:t>
            </a:r>
            <a:r>
              <a:rPr lang="ru-RU" sz="1400" dirty="0" err="1" smtClean="0"/>
              <a:t>системи</a:t>
            </a:r>
            <a:r>
              <a:rPr lang="ru-RU" sz="1400" dirty="0" smtClean="0"/>
              <a:t>: </a:t>
            </a:r>
            <a:r>
              <a:rPr lang="ru-RU" sz="1400" dirty="0" err="1" smtClean="0"/>
              <a:t>ці</a:t>
            </a:r>
            <a:r>
              <a:rPr lang="ru-RU" sz="1400" dirty="0" smtClean="0"/>
              <a:t> стоки </a:t>
            </a:r>
            <a:r>
              <a:rPr lang="ru-RU" sz="1400" dirty="0" err="1" smtClean="0"/>
              <a:t>очищаються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відповідно</a:t>
            </a:r>
            <a:r>
              <a:rPr lang="ru-RU" sz="1400" dirty="0" smtClean="0"/>
              <a:t> у </a:t>
            </a:r>
            <a:r>
              <a:rPr lang="ru-RU" sz="1400" dirty="0" err="1" smtClean="0"/>
              <a:t>своїх</a:t>
            </a:r>
            <a:r>
              <a:rPr lang="ru-RU" sz="1400" dirty="0" smtClean="0"/>
              <a:t> </a:t>
            </a:r>
            <a:r>
              <a:rPr lang="ru-RU" sz="1400" dirty="0" err="1" smtClean="0"/>
              <a:t>очисних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пристроях</a:t>
            </a:r>
            <a:r>
              <a:rPr lang="ru-RU" sz="1400" dirty="0" smtClean="0"/>
              <a:t> 5 </a:t>
            </a:r>
            <a:r>
              <a:rPr lang="ru-RU" sz="1400" dirty="0" err="1" smtClean="0"/>
              <a:t>і</a:t>
            </a:r>
            <a:r>
              <a:rPr lang="ru-RU" sz="1400" dirty="0" smtClean="0"/>
              <a:t> 6 (</a:t>
            </a:r>
            <a:r>
              <a:rPr lang="ru-RU" sz="1400" dirty="0" err="1" smtClean="0"/>
              <a:t>можливо</a:t>
            </a:r>
            <a:r>
              <a:rPr lang="ru-RU" sz="1400" dirty="0" smtClean="0"/>
              <a:t>,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утилізацією</a:t>
            </a:r>
            <a:r>
              <a:rPr lang="ru-RU" sz="1400" dirty="0" smtClean="0"/>
              <a:t> </a:t>
            </a:r>
            <a:r>
              <a:rPr lang="ru-RU" sz="1400" dirty="0" err="1" smtClean="0"/>
              <a:t>забруднюючих</a:t>
            </a:r>
            <a:r>
              <a:rPr lang="ru-RU" sz="1400" dirty="0" smtClean="0"/>
              <a:t> </a:t>
            </a:r>
            <a:r>
              <a:rPr lang="ru-RU" sz="1400" dirty="0" err="1" smtClean="0"/>
              <a:t>речовин</a:t>
            </a:r>
            <a:r>
              <a:rPr lang="ru-RU" sz="1400" dirty="0" smtClean="0"/>
              <a:t>) </a:t>
            </a:r>
            <a:r>
              <a:rPr lang="ru-RU" sz="1400" dirty="0" err="1" smtClean="0"/>
              <a:t>і</a:t>
            </a:r>
            <a:r>
              <a:rPr lang="ru-RU" sz="1400" dirty="0" smtClean="0"/>
              <a:t> у </a:t>
            </a:r>
            <a:r>
              <a:rPr lang="ru-RU" sz="1400" dirty="0" err="1" smtClean="0"/>
              <a:t>водойму</a:t>
            </a:r>
            <a:r>
              <a:rPr lang="ru-RU" sz="1400" dirty="0" smtClean="0"/>
              <a:t> не </a:t>
            </a:r>
            <a:r>
              <a:rPr lang="ru-RU" sz="1400" dirty="0" err="1" smtClean="0"/>
              <a:t>скидаються</a:t>
            </a:r>
            <a:r>
              <a:rPr lang="ru-RU" sz="1400" dirty="0" smtClean="0"/>
              <a:t>, а </a:t>
            </a:r>
            <a:r>
              <a:rPr lang="ru-RU" sz="1400" dirty="0" err="1" smtClean="0"/>
              <a:t>повертаються</a:t>
            </a:r>
            <a:r>
              <a:rPr lang="ru-RU" sz="1400" dirty="0" smtClean="0"/>
              <a:t> в </a:t>
            </a:r>
            <a:r>
              <a:rPr lang="ru-RU" sz="1400" dirty="0" smtClean="0"/>
              <a:t>систему </a:t>
            </a:r>
            <a:r>
              <a:rPr lang="ru-RU" sz="1400" dirty="0" smtClean="0"/>
              <a:t>до </a:t>
            </a:r>
            <a:r>
              <a:rPr lang="ru-RU" sz="1400" dirty="0" err="1" smtClean="0"/>
              <a:t>свого</a:t>
            </a:r>
            <a:r>
              <a:rPr lang="ru-RU" sz="1400" dirty="0" smtClean="0"/>
              <a:t> </a:t>
            </a:r>
            <a:r>
              <a:rPr lang="ru-RU" sz="1400" dirty="0" err="1" smtClean="0"/>
              <a:t>споживача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У цеху Д, де </a:t>
            </a:r>
            <a:r>
              <a:rPr lang="ru-RU" sz="1400" dirty="0" err="1" smtClean="0"/>
              <a:t>використовувана</a:t>
            </a:r>
            <a:r>
              <a:rPr lang="ru-RU" sz="1400" dirty="0" smtClean="0"/>
              <a:t> вода </a:t>
            </a:r>
            <a:r>
              <a:rPr lang="ru-RU" sz="1400" dirty="0" err="1" smtClean="0"/>
              <a:t>лише</a:t>
            </a:r>
            <a:r>
              <a:rPr lang="ru-RU" sz="1400" dirty="0" smtClean="0"/>
              <a:t> </a:t>
            </a:r>
            <a:r>
              <a:rPr lang="ru-RU" sz="1400" dirty="0" err="1" smtClean="0"/>
              <a:t>нагрівається</a:t>
            </a:r>
            <a:r>
              <a:rPr lang="ru-RU" sz="1400" dirty="0" smtClean="0"/>
              <a:t>, </a:t>
            </a:r>
            <a:r>
              <a:rPr lang="ru-RU" sz="1400" dirty="0" err="1" smtClean="0"/>
              <a:t>але</a:t>
            </a:r>
            <a:r>
              <a:rPr lang="ru-RU" sz="1400" dirty="0" smtClean="0"/>
              <a:t> не </a:t>
            </a:r>
            <a:r>
              <a:rPr lang="ru-RU" sz="1400" dirty="0" err="1" smtClean="0"/>
              <a:t>забруднюється</a:t>
            </a:r>
            <a:r>
              <a:rPr lang="ru-RU" sz="1400" dirty="0" smtClean="0"/>
              <a:t> </a:t>
            </a:r>
            <a:r>
              <a:rPr lang="ru-RU" sz="1400" dirty="0" smtClean="0"/>
              <a:t>(</a:t>
            </a:r>
            <a:r>
              <a:rPr lang="ru-RU" sz="1400" dirty="0" err="1" smtClean="0"/>
              <a:t>умовно</a:t>
            </a:r>
            <a:r>
              <a:rPr lang="ru-RU" sz="1400" dirty="0" smtClean="0"/>
              <a:t> чиста вода), вона </a:t>
            </a:r>
            <a:r>
              <a:rPr lang="ru-RU" sz="1400" dirty="0" err="1" smtClean="0"/>
              <a:t>надходить</a:t>
            </a:r>
            <a:r>
              <a:rPr lang="ru-RU" sz="1400" dirty="0" smtClean="0"/>
              <a:t> через </a:t>
            </a:r>
            <a:r>
              <a:rPr lang="ru-RU" sz="1400" dirty="0" err="1" smtClean="0"/>
              <a:t>насосну</a:t>
            </a:r>
            <a:r>
              <a:rPr lang="ru-RU" sz="1400" dirty="0" smtClean="0"/>
              <a:t> 7 на </a:t>
            </a:r>
            <a:r>
              <a:rPr lang="ru-RU" sz="1400" dirty="0" err="1" smtClean="0"/>
              <a:t>охолоджувальні</a:t>
            </a:r>
            <a:r>
              <a:rPr lang="ru-RU" sz="1400" dirty="0" smtClean="0"/>
              <a:t> </a:t>
            </a:r>
            <a:r>
              <a:rPr lang="ru-RU" sz="1400" dirty="0" err="1" smtClean="0"/>
              <a:t>пристрої</a:t>
            </a:r>
            <a:r>
              <a:rPr lang="ru-RU" sz="1400" dirty="0" smtClean="0"/>
              <a:t> </a:t>
            </a:r>
            <a:r>
              <a:rPr lang="ru-RU" sz="1400" dirty="0" smtClean="0"/>
              <a:t>8 (</a:t>
            </a:r>
            <a:r>
              <a:rPr lang="ru-RU" sz="1400" dirty="0" err="1" smtClean="0"/>
              <a:t>градирні</a:t>
            </a:r>
            <a:r>
              <a:rPr lang="ru-RU" sz="1400" dirty="0" smtClean="0"/>
              <a:t>, </a:t>
            </a:r>
            <a:r>
              <a:rPr lang="ru-RU" sz="1400" dirty="0" err="1" smtClean="0"/>
              <a:t>бризкові</a:t>
            </a:r>
            <a:r>
              <a:rPr lang="ru-RU" sz="1400" dirty="0" smtClean="0"/>
              <a:t> </a:t>
            </a:r>
            <a:r>
              <a:rPr lang="ru-RU" sz="1400" dirty="0" err="1" smtClean="0"/>
              <a:t>басейни</a:t>
            </a:r>
            <a:r>
              <a:rPr lang="ru-RU" sz="1400" dirty="0" smtClean="0"/>
              <a:t> </a:t>
            </a:r>
            <a:r>
              <a:rPr lang="ru-RU" sz="1400" dirty="0" err="1" smtClean="0"/>
              <a:t>тощо</a:t>
            </a:r>
            <a:r>
              <a:rPr lang="ru-RU" sz="1400" dirty="0" smtClean="0"/>
              <a:t>)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знову</a:t>
            </a:r>
            <a:r>
              <a:rPr lang="ru-RU" sz="1400" dirty="0" smtClean="0"/>
              <a:t> </a:t>
            </a:r>
            <a:r>
              <a:rPr lang="ru-RU" sz="1400" dirty="0" err="1" smtClean="0"/>
              <a:t>повертається</a:t>
            </a:r>
            <a:r>
              <a:rPr lang="ru-RU" sz="1400" dirty="0" smtClean="0"/>
              <a:t> у </a:t>
            </a:r>
            <a:r>
              <a:rPr lang="ru-RU" sz="1400" dirty="0" err="1" smtClean="0"/>
              <a:t>свій</a:t>
            </a:r>
            <a:r>
              <a:rPr lang="ru-RU" sz="1400" dirty="0" smtClean="0"/>
              <a:t> цех. </a:t>
            </a:r>
            <a:r>
              <a:rPr lang="ru-RU" sz="1400" dirty="0" smtClean="0"/>
              <a:t>Таким чином</a:t>
            </a:r>
            <a:r>
              <a:rPr lang="ru-RU" sz="1400" dirty="0" smtClean="0"/>
              <a:t>, </a:t>
            </a:r>
            <a:r>
              <a:rPr lang="ru-RU" sz="1400" dirty="0" err="1" smtClean="0"/>
              <a:t>обсяг</a:t>
            </a:r>
            <a:r>
              <a:rPr lang="ru-RU" sz="1400" dirty="0" smtClean="0"/>
              <a:t> оборотного </a:t>
            </a:r>
            <a:r>
              <a:rPr lang="ru-RU" sz="1400" dirty="0" err="1" smtClean="0"/>
              <a:t>водопостачання</a:t>
            </a:r>
            <a:r>
              <a:rPr lang="ru-RU" sz="1400" dirty="0" smtClean="0"/>
              <a:t> на </a:t>
            </a:r>
            <a:r>
              <a:rPr lang="ru-RU" sz="1400" dirty="0" err="1" smtClean="0"/>
              <a:t>даному</a:t>
            </a:r>
            <a:r>
              <a:rPr lang="ru-RU" sz="1400" dirty="0" smtClean="0"/>
              <a:t> </a:t>
            </a:r>
            <a:r>
              <a:rPr lang="ru-RU" sz="1400" dirty="0" err="1" smtClean="0"/>
              <a:t>підприємстві</a:t>
            </a:r>
            <a:r>
              <a:rPr lang="ru-RU" sz="1400" dirty="0" smtClean="0"/>
              <a:t> </a:t>
            </a:r>
            <a:r>
              <a:rPr lang="ru-RU" sz="1400" dirty="0" err="1" smtClean="0"/>
              <a:t>обмежується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кількістю</a:t>
            </a:r>
            <a:r>
              <a:rPr lang="ru-RU" sz="1400" dirty="0" smtClean="0"/>
              <a:t> </a:t>
            </a:r>
            <a:r>
              <a:rPr lang="ru-RU" sz="1400" dirty="0" smtClean="0"/>
              <a:t>води,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обертається</a:t>
            </a:r>
            <a:r>
              <a:rPr lang="ru-RU" sz="1400" dirty="0" smtClean="0"/>
              <a:t> в цехах В, Г </a:t>
            </a:r>
            <a:r>
              <a:rPr lang="ru-RU" sz="1400" dirty="0" err="1" smtClean="0"/>
              <a:t>і</a:t>
            </a:r>
            <a:r>
              <a:rPr lang="ru-RU" sz="1400" dirty="0" smtClean="0"/>
              <a:t> Д. Для </a:t>
            </a:r>
            <a:r>
              <a:rPr lang="ru-RU" sz="1400" dirty="0" err="1" smtClean="0"/>
              <a:t>повного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замкненого</a:t>
            </a:r>
            <a:r>
              <a:rPr lang="ru-RU" sz="1400" dirty="0" smtClean="0"/>
              <a:t> </a:t>
            </a:r>
            <a:r>
              <a:rPr lang="ru-RU" sz="1400" dirty="0" smtClean="0"/>
              <a:t>обороту води </a:t>
            </a:r>
            <a:r>
              <a:rPr lang="ru-RU" sz="1400" dirty="0" smtClean="0"/>
              <a:t>на </a:t>
            </a:r>
            <a:r>
              <a:rPr lang="ru-RU" sz="1400" dirty="0" err="1" smtClean="0"/>
              <a:t>всьому</a:t>
            </a:r>
            <a:r>
              <a:rPr lang="ru-RU" sz="1400" dirty="0" smtClean="0"/>
              <a:t> </a:t>
            </a:r>
            <a:r>
              <a:rPr lang="ru-RU" sz="1400" dirty="0" err="1" smtClean="0"/>
              <a:t>підприємстві</a:t>
            </a:r>
            <a:r>
              <a:rPr lang="ru-RU" sz="1400" dirty="0" smtClean="0"/>
              <a:t>, очевидно, </a:t>
            </a:r>
            <a:r>
              <a:rPr lang="ru-RU" sz="1400" dirty="0" err="1" smtClean="0"/>
              <a:t>необхідно</a:t>
            </a:r>
            <a:r>
              <a:rPr lang="ru-RU" sz="1400" dirty="0" smtClean="0"/>
              <a:t> </a:t>
            </a:r>
            <a:r>
              <a:rPr lang="ru-RU" sz="1400" dirty="0" err="1" smtClean="0"/>
              <a:t>знайти</a:t>
            </a:r>
            <a:r>
              <a:rPr lang="ru-RU" sz="1400" dirty="0" smtClean="0"/>
              <a:t> </a:t>
            </a:r>
            <a:r>
              <a:rPr lang="ru-RU" sz="1400" dirty="0" err="1" smtClean="0"/>
              <a:t>прийнятний</a:t>
            </a:r>
            <a:r>
              <a:rPr lang="ru-RU" sz="1400" dirty="0" smtClean="0"/>
              <a:t> для </a:t>
            </a:r>
            <a:r>
              <a:rPr lang="ru-RU" sz="1400" dirty="0" err="1" smtClean="0"/>
              <a:t>включення</a:t>
            </a:r>
            <a:r>
              <a:rPr lang="ru-RU" sz="1400" dirty="0" smtClean="0"/>
              <a:t> </a:t>
            </a:r>
            <a:r>
              <a:rPr lang="ru-RU" sz="1400" dirty="0" smtClean="0"/>
              <a:t>в </a:t>
            </a:r>
            <a:r>
              <a:rPr lang="ru-RU" sz="1400" dirty="0" err="1" smtClean="0"/>
              <a:t>оборотну</a:t>
            </a:r>
            <a:r>
              <a:rPr lang="ru-RU" sz="1400" dirty="0" smtClean="0"/>
              <a:t> систему </a:t>
            </a:r>
            <a:r>
              <a:rPr lang="ru-RU" sz="1400" dirty="0" err="1" smtClean="0"/>
              <a:t>спосіб</a:t>
            </a:r>
            <a:r>
              <a:rPr lang="ru-RU" sz="1400" dirty="0" smtClean="0"/>
              <a:t> </a:t>
            </a:r>
            <a:r>
              <a:rPr lang="ru-RU" sz="1400" dirty="0" err="1" smtClean="0"/>
              <a:t>очищення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стічних</a:t>
            </a:r>
            <a:r>
              <a:rPr lang="ru-RU" sz="1400" dirty="0" smtClean="0"/>
              <a:t> вод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цехів</a:t>
            </a:r>
            <a:r>
              <a:rPr lang="ru-RU" sz="1400" dirty="0" smtClean="0"/>
              <a:t> А </a:t>
            </a:r>
            <a:r>
              <a:rPr lang="ru-RU" sz="1400" dirty="0" err="1" smtClean="0"/>
              <a:t>і</a:t>
            </a:r>
            <a:r>
              <a:rPr lang="ru-RU" sz="1400" dirty="0" smtClean="0"/>
              <a:t> Б, </a:t>
            </a:r>
            <a:r>
              <a:rPr lang="ru-RU" sz="1400" dirty="0" err="1" smtClean="0"/>
              <a:t>можливість</a:t>
            </a:r>
            <a:r>
              <a:rPr lang="ru-RU" sz="1400" dirty="0" smtClean="0"/>
              <a:t> </a:t>
            </a:r>
            <a:r>
              <a:rPr lang="ru-RU" sz="1400" dirty="0" err="1" smtClean="0"/>
              <a:t>включення</a:t>
            </a:r>
            <a:r>
              <a:rPr lang="ru-RU" sz="1400" dirty="0" smtClean="0"/>
              <a:t> </a:t>
            </a:r>
            <a:r>
              <a:rPr lang="ru-RU" sz="1400" dirty="0" smtClean="0"/>
              <a:t>в оборот </a:t>
            </a:r>
            <a:r>
              <a:rPr lang="ru-RU" sz="1400" dirty="0" err="1" smtClean="0"/>
              <a:t>побутових</a:t>
            </a:r>
            <a:r>
              <a:rPr lang="ru-RU" sz="1400" dirty="0" smtClean="0"/>
              <a:t> вод, а у </a:t>
            </a:r>
            <a:r>
              <a:rPr lang="ru-RU" sz="1400" dirty="0" err="1" smtClean="0"/>
              <a:t>випадку</a:t>
            </a:r>
            <a:r>
              <a:rPr lang="ru-RU" sz="1400" dirty="0" smtClean="0"/>
              <a:t> </a:t>
            </a:r>
            <a:r>
              <a:rPr lang="ru-RU" sz="1400" dirty="0" err="1" smtClean="0"/>
              <a:t>недостатньої</a:t>
            </a:r>
            <a:r>
              <a:rPr lang="ru-RU" sz="1400" dirty="0" smtClean="0"/>
              <a:t> </a:t>
            </a:r>
            <a:r>
              <a:rPr lang="ru-RU" sz="1400" dirty="0" err="1" smtClean="0"/>
              <a:t>кількості</a:t>
            </a:r>
            <a:r>
              <a:rPr lang="ru-RU" sz="1400" dirty="0" smtClean="0"/>
              <a:t> води у </a:t>
            </a:r>
            <a:r>
              <a:rPr lang="ru-RU" sz="1400" dirty="0" err="1" smtClean="0"/>
              <a:t>водоймах</a:t>
            </a:r>
            <a:r>
              <a:rPr lang="ru-RU" sz="1400" dirty="0" smtClean="0"/>
              <a:t> </a:t>
            </a:r>
            <a:r>
              <a:rPr lang="ru-RU" sz="1400" dirty="0" smtClean="0"/>
              <a:t>– </a:t>
            </a:r>
            <a:r>
              <a:rPr lang="ru-RU" sz="1400" dirty="0" err="1" smtClean="0"/>
              <a:t>способи</a:t>
            </a:r>
            <a:r>
              <a:rPr lang="ru-RU" sz="1400" dirty="0" smtClean="0"/>
              <a:t> </a:t>
            </a:r>
            <a:r>
              <a:rPr lang="ru-RU" sz="1400" dirty="0" err="1" smtClean="0"/>
              <a:t>використання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дощових</a:t>
            </a:r>
            <a:r>
              <a:rPr lang="ru-RU" sz="1400" dirty="0" smtClean="0"/>
              <a:t> вод шляхом </a:t>
            </a:r>
            <a:r>
              <a:rPr lang="ru-RU" sz="1400" dirty="0" err="1" smtClean="0"/>
              <a:t>накопичення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їх</a:t>
            </a:r>
            <a:r>
              <a:rPr lang="ru-RU" sz="1400" dirty="0" smtClean="0"/>
              <a:t> у </a:t>
            </a:r>
            <a:r>
              <a:rPr lang="ru-RU" sz="1400" dirty="0" err="1" smtClean="0"/>
              <a:t>штучних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водоймах</a:t>
            </a:r>
            <a:r>
              <a:rPr lang="ru-RU" sz="1400" dirty="0" smtClean="0"/>
              <a:t>. За </a:t>
            </a:r>
            <a:r>
              <a:rPr lang="ru-RU" sz="1400" dirty="0" err="1" smtClean="0"/>
              <a:t>цими</a:t>
            </a:r>
            <a:r>
              <a:rPr lang="ru-RU" sz="1400" dirty="0" smtClean="0"/>
              <a:t> </a:t>
            </a:r>
            <a:r>
              <a:rPr lang="ru-RU" sz="1400" dirty="0" err="1" smtClean="0"/>
              <a:t>напрямами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здійснюється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науково-практична</a:t>
            </a:r>
            <a:r>
              <a:rPr lang="ru-RU" sz="1400" dirty="0" smtClean="0"/>
              <a:t> робота в </a:t>
            </a:r>
            <a:r>
              <a:rPr lang="ru-RU" sz="1400" dirty="0" err="1" smtClean="0"/>
              <a:t>промисловості</a:t>
            </a:r>
            <a:r>
              <a:rPr lang="ru-RU" sz="1400" dirty="0" smtClean="0"/>
              <a:t> </a:t>
            </a:r>
            <a:r>
              <a:rPr lang="ru-RU" sz="1400" dirty="0" err="1" smtClean="0"/>
              <a:t>зі</a:t>
            </a:r>
            <a:r>
              <a:rPr lang="ru-RU" sz="1400" dirty="0" smtClean="0"/>
              <a:t> </a:t>
            </a:r>
            <a:r>
              <a:rPr lang="ru-RU" sz="1400" dirty="0" err="1" smtClean="0"/>
              <a:t>створення</a:t>
            </a:r>
            <a:r>
              <a:rPr lang="ru-RU" sz="1400" dirty="0" smtClean="0"/>
              <a:t> максимально </a:t>
            </a:r>
            <a:r>
              <a:rPr lang="ru-RU" sz="1400" dirty="0" err="1" smtClean="0"/>
              <a:t>замкнених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оборотних</a:t>
            </a:r>
            <a:r>
              <a:rPr lang="ru-RU" sz="1400" dirty="0" smtClean="0"/>
              <a:t> систем.</a:t>
            </a:r>
            <a:endParaRPr lang="ru-RU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819150" y="5020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План</a:t>
            </a:r>
            <a:endParaRPr dirty="0"/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819150" y="1687375"/>
            <a:ext cx="7505700" cy="27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ru-RU" sz="2000" dirty="0" smtClean="0"/>
              <a:t>13.1. </a:t>
            </a:r>
            <a:r>
              <a:rPr lang="ru-RU" sz="2000" dirty="0" err="1" smtClean="0"/>
              <a:t>Основні</a:t>
            </a:r>
            <a:r>
              <a:rPr lang="ru-RU" sz="2000" dirty="0" smtClean="0"/>
              <a:t> шляхи </a:t>
            </a:r>
            <a:r>
              <a:rPr lang="ru-RU" sz="2000" dirty="0" err="1" smtClean="0"/>
              <a:t>створення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замкнених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технологічних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процесів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13.2. </a:t>
            </a:r>
            <a:r>
              <a:rPr lang="ru-RU" sz="2000" dirty="0" err="1" smtClean="0"/>
              <a:t>Загальні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принципи</a:t>
            </a:r>
            <a:r>
              <a:rPr lang="ru-RU" sz="2000" dirty="0" smtClean="0"/>
              <a:t> </a:t>
            </a:r>
            <a:r>
              <a:rPr lang="ru-RU" sz="2000" dirty="0" err="1" smtClean="0"/>
              <a:t>створення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оборотних</a:t>
            </a:r>
            <a:r>
              <a:rPr lang="ru-RU" sz="2000" dirty="0" smtClean="0"/>
              <a:t> систем </a:t>
            </a:r>
            <a:r>
              <a:rPr lang="ru-RU" sz="2000" dirty="0" err="1" smtClean="0"/>
              <a:t>водопостачання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підприємств</a:t>
            </a:r>
            <a:endParaRPr sz="1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4290" y="294290"/>
            <a:ext cx="8471338" cy="4624551"/>
          </a:xfrm>
        </p:spPr>
        <p:txBody>
          <a:bodyPr>
            <a:normAutofit/>
          </a:bodyPr>
          <a:lstStyle/>
          <a:p>
            <a:r>
              <a:rPr lang="ru-RU" sz="1400" b="1" i="1" dirty="0" err="1" smtClean="0"/>
              <a:t>Сутність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замкненої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оборотної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системи</a:t>
            </a:r>
            <a:r>
              <a:rPr lang="ru-RU" sz="1400" b="1" i="1" dirty="0" smtClean="0"/>
              <a:t> </a:t>
            </a:r>
            <a:r>
              <a:rPr lang="ru-RU" sz="1400" i="1" dirty="0" err="1" smtClean="0"/>
              <a:t>полягає</a:t>
            </a:r>
            <a:r>
              <a:rPr lang="ru-RU" sz="1400" i="1" dirty="0" smtClean="0"/>
              <a:t> в </a:t>
            </a:r>
            <a:r>
              <a:rPr lang="ru-RU" sz="1400" i="1" dirty="0" err="1" smtClean="0"/>
              <a:t>об’єднанні</a:t>
            </a:r>
            <a:r>
              <a:rPr lang="ru-RU" sz="1400" i="1" dirty="0" smtClean="0"/>
              <a:t> </a:t>
            </a:r>
            <a:r>
              <a:rPr lang="ru-RU" sz="1400" i="1" dirty="0" smtClean="0"/>
              <a:t>водопрово</a:t>
            </a:r>
            <a:r>
              <a:rPr lang="ru-RU" sz="1400" dirty="0" smtClean="0"/>
              <a:t>ду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каналізації</a:t>
            </a:r>
            <a:r>
              <a:rPr lang="ru-RU" sz="1400" dirty="0" smtClean="0"/>
              <a:t> </a:t>
            </a:r>
            <a:r>
              <a:rPr lang="ru-RU" sz="1400" dirty="0" err="1" smtClean="0"/>
              <a:t>й</a:t>
            </a:r>
            <a:r>
              <a:rPr lang="ru-RU" sz="1400" dirty="0" smtClean="0"/>
              <a:t> у </a:t>
            </a:r>
            <a:r>
              <a:rPr lang="ru-RU" sz="1400" dirty="0" err="1" smtClean="0"/>
              <a:t>виключенні</a:t>
            </a:r>
            <a:r>
              <a:rPr lang="ru-RU" sz="1400" dirty="0" smtClean="0"/>
              <a:t> </a:t>
            </a:r>
            <a:r>
              <a:rPr lang="ru-RU" sz="1400" dirty="0" err="1" smtClean="0"/>
              <a:t>зі</a:t>
            </a:r>
            <a:r>
              <a:rPr lang="ru-RU" sz="1400" dirty="0" smtClean="0"/>
              <a:t> </a:t>
            </a:r>
            <a:r>
              <a:rPr lang="ru-RU" sz="1400" dirty="0" err="1" smtClean="0"/>
              <a:t>схеми</a:t>
            </a:r>
            <a:r>
              <a:rPr lang="ru-RU" sz="1400" dirty="0" smtClean="0"/>
              <a:t> </a:t>
            </a:r>
            <a:r>
              <a:rPr lang="ru-RU" sz="1400" dirty="0" err="1" smtClean="0"/>
              <a:t>водойми</a:t>
            </a:r>
            <a:r>
              <a:rPr lang="ru-RU" sz="1400" dirty="0" smtClean="0"/>
              <a:t>. Один раз </a:t>
            </a:r>
            <a:r>
              <a:rPr lang="ru-RU" sz="1400" dirty="0" err="1" smtClean="0"/>
              <a:t>узята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водойми</a:t>
            </a:r>
            <a:r>
              <a:rPr lang="ru-RU" sz="1400" dirty="0" smtClean="0"/>
              <a:t> </a:t>
            </a:r>
            <a:r>
              <a:rPr lang="ru-RU" sz="1400" dirty="0" smtClean="0"/>
              <a:t>вода увесь </a:t>
            </a:r>
            <a:r>
              <a:rPr lang="ru-RU" sz="1400" dirty="0" smtClean="0"/>
              <a:t>час </a:t>
            </a:r>
            <a:r>
              <a:rPr lang="ru-RU" sz="1400" dirty="0" err="1" smtClean="0"/>
              <a:t>обертається</a:t>
            </a:r>
            <a:r>
              <a:rPr lang="ru-RU" sz="1400" dirty="0" smtClean="0"/>
              <a:t> в </a:t>
            </a:r>
            <a:r>
              <a:rPr lang="ru-RU" sz="1400" dirty="0" err="1" smtClean="0"/>
              <a:t>цій</a:t>
            </a:r>
            <a:r>
              <a:rPr lang="ru-RU" sz="1400" dirty="0" smtClean="0"/>
              <a:t> </a:t>
            </a:r>
            <a:r>
              <a:rPr lang="ru-RU" sz="1400" dirty="0" err="1" smtClean="0"/>
              <a:t>об’єднаній</a:t>
            </a:r>
            <a:r>
              <a:rPr lang="ru-RU" sz="1400" dirty="0" smtClean="0"/>
              <a:t> </a:t>
            </a:r>
            <a:r>
              <a:rPr lang="ru-RU" sz="1400" dirty="0" err="1" smtClean="0"/>
              <a:t>системі</a:t>
            </a:r>
            <a:r>
              <a:rPr lang="ru-RU" sz="1400" dirty="0" smtClean="0"/>
              <a:t>; </a:t>
            </a:r>
            <a:r>
              <a:rPr lang="ru-RU" sz="1400" dirty="0" err="1" smtClean="0"/>
              <a:t>забруднена</a:t>
            </a:r>
            <a:r>
              <a:rPr lang="ru-RU" sz="1400" dirty="0" smtClean="0"/>
              <a:t> </a:t>
            </a:r>
            <a:r>
              <a:rPr lang="ru-RU" sz="1400" dirty="0" err="1" smtClean="0"/>
              <a:t>в</a:t>
            </a:r>
            <a:r>
              <a:rPr lang="ru-RU" sz="1400" dirty="0" smtClean="0"/>
              <a:t> </a:t>
            </a:r>
            <a:r>
              <a:rPr lang="ru-RU" sz="1400" dirty="0" err="1" smtClean="0"/>
              <a:t>технологічних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процесах</a:t>
            </a:r>
            <a:r>
              <a:rPr lang="ru-RU" sz="1400" dirty="0" smtClean="0"/>
              <a:t> </a:t>
            </a:r>
            <a:r>
              <a:rPr lang="ru-RU" sz="1400" dirty="0" smtClean="0"/>
              <a:t>– </a:t>
            </a:r>
            <a:r>
              <a:rPr lang="ru-RU" sz="1400" dirty="0" err="1" smtClean="0"/>
              <a:t>очищається</a:t>
            </a:r>
            <a:r>
              <a:rPr lang="ru-RU" sz="1400" dirty="0" smtClean="0"/>
              <a:t>, </a:t>
            </a:r>
            <a:r>
              <a:rPr lang="ru-RU" sz="1400" dirty="0" err="1" smtClean="0"/>
              <a:t>робиться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придатною</a:t>
            </a:r>
            <a:r>
              <a:rPr lang="ru-RU" sz="1400" dirty="0" smtClean="0"/>
              <a:t> для </a:t>
            </a:r>
            <a:r>
              <a:rPr lang="ru-RU" sz="1400" dirty="0" err="1" smtClean="0"/>
              <a:t>обслуговування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технологічних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процесів</a:t>
            </a:r>
            <a:r>
              <a:rPr lang="ru-RU" sz="1400" dirty="0" smtClean="0"/>
              <a:t>, </a:t>
            </a:r>
            <a:r>
              <a:rPr lang="ru-RU" sz="1400" dirty="0" err="1" smtClean="0"/>
              <a:t>знову</a:t>
            </a:r>
            <a:r>
              <a:rPr lang="ru-RU" sz="1400" dirty="0" smtClean="0"/>
              <a:t> </a:t>
            </a:r>
            <a:r>
              <a:rPr lang="ru-RU" sz="1400" dirty="0" err="1" smtClean="0"/>
              <a:t>забруднюється</a:t>
            </a:r>
            <a:r>
              <a:rPr lang="ru-RU" sz="1400" dirty="0" smtClean="0"/>
              <a:t>, </a:t>
            </a:r>
            <a:r>
              <a:rPr lang="ru-RU" sz="1400" dirty="0" err="1" smtClean="0"/>
              <a:t>знову</a:t>
            </a:r>
            <a:r>
              <a:rPr lang="ru-RU" sz="1400" dirty="0" smtClean="0"/>
              <a:t> </a:t>
            </a:r>
            <a:r>
              <a:rPr lang="ru-RU" sz="1400" dirty="0" err="1" smtClean="0"/>
              <a:t>очищається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так </a:t>
            </a:r>
            <a:r>
              <a:rPr lang="ru-RU" sz="1400" dirty="0" err="1" smtClean="0"/>
              <a:t>продовжується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безперервно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У </a:t>
            </a:r>
            <a:r>
              <a:rPr lang="ru-RU" sz="1400" dirty="0" err="1" smtClean="0"/>
              <a:t>цієї</a:t>
            </a:r>
            <a:r>
              <a:rPr lang="ru-RU" sz="1400" dirty="0" smtClean="0"/>
              <a:t> </a:t>
            </a:r>
            <a:r>
              <a:rPr lang="ru-RU" sz="1400" dirty="0" err="1" smtClean="0"/>
              <a:t>оборотної</a:t>
            </a:r>
            <a:r>
              <a:rPr lang="ru-RU" sz="1400" dirty="0" smtClean="0"/>
              <a:t> </a:t>
            </a:r>
            <a:r>
              <a:rPr lang="ru-RU" sz="1400" dirty="0" err="1" smtClean="0"/>
              <a:t>системи</a:t>
            </a:r>
            <a:r>
              <a:rPr lang="ru-RU" sz="1400" dirty="0" smtClean="0"/>
              <a:t> </a:t>
            </a:r>
            <a:r>
              <a:rPr lang="ru-RU" sz="1400" dirty="0" err="1" smtClean="0"/>
              <a:t>є</a:t>
            </a:r>
            <a:r>
              <a:rPr lang="ru-RU" sz="1400" dirty="0" smtClean="0"/>
              <a:t> </a:t>
            </a:r>
            <a:r>
              <a:rPr lang="ru-RU" sz="1400" dirty="0" err="1" smtClean="0"/>
              <a:t>певна</a:t>
            </a:r>
            <a:r>
              <a:rPr lang="ru-RU" sz="1400" dirty="0" smtClean="0"/>
              <a:t> </a:t>
            </a:r>
            <a:r>
              <a:rPr lang="ru-RU" sz="1400" dirty="0" err="1" smtClean="0"/>
              <a:t>схожість</a:t>
            </a:r>
            <a:r>
              <a:rPr lang="ru-RU" sz="1400" dirty="0" smtClean="0"/>
              <a:t> </a:t>
            </a:r>
            <a:r>
              <a:rPr lang="ru-RU" sz="1400" dirty="0" err="1" smtClean="0"/>
              <a:t>із</a:t>
            </a:r>
            <a:r>
              <a:rPr lang="ru-RU" sz="1400" dirty="0" smtClean="0"/>
              <a:t> системою </a:t>
            </a:r>
            <a:r>
              <a:rPr lang="ru-RU" sz="1400" dirty="0" err="1" smtClean="0"/>
              <a:t>кровообігу</a:t>
            </a:r>
            <a:r>
              <a:rPr lang="ru-RU" sz="1400" dirty="0" smtClean="0"/>
              <a:t> в </a:t>
            </a:r>
            <a:r>
              <a:rPr lang="ru-RU" sz="1400" dirty="0" err="1" smtClean="0"/>
              <a:t>людському</a:t>
            </a:r>
            <a:r>
              <a:rPr lang="ru-RU" sz="1400" dirty="0" smtClean="0"/>
              <a:t> </a:t>
            </a:r>
            <a:r>
              <a:rPr lang="ru-RU" sz="1400" dirty="0" err="1" smtClean="0"/>
              <a:t>організмі</a:t>
            </a:r>
            <a:r>
              <a:rPr lang="ru-RU" sz="1400" dirty="0" smtClean="0"/>
              <a:t>. Правда, </a:t>
            </a:r>
            <a:r>
              <a:rPr lang="ru-RU" sz="1400" dirty="0" err="1" smtClean="0"/>
              <a:t>ця</a:t>
            </a:r>
            <a:r>
              <a:rPr lang="ru-RU" sz="1400" dirty="0" smtClean="0"/>
              <a:t> </a:t>
            </a:r>
            <a:r>
              <a:rPr lang="ru-RU" sz="1400" dirty="0" err="1" smtClean="0"/>
              <a:t>людська</a:t>
            </a:r>
            <a:r>
              <a:rPr lang="ru-RU" sz="1400" dirty="0" smtClean="0"/>
              <a:t> «</a:t>
            </a:r>
            <a:r>
              <a:rPr lang="ru-RU" sz="1400" dirty="0" err="1" smtClean="0"/>
              <a:t>кругова</a:t>
            </a:r>
            <a:r>
              <a:rPr lang="ru-RU" sz="1400" dirty="0" smtClean="0"/>
              <a:t> система» не </a:t>
            </a:r>
            <a:r>
              <a:rPr lang="ru-RU" sz="1400" dirty="0" err="1" smtClean="0"/>
              <a:t>цілком</a:t>
            </a:r>
            <a:r>
              <a:rPr lang="ru-RU" sz="1400" dirty="0" smtClean="0"/>
              <a:t> </a:t>
            </a:r>
            <a:r>
              <a:rPr lang="ru-RU" sz="1400" dirty="0" err="1" smtClean="0"/>
              <a:t>замкнена</a:t>
            </a:r>
            <a:r>
              <a:rPr lang="ru-RU" sz="1400" dirty="0" smtClean="0"/>
              <a:t>: вона </a:t>
            </a:r>
            <a:r>
              <a:rPr lang="ru-RU" sz="1400" dirty="0" err="1" smtClean="0"/>
              <a:t>забирає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навколишньої</a:t>
            </a:r>
            <a:r>
              <a:rPr lang="ru-RU" sz="1400" dirty="0" smtClean="0"/>
              <a:t> </a:t>
            </a:r>
            <a:r>
              <a:rPr lang="ru-RU" sz="1400" dirty="0" err="1" smtClean="0"/>
              <a:t>атмосфери</a:t>
            </a:r>
            <a:r>
              <a:rPr lang="ru-RU" sz="1400" dirty="0" smtClean="0"/>
              <a:t> </a:t>
            </a:r>
            <a:r>
              <a:rPr lang="ru-RU" sz="1400" dirty="0" err="1" smtClean="0"/>
              <a:t>кисень</a:t>
            </a:r>
            <a:r>
              <a:rPr lang="ru-RU" sz="1400" dirty="0" smtClean="0"/>
              <a:t> для </a:t>
            </a:r>
            <a:r>
              <a:rPr lang="ru-RU" sz="1400" dirty="0" err="1" smtClean="0"/>
              <a:t>дихальних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процесів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має</a:t>
            </a:r>
            <a:r>
              <a:rPr lang="ru-RU" sz="1400" dirty="0" smtClean="0"/>
              <a:t> «</a:t>
            </a:r>
            <a:r>
              <a:rPr lang="ru-RU" sz="1400" dirty="0" err="1" smtClean="0"/>
              <a:t>відходи</a:t>
            </a:r>
            <a:r>
              <a:rPr lang="ru-RU" sz="1400" dirty="0" smtClean="0"/>
              <a:t>»,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потрапляють</a:t>
            </a:r>
            <a:r>
              <a:rPr lang="ru-RU" sz="1400" dirty="0" smtClean="0"/>
              <a:t> в атмосферу (</a:t>
            </a:r>
            <a:r>
              <a:rPr lang="ru-RU" sz="1400" dirty="0" err="1" smtClean="0"/>
              <a:t>двоокис</a:t>
            </a:r>
            <a:r>
              <a:rPr lang="ru-RU" sz="1400" dirty="0" smtClean="0"/>
              <a:t> </a:t>
            </a:r>
            <a:r>
              <a:rPr lang="ru-RU" sz="1400" dirty="0" err="1" smtClean="0"/>
              <a:t>вуглецю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пара води, </a:t>
            </a:r>
            <a:r>
              <a:rPr lang="ru-RU" sz="1400" dirty="0" err="1" smtClean="0"/>
              <a:t>які</a:t>
            </a:r>
            <a:r>
              <a:rPr lang="ru-RU" sz="1400" dirty="0" smtClean="0"/>
              <a:t> </a:t>
            </a:r>
            <a:r>
              <a:rPr lang="ru-RU" sz="1400" dirty="0" err="1" smtClean="0"/>
              <a:t>виділяються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подихом</a:t>
            </a:r>
            <a:r>
              <a:rPr lang="ru-RU" sz="1400" dirty="0" smtClean="0"/>
              <a:t>). Але </a:t>
            </a:r>
            <a:r>
              <a:rPr lang="ru-RU" sz="1400" dirty="0" err="1" smtClean="0"/>
              <a:t>й</a:t>
            </a:r>
            <a:r>
              <a:rPr lang="ru-RU" sz="1400" dirty="0" smtClean="0"/>
              <a:t> </a:t>
            </a:r>
            <a:r>
              <a:rPr lang="ru-RU" sz="1400" dirty="0" err="1" smtClean="0"/>
              <a:t>оборотна</a:t>
            </a:r>
            <a:r>
              <a:rPr lang="ru-RU" sz="1400" dirty="0" smtClean="0"/>
              <a:t> система </a:t>
            </a:r>
            <a:r>
              <a:rPr lang="ru-RU" sz="1400" dirty="0" err="1" smtClean="0"/>
              <a:t>водопостачання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каналізації</a:t>
            </a:r>
            <a:r>
              <a:rPr lang="ru-RU" sz="1400" dirty="0" smtClean="0"/>
              <a:t> в </a:t>
            </a:r>
            <a:r>
              <a:rPr lang="ru-RU" sz="1400" dirty="0" err="1" smtClean="0"/>
              <a:t>промисловості</a:t>
            </a:r>
            <a:r>
              <a:rPr lang="ru-RU" sz="1400" dirty="0" smtClean="0"/>
              <a:t> </a:t>
            </a:r>
            <a:r>
              <a:rPr lang="ru-RU" sz="1400" dirty="0" err="1" smtClean="0"/>
              <a:t>в</a:t>
            </a:r>
            <a:r>
              <a:rPr lang="ru-RU" sz="1400" dirty="0" smtClean="0"/>
              <a:t> </a:t>
            </a:r>
            <a:r>
              <a:rPr lang="ru-RU" sz="1400" dirty="0" err="1" smtClean="0"/>
              <a:t>сучасному</a:t>
            </a:r>
            <a:r>
              <a:rPr lang="ru-RU" sz="1400" dirty="0" smtClean="0"/>
              <a:t> </a:t>
            </a:r>
            <a:r>
              <a:rPr lang="ru-RU" sz="1400" dirty="0" err="1" smtClean="0"/>
              <a:t>її</a:t>
            </a:r>
            <a:r>
              <a:rPr lang="ru-RU" sz="1400" dirty="0" smtClean="0"/>
              <a:t> </a:t>
            </a:r>
            <a:r>
              <a:rPr lang="ru-RU" sz="1400" dirty="0" err="1" smtClean="0"/>
              <a:t>вигляді</a:t>
            </a:r>
            <a:r>
              <a:rPr lang="ru-RU" sz="1400" dirty="0" smtClean="0"/>
              <a:t> </a:t>
            </a:r>
            <a:r>
              <a:rPr lang="ru-RU" sz="1400" dirty="0" err="1" smtClean="0"/>
              <a:t>також</a:t>
            </a:r>
            <a:r>
              <a:rPr lang="ru-RU" sz="1400" dirty="0" smtClean="0"/>
              <a:t> не </a:t>
            </a:r>
            <a:r>
              <a:rPr lang="ru-RU" sz="1400" dirty="0" err="1" smtClean="0"/>
              <a:t>обмежується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кількістю</a:t>
            </a:r>
            <a:r>
              <a:rPr lang="ru-RU" sz="1400" dirty="0" smtClean="0"/>
              <a:t> </a:t>
            </a:r>
            <a:r>
              <a:rPr lang="ru-RU" sz="1400" dirty="0" err="1" smtClean="0"/>
              <a:t>лише</a:t>
            </a:r>
            <a:r>
              <a:rPr lang="ru-RU" sz="1400" dirty="0" smtClean="0"/>
              <a:t> один раз </a:t>
            </a:r>
            <a:r>
              <a:rPr lang="ru-RU" sz="1400" dirty="0" err="1" smtClean="0"/>
              <a:t>узятої</a:t>
            </a:r>
            <a:r>
              <a:rPr lang="ru-RU" sz="1400" dirty="0" smtClean="0"/>
              <a:t> води </a:t>
            </a:r>
            <a:r>
              <a:rPr lang="ru-RU" sz="1400" dirty="0" smtClean="0"/>
              <a:t>в систему</a:t>
            </a:r>
            <a:r>
              <a:rPr lang="ru-RU" sz="1400" dirty="0" smtClean="0"/>
              <a:t>, </a:t>
            </a:r>
            <a:r>
              <a:rPr lang="ru-RU" sz="1400" dirty="0" err="1" smtClean="0"/>
              <a:t>їй</a:t>
            </a:r>
            <a:r>
              <a:rPr lang="ru-RU" sz="1400" dirty="0" smtClean="0"/>
              <a:t> доводиться </a:t>
            </a:r>
            <a:r>
              <a:rPr lang="ru-RU" sz="1400" dirty="0" err="1" smtClean="0"/>
              <a:t>покривати</a:t>
            </a:r>
            <a:r>
              <a:rPr lang="ru-RU" sz="1400" dirty="0" smtClean="0"/>
              <a:t> </a:t>
            </a:r>
            <a:r>
              <a:rPr lang="ru-RU" sz="1400" dirty="0" err="1" smtClean="0"/>
              <a:t>втрати</a:t>
            </a:r>
            <a:r>
              <a:rPr lang="ru-RU" sz="1400" dirty="0" smtClean="0"/>
              <a:t> води, яка </a:t>
            </a:r>
            <a:r>
              <a:rPr lang="ru-RU" sz="1400" dirty="0" err="1" smtClean="0"/>
              <a:t>обертається</a:t>
            </a:r>
            <a:r>
              <a:rPr lang="ru-RU" sz="1400" dirty="0" smtClean="0"/>
              <a:t> у </a:t>
            </a:r>
            <a:r>
              <a:rPr lang="ru-RU" sz="1400" dirty="0" err="1" smtClean="0"/>
              <a:t>виробництві</a:t>
            </a:r>
            <a:r>
              <a:rPr lang="ru-RU" sz="1400" dirty="0" smtClean="0"/>
              <a:t>,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водойми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скидати</a:t>
            </a:r>
            <a:r>
              <a:rPr lang="ru-RU" sz="1400" dirty="0" smtClean="0"/>
              <a:t> в </a:t>
            </a:r>
            <a:r>
              <a:rPr lang="ru-RU" sz="1400" dirty="0" err="1" smtClean="0"/>
              <a:t>неї</a:t>
            </a:r>
            <a:r>
              <a:rPr lang="ru-RU" sz="1400" dirty="0" smtClean="0"/>
              <a:t> </a:t>
            </a:r>
            <a:r>
              <a:rPr lang="ru-RU" sz="1400" dirty="0" err="1" smtClean="0"/>
              <a:t>деякі</a:t>
            </a:r>
            <a:r>
              <a:rPr lang="ru-RU" sz="1400" dirty="0" smtClean="0"/>
              <a:t> </a:t>
            </a:r>
            <a:r>
              <a:rPr lang="ru-RU" sz="1400" dirty="0" err="1" smtClean="0"/>
              <a:t>відходи</a:t>
            </a:r>
            <a:r>
              <a:rPr lang="ru-RU" sz="1400" dirty="0" smtClean="0"/>
              <a:t>.</a:t>
            </a:r>
          </a:p>
          <a:p>
            <a:r>
              <a:rPr lang="ru-RU" sz="1400" dirty="0" err="1" smtClean="0"/>
              <a:t>Отже</a:t>
            </a:r>
            <a:r>
              <a:rPr lang="ru-RU" sz="1400" dirty="0" smtClean="0"/>
              <a:t> </a:t>
            </a:r>
            <a:r>
              <a:rPr lang="ru-RU" sz="1400" b="1" i="1" dirty="0" smtClean="0"/>
              <a:t>для </a:t>
            </a:r>
            <a:r>
              <a:rPr lang="ru-RU" sz="1400" b="1" i="1" dirty="0" err="1" smtClean="0"/>
              <a:t>створення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цілком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замкненої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оборотної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системи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необхідно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вирішити</a:t>
            </a:r>
            <a:r>
              <a:rPr lang="ru-RU" sz="1400" b="1" i="1" dirty="0" smtClean="0"/>
              <a:t> </a:t>
            </a:r>
            <a:r>
              <a:rPr lang="ru-RU" sz="1400" b="1" i="1" dirty="0" smtClean="0"/>
              <a:t>два </a:t>
            </a:r>
            <a:r>
              <a:rPr lang="ru-RU" sz="1400" b="1" i="1" dirty="0" err="1" smtClean="0"/>
              <a:t>основні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завдання</a:t>
            </a:r>
            <a:r>
              <a:rPr lang="ru-RU" sz="1400" b="1" i="1" dirty="0" smtClean="0"/>
              <a:t>: перше </a:t>
            </a:r>
            <a:r>
              <a:rPr lang="ru-RU" sz="1400" dirty="0" smtClean="0"/>
              <a:t>– </a:t>
            </a:r>
            <a:r>
              <a:rPr lang="ru-RU" sz="1400" dirty="0" err="1" smtClean="0"/>
              <a:t>знайти</a:t>
            </a:r>
            <a:r>
              <a:rPr lang="ru-RU" sz="1400" dirty="0" smtClean="0"/>
              <a:t> </a:t>
            </a:r>
            <a:r>
              <a:rPr lang="ru-RU" sz="1400" dirty="0" err="1" smtClean="0"/>
              <a:t>спосіб</a:t>
            </a:r>
            <a:r>
              <a:rPr lang="ru-RU" sz="1400" dirty="0" smtClean="0"/>
              <a:t> </a:t>
            </a:r>
            <a:r>
              <a:rPr lang="ru-RU" sz="1400" dirty="0" err="1" smtClean="0"/>
              <a:t>усунення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мінералізації</a:t>
            </a:r>
            <a:r>
              <a:rPr lang="ru-RU" sz="1400" dirty="0" smtClean="0"/>
              <a:t> </a:t>
            </a:r>
            <a:r>
              <a:rPr lang="ru-RU" sz="1400" dirty="0" err="1" smtClean="0"/>
              <a:t>оборотної</a:t>
            </a:r>
            <a:r>
              <a:rPr lang="ru-RU" sz="1400" dirty="0" smtClean="0"/>
              <a:t> </a:t>
            </a:r>
            <a:r>
              <a:rPr lang="ru-RU" sz="1400" dirty="0" smtClean="0"/>
              <a:t>води,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обертається</a:t>
            </a:r>
            <a:r>
              <a:rPr lang="ru-RU" sz="1400" dirty="0" smtClean="0"/>
              <a:t> в </a:t>
            </a:r>
            <a:r>
              <a:rPr lang="ru-RU" sz="1400" dirty="0" err="1" smtClean="0"/>
              <a:t>системі</a:t>
            </a:r>
            <a:r>
              <a:rPr lang="ru-RU" sz="1400" dirty="0" smtClean="0"/>
              <a:t>, без </a:t>
            </a:r>
            <a:r>
              <a:rPr lang="ru-RU" sz="1400" dirty="0" err="1" smtClean="0"/>
              <a:t>використання</a:t>
            </a:r>
            <a:r>
              <a:rPr lang="ru-RU" sz="1400" dirty="0" smtClean="0"/>
              <a:t> для </a:t>
            </a:r>
            <a:r>
              <a:rPr lang="ru-RU" sz="1400" dirty="0" err="1" smtClean="0"/>
              <a:t>її</a:t>
            </a:r>
            <a:r>
              <a:rPr lang="ru-RU" sz="1400" dirty="0" smtClean="0"/>
              <a:t> </a:t>
            </a:r>
            <a:r>
              <a:rPr lang="ru-RU" sz="1400" dirty="0" err="1" smtClean="0"/>
              <a:t>розведення</a:t>
            </a:r>
            <a:r>
              <a:rPr lang="ru-RU" sz="1400" dirty="0" smtClean="0"/>
              <a:t> </a:t>
            </a:r>
            <a:r>
              <a:rPr lang="ru-RU" sz="1400" dirty="0" smtClean="0"/>
              <a:t>води </a:t>
            </a:r>
            <a:r>
              <a:rPr lang="ru-RU" sz="1400" dirty="0" err="1" smtClean="0"/>
              <a:t>водойми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b="1" i="1" dirty="0" smtClean="0"/>
              <a:t>друге </a:t>
            </a:r>
            <a:r>
              <a:rPr lang="ru-RU" sz="1400" i="1" dirty="0" smtClean="0"/>
              <a:t>– </a:t>
            </a:r>
            <a:r>
              <a:rPr lang="ru-RU" sz="1400" i="1" dirty="0" err="1" smtClean="0"/>
              <a:t>знайти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спосіб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покривати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втрати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оборотної</a:t>
            </a:r>
            <a:r>
              <a:rPr lang="ru-RU" sz="1400" i="1" dirty="0" smtClean="0"/>
              <a:t> води </a:t>
            </a:r>
            <a:r>
              <a:rPr lang="ru-RU" sz="1400" i="1" dirty="0" err="1" smtClean="0"/>
              <a:t>знову</a:t>
            </a:r>
            <a:r>
              <a:rPr lang="ru-RU" sz="1400" i="1" dirty="0" smtClean="0"/>
              <a:t> </a:t>
            </a:r>
            <a:r>
              <a:rPr lang="ru-RU" sz="1400" i="1" dirty="0" smtClean="0"/>
              <a:t>таки </a:t>
            </a:r>
            <a:r>
              <a:rPr lang="ru-RU" sz="1400" dirty="0" smtClean="0"/>
              <a:t>без </a:t>
            </a:r>
            <a:r>
              <a:rPr lang="ru-RU" sz="1400" dirty="0" smtClean="0"/>
              <a:t>забору води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водойми</a:t>
            </a:r>
            <a:r>
              <a:rPr lang="ru-RU" sz="1400" dirty="0" smtClean="0"/>
              <a:t>. </a:t>
            </a:r>
            <a:r>
              <a:rPr lang="ru-RU" sz="1400" dirty="0" err="1" smtClean="0"/>
              <a:t>Власне</a:t>
            </a:r>
            <a:r>
              <a:rPr lang="ru-RU" sz="1400" dirty="0" smtClean="0"/>
              <a:t> </a:t>
            </a:r>
            <a:r>
              <a:rPr lang="ru-RU" sz="1400" dirty="0" err="1" smtClean="0"/>
              <a:t>кажучи</a:t>
            </a:r>
            <a:r>
              <a:rPr lang="ru-RU" sz="1400" dirty="0" smtClean="0"/>
              <a:t>, </a:t>
            </a:r>
            <a:r>
              <a:rPr lang="ru-RU" sz="1400" dirty="0" err="1" smtClean="0"/>
              <a:t>це</a:t>
            </a:r>
            <a:r>
              <a:rPr lang="ru-RU" sz="1400" dirty="0" smtClean="0"/>
              <a:t> </a:t>
            </a:r>
            <a:r>
              <a:rPr lang="ru-RU" sz="1400" dirty="0" err="1" smtClean="0"/>
              <a:t>навіть</a:t>
            </a:r>
            <a:r>
              <a:rPr lang="ru-RU" sz="1400" dirty="0" smtClean="0"/>
              <a:t> </a:t>
            </a:r>
            <a:r>
              <a:rPr lang="ru-RU" sz="1400" dirty="0" err="1" smtClean="0"/>
              <a:t>одне</a:t>
            </a:r>
            <a:r>
              <a:rPr lang="ru-RU" sz="1400" dirty="0" smtClean="0"/>
              <a:t> </a:t>
            </a:r>
            <a:r>
              <a:rPr lang="ru-RU" sz="1400" dirty="0" err="1" smtClean="0"/>
              <a:t>завдання</a:t>
            </a:r>
            <a:r>
              <a:rPr lang="ru-RU" sz="1400" dirty="0" smtClean="0"/>
              <a:t> – </a:t>
            </a:r>
            <a:r>
              <a:rPr lang="ru-RU" sz="1400" dirty="0" err="1" smtClean="0"/>
              <a:t>необхідно</a:t>
            </a:r>
            <a:r>
              <a:rPr lang="ru-RU" sz="1400" dirty="0" smtClean="0"/>
              <a:t> </a:t>
            </a:r>
            <a:r>
              <a:rPr lang="ru-RU" sz="1400" dirty="0" err="1" smtClean="0"/>
              <a:t>знайти</a:t>
            </a:r>
            <a:r>
              <a:rPr lang="ru-RU" sz="1400" dirty="0" smtClean="0"/>
              <a:t> </a:t>
            </a:r>
            <a:r>
              <a:rPr lang="ru-RU" sz="1400" dirty="0" err="1" smtClean="0"/>
              <a:t>джерело</a:t>
            </a:r>
            <a:r>
              <a:rPr lang="ru-RU" sz="1400" dirty="0" smtClean="0"/>
              <a:t> води, яке не </a:t>
            </a:r>
            <a:r>
              <a:rPr lang="ru-RU" sz="1400" dirty="0" err="1" smtClean="0"/>
              <a:t>залежить</a:t>
            </a:r>
            <a:r>
              <a:rPr lang="ru-RU" sz="1400" dirty="0" smtClean="0"/>
              <a:t> </a:t>
            </a:r>
            <a:r>
              <a:rPr lang="ru-RU" sz="1400" dirty="0" err="1" smtClean="0"/>
              <a:t>від</a:t>
            </a:r>
            <a:r>
              <a:rPr lang="ru-RU" sz="1400" dirty="0" smtClean="0"/>
              <a:t> </a:t>
            </a:r>
            <a:r>
              <a:rPr lang="ru-RU" sz="1400" dirty="0" err="1" smtClean="0"/>
              <a:t>водойми</a:t>
            </a:r>
            <a:r>
              <a:rPr lang="ru-RU" sz="1400" dirty="0" smtClean="0"/>
              <a:t>. Таких </a:t>
            </a:r>
            <a:r>
              <a:rPr lang="ru-RU" sz="1400" dirty="0" err="1" smtClean="0"/>
              <a:t>джерел</a:t>
            </a:r>
            <a:r>
              <a:rPr lang="ru-RU" sz="1400" dirty="0" smtClean="0"/>
              <a:t> два: </a:t>
            </a:r>
            <a:r>
              <a:rPr lang="ru-RU" sz="1400" dirty="0" err="1" smtClean="0"/>
              <a:t>це</a:t>
            </a:r>
            <a:r>
              <a:rPr lang="ru-RU" sz="1400" dirty="0" smtClean="0"/>
              <a:t> </a:t>
            </a:r>
            <a:r>
              <a:rPr lang="ru-RU" sz="1400" b="1" i="1" dirty="0" err="1" smtClean="0"/>
              <a:t>побутові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стічні</a:t>
            </a:r>
            <a:r>
              <a:rPr lang="ru-RU" sz="1400" b="1" i="1" dirty="0" smtClean="0"/>
              <a:t> води </a:t>
            </a:r>
            <a:r>
              <a:rPr lang="ru-RU" sz="1400" b="1" i="1" dirty="0" err="1" smtClean="0"/>
              <a:t>й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атмосферні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дощові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води</a:t>
            </a:r>
            <a:r>
              <a:rPr lang="ru-RU" sz="1400" b="1" i="1" dirty="0" smtClean="0"/>
              <a:t>.</a:t>
            </a:r>
            <a:endParaRPr lang="ru-RU" sz="1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2248" y="294290"/>
            <a:ext cx="8513380" cy="4466895"/>
          </a:xfrm>
        </p:spPr>
        <p:txBody>
          <a:bodyPr>
            <a:noAutofit/>
          </a:bodyPr>
          <a:lstStyle/>
          <a:p>
            <a:r>
              <a:rPr lang="ru-RU" sz="1600" b="1" i="1" dirty="0" err="1" smtClean="0"/>
              <a:t>Побутові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міські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стічні</a:t>
            </a:r>
            <a:r>
              <a:rPr lang="ru-RU" sz="1600" b="1" i="1" dirty="0" smtClean="0"/>
              <a:t> води </a:t>
            </a:r>
            <a:r>
              <a:rPr lang="ru-RU" sz="1600" i="1" dirty="0" err="1" smtClean="0"/>
              <a:t>скидаються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після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їх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очищення</a:t>
            </a:r>
            <a:r>
              <a:rPr lang="ru-RU" sz="1600" i="1" dirty="0" smtClean="0"/>
              <a:t> у </a:t>
            </a:r>
            <a:r>
              <a:rPr lang="ru-RU" sz="1600" i="1" dirty="0" err="1" smtClean="0"/>
              <a:t>водойми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є</a:t>
            </a:r>
            <a:r>
              <a:rPr lang="ru-RU" sz="1600" i="1" dirty="0" smtClean="0"/>
              <a:t> </a:t>
            </a:r>
            <a:r>
              <a:rPr lang="ru-RU" sz="1600" dirty="0" err="1" smtClean="0"/>
              <a:t>величезним</a:t>
            </a:r>
            <a:r>
              <a:rPr lang="ru-RU" sz="1600" dirty="0" smtClean="0"/>
              <a:t> </a:t>
            </a:r>
            <a:r>
              <a:rPr lang="ru-RU" sz="1600" dirty="0" smtClean="0"/>
              <a:t>резервом води, яку </a:t>
            </a:r>
            <a:r>
              <a:rPr lang="ru-RU" sz="1600" dirty="0" err="1" smtClean="0"/>
              <a:t>можна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використовувати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уже </a:t>
            </a:r>
            <a:r>
              <a:rPr lang="ru-RU" sz="1600" dirty="0" err="1" smtClean="0"/>
              <a:t>використовують</a:t>
            </a:r>
            <a:r>
              <a:rPr lang="ru-RU" sz="1600" dirty="0" smtClean="0"/>
              <a:t> для </a:t>
            </a:r>
            <a:r>
              <a:rPr lang="ru-RU" sz="1600" dirty="0" smtClean="0"/>
              <a:t>потреб </a:t>
            </a:r>
            <a:r>
              <a:rPr lang="ru-RU" sz="1600" dirty="0" err="1" smtClean="0"/>
              <a:t>промисловості</a:t>
            </a:r>
            <a:r>
              <a:rPr lang="ru-RU" sz="1600" dirty="0" smtClean="0"/>
              <a:t>. </a:t>
            </a:r>
            <a:r>
              <a:rPr lang="ru-RU" sz="1600" dirty="0" err="1" smtClean="0"/>
              <a:t>Певною</a:t>
            </a:r>
            <a:r>
              <a:rPr lang="ru-RU" sz="1600" dirty="0" smtClean="0"/>
              <a:t> </a:t>
            </a:r>
            <a:r>
              <a:rPr lang="ru-RU" sz="1600" dirty="0" err="1" smtClean="0"/>
              <a:t>мірою</a:t>
            </a:r>
            <a:r>
              <a:rPr lang="ru-RU" sz="1600" dirty="0" smtClean="0"/>
              <a:t> </a:t>
            </a:r>
            <a:r>
              <a:rPr lang="ru-RU" sz="1600" dirty="0" err="1" smtClean="0"/>
              <a:t>це</a:t>
            </a:r>
            <a:r>
              <a:rPr lang="ru-RU" sz="1600" dirty="0" smtClean="0"/>
              <a:t> </a:t>
            </a:r>
            <a:r>
              <a:rPr lang="ru-RU" sz="1600" dirty="0" err="1" smtClean="0"/>
              <a:t>теж</a:t>
            </a:r>
            <a:r>
              <a:rPr lang="ru-RU" sz="1600" dirty="0" smtClean="0"/>
              <a:t> </a:t>
            </a:r>
            <a:r>
              <a:rPr lang="ru-RU" sz="1600" dirty="0" err="1" smtClean="0"/>
              <a:t>завуальований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забір</a:t>
            </a:r>
            <a:r>
              <a:rPr lang="ru-RU" sz="1600" dirty="0" smtClean="0"/>
              <a:t> води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водойми</a:t>
            </a:r>
            <a:r>
              <a:rPr lang="ru-RU" sz="1600" dirty="0" smtClean="0"/>
              <a:t>, тому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побутові</a:t>
            </a:r>
            <a:r>
              <a:rPr lang="ru-RU" sz="1600" dirty="0" smtClean="0"/>
              <a:t> </a:t>
            </a:r>
            <a:r>
              <a:rPr lang="ru-RU" sz="1600" dirty="0" err="1" smtClean="0"/>
              <a:t>стічні</a:t>
            </a:r>
            <a:r>
              <a:rPr lang="ru-RU" sz="1600" dirty="0" smtClean="0"/>
              <a:t> води </a:t>
            </a:r>
            <a:r>
              <a:rPr lang="ru-RU" sz="1600" dirty="0" err="1" smtClean="0"/>
              <a:t>були</a:t>
            </a:r>
            <a:r>
              <a:rPr lang="ru-RU" sz="1600" dirty="0" smtClean="0"/>
              <a:t> </a:t>
            </a:r>
            <a:r>
              <a:rPr lang="ru-RU" sz="1600" dirty="0" err="1" smtClean="0"/>
              <a:t>узяті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водойми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повертаються</a:t>
            </a:r>
            <a:r>
              <a:rPr lang="ru-RU" sz="1600" dirty="0" smtClean="0"/>
              <a:t> до </a:t>
            </a:r>
            <a:r>
              <a:rPr lang="ru-RU" sz="1600" dirty="0" err="1" smtClean="0"/>
              <a:t>неї</a:t>
            </a:r>
            <a:r>
              <a:rPr lang="ru-RU" sz="1600" dirty="0" smtClean="0"/>
              <a:t> назад</a:t>
            </a:r>
            <a:r>
              <a:rPr lang="ru-RU" sz="1600" dirty="0" smtClean="0"/>
              <a:t>. </a:t>
            </a:r>
            <a:r>
              <a:rPr lang="ru-RU" sz="1600" dirty="0" err="1" smtClean="0"/>
              <a:t>Проте</a:t>
            </a:r>
            <a:r>
              <a:rPr lang="ru-RU" sz="1600" dirty="0" smtClean="0"/>
              <a:t> </a:t>
            </a:r>
            <a:r>
              <a:rPr lang="ru-RU" sz="1600" dirty="0" err="1" smtClean="0"/>
              <a:t>слід</a:t>
            </a:r>
            <a:r>
              <a:rPr lang="ru-RU" sz="1600" dirty="0" smtClean="0"/>
              <a:t> </a:t>
            </a:r>
            <a:r>
              <a:rPr lang="ru-RU" sz="1600" dirty="0" err="1" smtClean="0"/>
              <a:t>врахувати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задоволення</a:t>
            </a:r>
            <a:r>
              <a:rPr lang="ru-RU" sz="1600" dirty="0" smtClean="0"/>
              <a:t> потреби у </a:t>
            </a:r>
            <a:r>
              <a:rPr lang="ru-RU" sz="1600" dirty="0" err="1" smtClean="0"/>
              <a:t>воді</a:t>
            </a:r>
            <a:r>
              <a:rPr lang="ru-RU" sz="1600" dirty="0" smtClean="0"/>
              <a:t> для </a:t>
            </a:r>
            <a:r>
              <a:rPr lang="ru-RU" sz="1600" dirty="0" err="1" smtClean="0"/>
              <a:t>побутового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споживання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є</a:t>
            </a:r>
            <a:r>
              <a:rPr lang="ru-RU" sz="1600" dirty="0" smtClean="0"/>
              <a:t> неминучим, </a:t>
            </a:r>
            <a:r>
              <a:rPr lang="ru-RU" sz="1600" dirty="0" err="1" smtClean="0"/>
              <a:t>крім</a:t>
            </a:r>
            <a:r>
              <a:rPr lang="ru-RU" sz="1600" dirty="0" smtClean="0"/>
              <a:t> того, у </a:t>
            </a:r>
            <a:r>
              <a:rPr lang="ru-RU" sz="1600" dirty="0" err="1" smtClean="0"/>
              <a:t>ряді</a:t>
            </a:r>
            <a:r>
              <a:rPr lang="ru-RU" sz="1600" dirty="0" smtClean="0"/>
              <a:t> </a:t>
            </a:r>
            <a:r>
              <a:rPr lang="ru-RU" sz="1600" dirty="0" err="1" smtClean="0"/>
              <a:t>випадків</a:t>
            </a:r>
            <a:r>
              <a:rPr lang="ru-RU" sz="1600" dirty="0" smtClean="0"/>
              <a:t> </a:t>
            </a:r>
            <a:r>
              <a:rPr lang="ru-RU" sz="1600" dirty="0" err="1" smtClean="0"/>
              <a:t>комплексне</a:t>
            </a:r>
            <a:r>
              <a:rPr lang="ru-RU" sz="1600" dirty="0" smtClean="0"/>
              <a:t> </a:t>
            </a:r>
            <a:r>
              <a:rPr lang="ru-RU" sz="1600" dirty="0" err="1" smtClean="0"/>
              <a:t>очищення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й</a:t>
            </a:r>
            <a:r>
              <a:rPr lang="ru-RU" sz="1600" dirty="0" smtClean="0"/>
              <a:t> </a:t>
            </a:r>
            <a:r>
              <a:rPr lang="ru-RU" sz="1600" dirty="0" err="1" smtClean="0"/>
              <a:t>оброблення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побутових</a:t>
            </a:r>
            <a:r>
              <a:rPr lang="ru-RU" sz="1600" dirty="0" smtClean="0"/>
              <a:t> </a:t>
            </a:r>
            <a:r>
              <a:rPr lang="ru-RU" sz="1600" dirty="0" err="1" smtClean="0"/>
              <a:t>стічних</a:t>
            </a:r>
            <a:r>
              <a:rPr lang="ru-RU" sz="1600" dirty="0" smtClean="0"/>
              <a:t> вод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промислових</a:t>
            </a:r>
            <a:r>
              <a:rPr lang="ru-RU" sz="1600" dirty="0" smtClean="0"/>
              <a:t> </a:t>
            </a:r>
            <a:r>
              <a:rPr lang="ru-RU" sz="1600" dirty="0" err="1" smtClean="0"/>
              <a:t>стоків</a:t>
            </a:r>
            <a:r>
              <a:rPr lang="ru-RU" sz="1600" dirty="0" smtClean="0"/>
              <a:t> </a:t>
            </a:r>
            <a:r>
              <a:rPr lang="ru-RU" sz="1600" dirty="0" err="1" smtClean="0"/>
              <a:t>доцільне</a:t>
            </a:r>
            <a:r>
              <a:rPr lang="ru-RU" sz="1600" dirty="0" smtClean="0"/>
              <a:t> </a:t>
            </a:r>
            <a:r>
              <a:rPr lang="ru-RU" sz="1600" dirty="0" err="1" smtClean="0"/>
              <a:t>й</a:t>
            </a:r>
            <a:r>
              <a:rPr lang="ru-RU" sz="1600" dirty="0" smtClean="0"/>
              <a:t> </a:t>
            </a:r>
            <a:r>
              <a:rPr lang="ru-RU" sz="1600" dirty="0" err="1" smtClean="0"/>
              <a:t>економічне</a:t>
            </a:r>
            <a:r>
              <a:rPr lang="ru-RU" sz="1600" dirty="0" smtClean="0"/>
              <a:t>, </a:t>
            </a:r>
            <a:r>
              <a:rPr lang="ru-RU" sz="1600" dirty="0" smtClean="0"/>
              <a:t>тому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smtClean="0"/>
              <a:t>у </a:t>
            </a:r>
            <a:r>
              <a:rPr lang="ru-RU" sz="1600" dirty="0" err="1" smtClean="0"/>
              <a:t>цьому</a:t>
            </a:r>
            <a:r>
              <a:rPr lang="ru-RU" sz="1600" dirty="0" smtClean="0"/>
              <a:t> </a:t>
            </a:r>
            <a:r>
              <a:rPr lang="ru-RU" sz="1600" dirty="0" err="1" smtClean="0"/>
              <a:t>випадку</a:t>
            </a:r>
            <a:r>
              <a:rPr lang="ru-RU" sz="1600" dirty="0" smtClean="0"/>
              <a:t> </a:t>
            </a:r>
            <a:r>
              <a:rPr lang="ru-RU" sz="1600" dirty="0" err="1" smtClean="0"/>
              <a:t>можна</a:t>
            </a:r>
            <a:r>
              <a:rPr lang="ru-RU" sz="1600" dirty="0" smtClean="0"/>
              <a:t> </a:t>
            </a:r>
            <a:r>
              <a:rPr lang="ru-RU" sz="1600" dirty="0" err="1" smtClean="0"/>
              <a:t>об’єднати</a:t>
            </a:r>
            <a:r>
              <a:rPr lang="ru-RU" sz="1600" dirty="0" smtClean="0"/>
              <a:t> </a:t>
            </a:r>
            <a:r>
              <a:rPr lang="ru-RU" sz="1600" dirty="0" err="1" smtClean="0"/>
              <a:t>деякі</a:t>
            </a:r>
            <a:r>
              <a:rPr lang="ru-RU" sz="1600" dirty="0" smtClean="0"/>
              <a:t> </a:t>
            </a:r>
            <a:r>
              <a:rPr lang="ru-RU" sz="1600" dirty="0" err="1" smtClean="0"/>
              <a:t>каналізаційні</a:t>
            </a:r>
            <a:r>
              <a:rPr lang="ru-RU" sz="1600" dirty="0" smtClean="0"/>
              <a:t> </a:t>
            </a:r>
            <a:r>
              <a:rPr lang="ru-RU" sz="1600" dirty="0" err="1" smtClean="0"/>
              <a:t>системи</a:t>
            </a:r>
            <a:r>
              <a:rPr lang="ru-RU" sz="1600" dirty="0" smtClean="0"/>
              <a:t> </a:t>
            </a:r>
            <a:r>
              <a:rPr lang="ru-RU" sz="1600" dirty="0" err="1" smtClean="0"/>
              <a:t>й</a:t>
            </a:r>
            <a:r>
              <a:rPr lang="ru-RU" sz="1600" dirty="0" smtClean="0"/>
              <a:t> </a:t>
            </a:r>
            <a:r>
              <a:rPr lang="ru-RU" sz="1600" dirty="0" err="1" smtClean="0"/>
              <a:t>очисні</a:t>
            </a:r>
            <a:r>
              <a:rPr lang="ru-RU" sz="1600" dirty="0" smtClean="0"/>
              <a:t> </a:t>
            </a:r>
            <a:r>
              <a:rPr lang="ru-RU" sz="1600" dirty="0" err="1" smtClean="0"/>
              <a:t>споруди</a:t>
            </a:r>
            <a:r>
              <a:rPr lang="ru-RU" sz="1600" dirty="0" smtClean="0"/>
              <a:t>.</a:t>
            </a:r>
          </a:p>
          <a:p>
            <a:r>
              <a:rPr lang="ru-RU" sz="1600" dirty="0" err="1" smtClean="0"/>
              <a:t>Побутові</a:t>
            </a:r>
            <a:r>
              <a:rPr lang="ru-RU" sz="1600" dirty="0" smtClean="0"/>
              <a:t> </a:t>
            </a:r>
            <a:r>
              <a:rPr lang="ru-RU" sz="1600" dirty="0" err="1" smtClean="0"/>
              <a:t>стічні</a:t>
            </a:r>
            <a:r>
              <a:rPr lang="ru-RU" sz="1600" dirty="0" smtClean="0"/>
              <a:t> води </a:t>
            </a:r>
            <a:r>
              <a:rPr lang="ru-RU" sz="1600" dirty="0" err="1" smtClean="0"/>
              <a:t>після</a:t>
            </a:r>
            <a:r>
              <a:rPr lang="ru-RU" sz="1600" dirty="0" smtClean="0"/>
              <a:t> </a:t>
            </a:r>
            <a:r>
              <a:rPr lang="ru-RU" sz="1600" dirty="0" err="1" smtClean="0"/>
              <a:t>біологічного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очищення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мають</a:t>
            </a:r>
            <a:r>
              <a:rPr lang="ru-RU" sz="1600" dirty="0" smtClean="0"/>
              <a:t> БСК, </a:t>
            </a:r>
            <a:r>
              <a:rPr lang="ru-RU" sz="1600" dirty="0" err="1" smtClean="0"/>
              <a:t>близько</a:t>
            </a:r>
            <a:r>
              <a:rPr lang="ru-RU" sz="1600" dirty="0" smtClean="0"/>
              <a:t> 15 </a:t>
            </a:r>
            <a:r>
              <a:rPr lang="ru-RU" sz="1600" i="1" dirty="0" smtClean="0"/>
              <a:t>мг О2/л </a:t>
            </a:r>
            <a:r>
              <a:rPr lang="ru-RU" sz="1600" i="1" dirty="0" err="1" smtClean="0"/>
              <a:t>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містять</a:t>
            </a:r>
            <a:r>
              <a:rPr lang="ru-RU" sz="1600" i="1" dirty="0" smtClean="0"/>
              <a:t> 15–25 мг/л </a:t>
            </a:r>
            <a:r>
              <a:rPr lang="ru-RU" sz="1600" i="1" dirty="0" err="1" smtClean="0"/>
              <a:t>завислих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частинок</a:t>
            </a:r>
            <a:r>
              <a:rPr lang="ru-RU" sz="1600" i="1" dirty="0" smtClean="0"/>
              <a:t>, у тому </a:t>
            </a:r>
            <a:r>
              <a:rPr lang="ru-RU" sz="1600" i="1" dirty="0" err="1" smtClean="0"/>
              <a:t>числі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рослинних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тва</a:t>
            </a:r>
            <a:r>
              <a:rPr lang="ru-RU" sz="1600" dirty="0" err="1" smtClean="0"/>
              <a:t>ринних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мікроорганізмів</a:t>
            </a:r>
            <a:r>
              <a:rPr lang="ru-RU" sz="1600" dirty="0" smtClean="0"/>
              <a:t>. </a:t>
            </a:r>
            <a:r>
              <a:rPr lang="ru-RU" sz="1600" dirty="0" err="1" smtClean="0"/>
              <a:t>Безпосереднє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використання</a:t>
            </a:r>
            <a:r>
              <a:rPr lang="ru-RU" sz="1600" dirty="0" smtClean="0"/>
              <a:t> таких вод у системах </a:t>
            </a:r>
            <a:r>
              <a:rPr lang="ru-RU" sz="1600" dirty="0" smtClean="0"/>
              <a:t>оборотного </a:t>
            </a:r>
            <a:r>
              <a:rPr lang="ru-RU" sz="1600" dirty="0" err="1" smtClean="0"/>
              <a:t>водопостачання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може</a:t>
            </a:r>
            <a:r>
              <a:rPr lang="ru-RU" sz="1600" dirty="0" smtClean="0"/>
              <a:t> </a:t>
            </a:r>
            <a:r>
              <a:rPr lang="ru-RU" sz="1600" dirty="0" err="1" smtClean="0"/>
              <a:t>призвести</a:t>
            </a:r>
            <a:r>
              <a:rPr lang="ru-RU" sz="1600" dirty="0" smtClean="0"/>
              <a:t> до </a:t>
            </a:r>
            <a:r>
              <a:rPr lang="ru-RU" sz="1600" dirty="0" err="1" smtClean="0"/>
              <a:t>інтенсивного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розвитку</a:t>
            </a:r>
            <a:r>
              <a:rPr lang="ru-RU" sz="1600" dirty="0" smtClean="0"/>
              <a:t> </a:t>
            </a:r>
            <a:r>
              <a:rPr lang="ru-RU" sz="1600" dirty="0" err="1" smtClean="0"/>
              <a:t>біологічних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обростань</a:t>
            </a:r>
            <a:r>
              <a:rPr lang="ru-RU" sz="1600" dirty="0" smtClean="0"/>
              <a:t> </a:t>
            </a:r>
            <a:r>
              <a:rPr lang="ru-RU" sz="1600" dirty="0" smtClean="0"/>
              <a:t>у </a:t>
            </a:r>
            <a:r>
              <a:rPr lang="ru-RU" sz="1600" dirty="0" err="1" smtClean="0"/>
              <a:t>водоймах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до </a:t>
            </a:r>
            <a:r>
              <a:rPr lang="ru-RU" sz="1600" dirty="0" err="1" smtClean="0"/>
              <a:t>посилення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процесу</a:t>
            </a:r>
            <a:r>
              <a:rPr lang="ru-RU" sz="1600" dirty="0" smtClean="0"/>
              <a:t> </a:t>
            </a:r>
            <a:r>
              <a:rPr lang="ru-RU" sz="1600" dirty="0" err="1" smtClean="0"/>
              <a:t>мінералізації</a:t>
            </a:r>
            <a:r>
              <a:rPr lang="ru-RU" sz="1600" dirty="0" smtClean="0"/>
              <a:t> </a:t>
            </a:r>
            <a:r>
              <a:rPr lang="ru-RU" sz="1600" dirty="0" err="1" smtClean="0"/>
              <a:t>оборотної</a:t>
            </a:r>
            <a:r>
              <a:rPr lang="ru-RU" sz="1600" dirty="0" smtClean="0"/>
              <a:t> води. </a:t>
            </a:r>
            <a:r>
              <a:rPr lang="ru-RU" sz="1600" dirty="0" smtClean="0"/>
              <a:t>Тому </a:t>
            </a:r>
            <a:r>
              <a:rPr lang="ru-RU" sz="1600" dirty="0" err="1" smtClean="0"/>
              <a:t>побутові</a:t>
            </a:r>
            <a:r>
              <a:rPr lang="ru-RU" sz="1600" dirty="0" smtClean="0"/>
              <a:t> </a:t>
            </a:r>
            <a:r>
              <a:rPr lang="ru-RU" sz="1600" dirty="0" smtClean="0"/>
              <a:t>води, </a:t>
            </a:r>
            <a:r>
              <a:rPr lang="ru-RU" sz="1600" dirty="0" err="1" smtClean="0"/>
              <a:t>використовувані</a:t>
            </a:r>
            <a:r>
              <a:rPr lang="ru-RU" sz="1600" dirty="0" smtClean="0"/>
              <a:t> для </a:t>
            </a:r>
            <a:r>
              <a:rPr lang="ru-RU" sz="1600" dirty="0" err="1" smtClean="0"/>
              <a:t>заповнення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втрат</a:t>
            </a:r>
            <a:r>
              <a:rPr lang="ru-RU" sz="1600" dirty="0" smtClean="0"/>
              <a:t> в </a:t>
            </a:r>
            <a:r>
              <a:rPr lang="ru-RU" sz="1600" dirty="0" err="1" smtClean="0"/>
              <a:t>оборотних</a:t>
            </a:r>
            <a:r>
              <a:rPr lang="ru-RU" sz="1600" dirty="0" smtClean="0"/>
              <a:t> системах, </a:t>
            </a:r>
            <a:r>
              <a:rPr lang="ru-RU" sz="1600" dirty="0" err="1" smtClean="0"/>
              <a:t>необхідно</a:t>
            </a:r>
            <a:r>
              <a:rPr lang="ru-RU" sz="1600" dirty="0" smtClean="0"/>
              <a:t> </a:t>
            </a:r>
            <a:r>
              <a:rPr lang="ru-RU" sz="1600" dirty="0" err="1" smtClean="0"/>
              <a:t>додатково</a:t>
            </a:r>
            <a:r>
              <a:rPr lang="ru-RU" sz="1600" dirty="0" smtClean="0"/>
              <a:t> </a:t>
            </a:r>
            <a:r>
              <a:rPr lang="ru-RU" sz="1600" dirty="0" err="1" smtClean="0"/>
              <a:t>очищати</a:t>
            </a:r>
            <a:r>
              <a:rPr lang="ru-RU" sz="1600" dirty="0" smtClean="0"/>
              <a:t>, </a:t>
            </a:r>
            <a:r>
              <a:rPr lang="ru-RU" sz="1600" dirty="0" err="1" smtClean="0"/>
              <a:t>щоб</a:t>
            </a:r>
            <a:r>
              <a:rPr lang="ru-RU" sz="1600" dirty="0" smtClean="0"/>
              <a:t> довести БСК5 </a:t>
            </a:r>
            <a:r>
              <a:rPr lang="ru-RU" sz="1600" dirty="0" err="1" smtClean="0"/>
              <a:t>додаткової</a:t>
            </a:r>
            <a:r>
              <a:rPr lang="ru-RU" sz="1600" dirty="0" smtClean="0"/>
              <a:t> води до 5 </a:t>
            </a:r>
            <a:r>
              <a:rPr lang="ru-RU" sz="1600" i="1" dirty="0" smtClean="0"/>
              <a:t>мг 02/л, </a:t>
            </a:r>
            <a:r>
              <a:rPr lang="ru-RU" sz="1600" i="1" dirty="0" smtClean="0"/>
              <a:t>а </a:t>
            </a:r>
            <a:r>
              <a:rPr lang="ru-RU" sz="1600" dirty="0" err="1" smtClean="0"/>
              <a:t>концентрацію</a:t>
            </a:r>
            <a:r>
              <a:rPr lang="ru-RU" sz="1600" dirty="0" smtClean="0"/>
              <a:t> </a:t>
            </a:r>
            <a:r>
              <a:rPr lang="ru-RU" sz="1600" dirty="0" err="1" smtClean="0"/>
              <a:t>завислих</a:t>
            </a:r>
            <a:r>
              <a:rPr lang="ru-RU" sz="1600" dirty="0" smtClean="0"/>
              <a:t> </a:t>
            </a:r>
            <a:r>
              <a:rPr lang="ru-RU" sz="1600" dirty="0" err="1" smtClean="0"/>
              <a:t>частинок</a:t>
            </a:r>
            <a:r>
              <a:rPr lang="ru-RU" sz="1600" dirty="0" smtClean="0"/>
              <a:t> до 5–10 </a:t>
            </a:r>
            <a:r>
              <a:rPr lang="ru-RU" sz="1600" i="1" dirty="0" smtClean="0"/>
              <a:t>мг/л.</a:t>
            </a:r>
            <a:endParaRPr lang="ru-RU" sz="1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1227" y="273269"/>
            <a:ext cx="8639504" cy="4624552"/>
          </a:xfrm>
        </p:spPr>
        <p:txBody>
          <a:bodyPr>
            <a:noAutofit/>
          </a:bodyPr>
          <a:lstStyle/>
          <a:p>
            <a:r>
              <a:rPr lang="ru-RU" sz="1500" dirty="0" err="1" smtClean="0"/>
              <a:t>Атмосферні</a:t>
            </a:r>
            <a:r>
              <a:rPr lang="ru-RU" sz="1500" dirty="0" smtClean="0"/>
              <a:t> </a:t>
            </a:r>
            <a:r>
              <a:rPr lang="ru-RU" sz="1500" dirty="0" err="1" smtClean="0"/>
              <a:t>дощові</a:t>
            </a:r>
            <a:r>
              <a:rPr lang="ru-RU" sz="1500" dirty="0" smtClean="0"/>
              <a:t> води </a:t>
            </a:r>
            <a:r>
              <a:rPr lang="ru-RU" sz="1500" dirty="0" err="1" smtClean="0"/>
              <a:t>є</a:t>
            </a:r>
            <a:r>
              <a:rPr lang="ru-RU" sz="1500" dirty="0" smtClean="0"/>
              <a:t> </a:t>
            </a:r>
            <a:r>
              <a:rPr lang="ru-RU" sz="1500" dirty="0" err="1" smtClean="0"/>
              <a:t>нерегулярним</a:t>
            </a:r>
            <a:r>
              <a:rPr lang="ru-RU" sz="1500" dirty="0" smtClean="0"/>
              <a:t> </a:t>
            </a:r>
            <a:r>
              <a:rPr lang="ru-RU" sz="1500" dirty="0" err="1" smtClean="0"/>
              <a:t>джерелом</a:t>
            </a:r>
            <a:r>
              <a:rPr lang="ru-RU" sz="1500" dirty="0" smtClean="0"/>
              <a:t> </a:t>
            </a:r>
            <a:r>
              <a:rPr lang="ru-RU" sz="1500" dirty="0" err="1" smtClean="0"/>
              <a:t>водопостачання</a:t>
            </a:r>
            <a:r>
              <a:rPr lang="ru-RU" sz="1500" dirty="0" smtClean="0"/>
              <a:t>, </a:t>
            </a:r>
            <a:r>
              <a:rPr lang="ru-RU" sz="1500" dirty="0" smtClean="0"/>
              <a:t>тому </a:t>
            </a:r>
            <a:r>
              <a:rPr lang="ru-RU" sz="1500" dirty="0" err="1" smtClean="0"/>
              <a:t>що</a:t>
            </a:r>
            <a:r>
              <a:rPr lang="ru-RU" sz="1500" dirty="0" smtClean="0"/>
              <a:t> </a:t>
            </a:r>
            <a:r>
              <a:rPr lang="ru-RU" sz="1500" dirty="0" err="1" smtClean="0"/>
              <a:t>їх</a:t>
            </a:r>
            <a:r>
              <a:rPr lang="ru-RU" sz="1500" dirty="0" smtClean="0"/>
              <a:t> </a:t>
            </a:r>
            <a:r>
              <a:rPr lang="ru-RU" sz="1500" dirty="0" err="1" smtClean="0"/>
              <a:t>кількість</a:t>
            </a:r>
            <a:r>
              <a:rPr lang="ru-RU" sz="1500" dirty="0" smtClean="0"/>
              <a:t> </a:t>
            </a:r>
            <a:r>
              <a:rPr lang="ru-RU" sz="1500" dirty="0" err="1" smtClean="0"/>
              <a:t>залежить</a:t>
            </a:r>
            <a:r>
              <a:rPr lang="ru-RU" sz="1500" dirty="0" smtClean="0"/>
              <a:t> </a:t>
            </a:r>
            <a:r>
              <a:rPr lang="ru-RU" sz="1500" dirty="0" err="1" smtClean="0"/>
              <a:t>від</a:t>
            </a:r>
            <a:r>
              <a:rPr lang="ru-RU" sz="1500" dirty="0" smtClean="0"/>
              <a:t> </a:t>
            </a:r>
            <a:r>
              <a:rPr lang="ru-RU" sz="1500" dirty="0" err="1" smtClean="0"/>
              <a:t>кліматичних</a:t>
            </a:r>
            <a:r>
              <a:rPr lang="ru-RU" sz="1500" dirty="0" smtClean="0"/>
              <a:t> умов району. Але в </a:t>
            </a:r>
            <a:r>
              <a:rPr lang="ru-RU" sz="1500" dirty="0" err="1" smtClean="0"/>
              <a:t>умовах</a:t>
            </a:r>
            <a:r>
              <a:rPr lang="ru-RU" sz="1500" dirty="0" smtClean="0"/>
              <a:t> </a:t>
            </a:r>
            <a:r>
              <a:rPr lang="ru-RU" sz="1500" dirty="0" err="1" smtClean="0"/>
              <a:t>нашої</a:t>
            </a:r>
            <a:r>
              <a:rPr lang="ru-RU" sz="1500" dirty="0" smtClean="0"/>
              <a:t> </a:t>
            </a:r>
            <a:r>
              <a:rPr lang="ru-RU" sz="1500" dirty="0" err="1" smtClean="0"/>
              <a:t>країни</a:t>
            </a:r>
            <a:r>
              <a:rPr lang="ru-RU" sz="1500" dirty="0" smtClean="0"/>
              <a:t> </a:t>
            </a:r>
            <a:r>
              <a:rPr lang="ru-RU" sz="1500" dirty="0" smtClean="0"/>
              <a:t>(</a:t>
            </a:r>
            <a:r>
              <a:rPr lang="ru-RU" sz="1500" dirty="0" err="1" smtClean="0"/>
              <a:t>крім</a:t>
            </a:r>
            <a:r>
              <a:rPr lang="ru-RU" sz="1500" dirty="0" smtClean="0"/>
              <a:t> </a:t>
            </a:r>
            <a:r>
              <a:rPr lang="ru-RU" sz="1500" dirty="0" err="1" smtClean="0"/>
              <a:t>південних</a:t>
            </a:r>
            <a:r>
              <a:rPr lang="ru-RU" sz="1500" dirty="0" smtClean="0"/>
              <a:t> </a:t>
            </a:r>
            <a:r>
              <a:rPr lang="ru-RU" sz="1500" dirty="0" err="1" smtClean="0"/>
              <a:t>безводних</a:t>
            </a:r>
            <a:r>
              <a:rPr lang="ru-RU" sz="1500" dirty="0" smtClean="0"/>
              <a:t> </a:t>
            </a:r>
            <a:r>
              <a:rPr lang="ru-RU" sz="1500" dirty="0" err="1" smtClean="0"/>
              <a:t>районів</a:t>
            </a:r>
            <a:r>
              <a:rPr lang="ru-RU" sz="1500" dirty="0" smtClean="0"/>
              <a:t>) </a:t>
            </a:r>
            <a:r>
              <a:rPr lang="ru-RU" sz="1500" dirty="0" err="1" smtClean="0"/>
              <a:t>дощове</a:t>
            </a:r>
            <a:r>
              <a:rPr lang="ru-RU" sz="1500" dirty="0" smtClean="0"/>
              <a:t> та </a:t>
            </a:r>
            <a:r>
              <a:rPr lang="ru-RU" sz="1500" dirty="0" err="1" smtClean="0"/>
              <a:t>снігове</a:t>
            </a:r>
            <a:r>
              <a:rPr lang="ru-RU" sz="1500" dirty="0" smtClean="0"/>
              <a:t> </a:t>
            </a:r>
            <a:r>
              <a:rPr lang="ru-RU" sz="1500" dirty="0" err="1" smtClean="0"/>
              <a:t>водоживлення</a:t>
            </a:r>
            <a:r>
              <a:rPr lang="ru-RU" sz="1500" dirty="0" smtClean="0"/>
              <a:t> </a:t>
            </a:r>
            <a:r>
              <a:rPr lang="ru-RU" sz="1500" dirty="0" err="1" smtClean="0"/>
              <a:t>можуть</a:t>
            </a:r>
            <a:r>
              <a:rPr lang="ru-RU" sz="1500" dirty="0" smtClean="0"/>
              <a:t> </a:t>
            </a:r>
            <a:r>
              <a:rPr lang="ru-RU" sz="1500" dirty="0" err="1" smtClean="0"/>
              <a:t>дати</a:t>
            </a:r>
            <a:r>
              <a:rPr lang="ru-RU" sz="1500" dirty="0" smtClean="0"/>
              <a:t> </a:t>
            </a:r>
            <a:r>
              <a:rPr lang="ru-RU" sz="1500" dirty="0" err="1" smtClean="0"/>
              <a:t>значне</a:t>
            </a:r>
            <a:r>
              <a:rPr lang="ru-RU" sz="1500" dirty="0" smtClean="0"/>
              <a:t> </a:t>
            </a:r>
            <a:r>
              <a:rPr lang="ru-RU" sz="1500" dirty="0" err="1" smtClean="0"/>
              <a:t>поповнення</a:t>
            </a:r>
            <a:r>
              <a:rPr lang="ru-RU" sz="1500" dirty="0" smtClean="0"/>
              <a:t> </a:t>
            </a:r>
            <a:r>
              <a:rPr lang="ru-RU" sz="1500" dirty="0" err="1" smtClean="0"/>
              <a:t>водних</a:t>
            </a:r>
            <a:r>
              <a:rPr lang="ru-RU" sz="1500" dirty="0" smtClean="0"/>
              <a:t> </a:t>
            </a:r>
            <a:r>
              <a:rPr lang="ru-RU" sz="1500" dirty="0" err="1" smtClean="0"/>
              <a:t>ресурсів</a:t>
            </a:r>
            <a:r>
              <a:rPr lang="ru-RU" sz="1500" dirty="0" smtClean="0"/>
              <a:t> </a:t>
            </a:r>
            <a:r>
              <a:rPr lang="ru-RU" sz="1500" dirty="0" err="1" smtClean="0"/>
              <a:t>підприємства</a:t>
            </a:r>
            <a:r>
              <a:rPr lang="ru-RU" sz="1500" dirty="0" smtClean="0"/>
              <a:t>. </a:t>
            </a:r>
            <a:r>
              <a:rPr lang="ru-RU" sz="1500" dirty="0" err="1" smtClean="0"/>
              <a:t>Раніше</a:t>
            </a:r>
            <a:r>
              <a:rPr lang="ru-RU" sz="1500" dirty="0" smtClean="0"/>
              <a:t> часто у </a:t>
            </a:r>
            <a:r>
              <a:rPr lang="ru-RU" sz="1500" dirty="0" err="1" smtClean="0"/>
              <a:t>проектуванні</a:t>
            </a:r>
            <a:r>
              <a:rPr lang="ru-RU" sz="1500" dirty="0" smtClean="0"/>
              <a:t> </a:t>
            </a:r>
            <a:r>
              <a:rPr lang="ru-RU" sz="1500" dirty="0" err="1" smtClean="0"/>
              <a:t>каналізації</a:t>
            </a:r>
            <a:r>
              <a:rPr lang="ru-RU" sz="1500" dirty="0" smtClean="0"/>
              <a:t> </a:t>
            </a:r>
            <a:r>
              <a:rPr lang="ru-RU" sz="1500" dirty="0" err="1" smtClean="0"/>
              <a:t>передбачали</a:t>
            </a:r>
            <a:r>
              <a:rPr lang="ru-RU" sz="1500" dirty="0" smtClean="0"/>
              <a:t> </a:t>
            </a:r>
            <a:r>
              <a:rPr lang="ru-RU" sz="1500" dirty="0" err="1" smtClean="0"/>
              <a:t>відведення</a:t>
            </a:r>
            <a:r>
              <a:rPr lang="ru-RU" sz="1500" dirty="0" smtClean="0"/>
              <a:t> </a:t>
            </a:r>
            <a:r>
              <a:rPr lang="ru-RU" sz="1500" dirty="0" err="1" smtClean="0"/>
              <a:t>зливових</a:t>
            </a:r>
            <a:r>
              <a:rPr lang="ru-RU" sz="1500" dirty="0" smtClean="0"/>
              <a:t> вод </a:t>
            </a:r>
            <a:r>
              <a:rPr lang="ru-RU" sz="1500" dirty="0" err="1" smtClean="0"/>
              <a:t>із</a:t>
            </a:r>
            <a:r>
              <a:rPr lang="ru-RU" sz="1500" dirty="0" smtClean="0"/>
              <a:t> </a:t>
            </a:r>
            <a:r>
              <a:rPr lang="ru-RU" sz="1500" dirty="0" err="1" smtClean="0"/>
              <a:t>промислового</a:t>
            </a:r>
            <a:r>
              <a:rPr lang="ru-RU" sz="1500" dirty="0" smtClean="0"/>
              <a:t> </a:t>
            </a:r>
            <a:r>
              <a:rPr lang="ru-RU" sz="1500" dirty="0" err="1" smtClean="0"/>
              <a:t>майданчика</a:t>
            </a:r>
            <a:r>
              <a:rPr lang="ru-RU" sz="1500" dirty="0" smtClean="0"/>
              <a:t> </a:t>
            </a:r>
            <a:r>
              <a:rPr lang="ru-RU" sz="1500" dirty="0" smtClean="0"/>
              <a:t>в </a:t>
            </a:r>
            <a:r>
              <a:rPr lang="ru-RU" sz="1500" dirty="0" err="1" smtClean="0"/>
              <a:t>загальну</a:t>
            </a:r>
            <a:r>
              <a:rPr lang="ru-RU" sz="1500" dirty="0" smtClean="0"/>
              <a:t> систему </a:t>
            </a:r>
            <a:r>
              <a:rPr lang="ru-RU" sz="1500" dirty="0" err="1" smtClean="0"/>
              <a:t>каналізації</a:t>
            </a:r>
            <a:r>
              <a:rPr lang="ru-RU" sz="1500" dirty="0" smtClean="0"/>
              <a:t>. </a:t>
            </a:r>
            <a:r>
              <a:rPr lang="ru-RU" sz="1500" dirty="0" err="1" smtClean="0"/>
              <a:t>Це</a:t>
            </a:r>
            <a:r>
              <a:rPr lang="ru-RU" sz="1500" dirty="0" smtClean="0"/>
              <a:t> </a:t>
            </a:r>
            <a:r>
              <a:rPr lang="ru-RU" sz="1500" dirty="0" err="1" smtClean="0"/>
              <a:t>перевантажувало</a:t>
            </a:r>
            <a:r>
              <a:rPr lang="ru-RU" sz="1500" dirty="0" smtClean="0"/>
              <a:t> </a:t>
            </a:r>
            <a:r>
              <a:rPr lang="ru-RU" sz="1500" dirty="0" err="1" smtClean="0"/>
              <a:t>каналізаційну</a:t>
            </a:r>
            <a:r>
              <a:rPr lang="ru-RU" sz="1500" dirty="0" smtClean="0"/>
              <a:t> систему </a:t>
            </a:r>
            <a:r>
              <a:rPr lang="ru-RU" sz="1500" dirty="0" err="1" smtClean="0"/>
              <a:t>і</a:t>
            </a:r>
            <a:r>
              <a:rPr lang="ru-RU" sz="1500" dirty="0" smtClean="0"/>
              <a:t> </a:t>
            </a:r>
            <a:r>
              <a:rPr lang="ru-RU" sz="1500" dirty="0" err="1" smtClean="0"/>
              <a:t>погіршувало</a:t>
            </a:r>
            <a:r>
              <a:rPr lang="ru-RU" sz="1500" dirty="0" smtClean="0"/>
              <a:t> </a:t>
            </a:r>
            <a:r>
              <a:rPr lang="ru-RU" sz="1500" dirty="0" err="1" smtClean="0"/>
              <a:t>ступінь</a:t>
            </a:r>
            <a:r>
              <a:rPr lang="ru-RU" sz="1500" dirty="0" smtClean="0"/>
              <a:t> </a:t>
            </a:r>
            <a:r>
              <a:rPr lang="ru-RU" sz="1500" dirty="0" err="1" smtClean="0"/>
              <a:t>очищення</a:t>
            </a:r>
            <a:r>
              <a:rPr lang="ru-RU" sz="1500" dirty="0" smtClean="0"/>
              <a:t> </a:t>
            </a:r>
            <a:r>
              <a:rPr lang="ru-RU" sz="1500" dirty="0" err="1" smtClean="0"/>
              <a:t>стічних</a:t>
            </a:r>
            <a:r>
              <a:rPr lang="ru-RU" sz="1500" dirty="0" smtClean="0"/>
              <a:t> вод особливо </a:t>
            </a:r>
            <a:r>
              <a:rPr lang="ru-RU" sz="1500" dirty="0" err="1" smtClean="0"/>
              <a:t>під</a:t>
            </a:r>
            <a:r>
              <a:rPr lang="ru-RU" sz="1500" dirty="0" smtClean="0"/>
              <a:t> час </a:t>
            </a:r>
            <a:r>
              <a:rPr lang="ru-RU" sz="1500" dirty="0" err="1" smtClean="0"/>
              <a:t>сильних</a:t>
            </a:r>
            <a:r>
              <a:rPr lang="ru-RU" sz="1500" dirty="0" smtClean="0"/>
              <a:t> злив </a:t>
            </a:r>
            <a:r>
              <a:rPr lang="ru-RU" sz="1500" dirty="0" err="1" smtClean="0"/>
              <a:t>і</a:t>
            </a:r>
            <a:r>
              <a:rPr lang="ru-RU" sz="1500" dirty="0" smtClean="0"/>
              <a:t> в </a:t>
            </a:r>
            <a:r>
              <a:rPr lang="ru-RU" sz="1500" dirty="0" err="1" smtClean="0"/>
              <a:t>період</a:t>
            </a:r>
            <a:r>
              <a:rPr lang="ru-RU" sz="1500" dirty="0" smtClean="0"/>
              <a:t> </a:t>
            </a:r>
            <a:r>
              <a:rPr lang="ru-RU" sz="1500" dirty="0" smtClean="0"/>
              <a:t>сезонного </a:t>
            </a:r>
            <a:r>
              <a:rPr lang="ru-RU" sz="1500" dirty="0" err="1" smtClean="0"/>
              <a:t>танення</a:t>
            </a:r>
            <a:r>
              <a:rPr lang="ru-RU" sz="1500" dirty="0" smtClean="0"/>
              <a:t> </a:t>
            </a:r>
            <a:r>
              <a:rPr lang="ru-RU" sz="1500" dirty="0" err="1" smtClean="0"/>
              <a:t>снігів</a:t>
            </a:r>
            <a:r>
              <a:rPr lang="ru-RU" sz="1500" dirty="0" smtClean="0"/>
              <a:t>.</a:t>
            </a:r>
          </a:p>
          <a:p>
            <a:r>
              <a:rPr lang="ru-RU" sz="1500" dirty="0" smtClean="0"/>
              <a:t>Таким чином, для </a:t>
            </a:r>
            <a:r>
              <a:rPr lang="ru-RU" sz="1500" dirty="0" err="1" smtClean="0"/>
              <a:t>створення</a:t>
            </a:r>
            <a:r>
              <a:rPr lang="ru-RU" sz="1500" dirty="0" smtClean="0"/>
              <a:t> </a:t>
            </a:r>
            <a:r>
              <a:rPr lang="ru-RU" sz="1500" dirty="0" err="1" smtClean="0"/>
              <a:t>цілком</a:t>
            </a:r>
            <a:r>
              <a:rPr lang="ru-RU" sz="1500" dirty="0" smtClean="0"/>
              <a:t> </a:t>
            </a:r>
            <a:r>
              <a:rPr lang="ru-RU" sz="1500" dirty="0" err="1" smtClean="0"/>
              <a:t>замкненої</a:t>
            </a:r>
            <a:r>
              <a:rPr lang="ru-RU" sz="1500" dirty="0" smtClean="0"/>
              <a:t> </a:t>
            </a:r>
            <a:r>
              <a:rPr lang="ru-RU" sz="1500" dirty="0" err="1" smtClean="0"/>
              <a:t>системи</a:t>
            </a:r>
            <a:r>
              <a:rPr lang="ru-RU" sz="1500" dirty="0" smtClean="0"/>
              <a:t> </a:t>
            </a:r>
            <a:r>
              <a:rPr lang="ru-RU" sz="1500" dirty="0" err="1" smtClean="0"/>
              <a:t>водопостачання</a:t>
            </a:r>
            <a:r>
              <a:rPr lang="ru-RU" sz="1500" dirty="0" smtClean="0"/>
              <a:t> </a:t>
            </a:r>
            <a:r>
              <a:rPr lang="ru-RU" sz="1500" dirty="0" err="1" smtClean="0"/>
              <a:t>необхідно</a:t>
            </a:r>
            <a:r>
              <a:rPr lang="ru-RU" sz="1500" dirty="0" smtClean="0"/>
              <a:t>:</a:t>
            </a:r>
          </a:p>
          <a:p>
            <a:pPr>
              <a:buNone/>
            </a:pPr>
            <a:r>
              <a:rPr lang="ru-RU" sz="1500" dirty="0" smtClean="0"/>
              <a:t>- </a:t>
            </a:r>
            <a:r>
              <a:rPr lang="ru-RU" sz="1500" dirty="0" err="1" smtClean="0"/>
              <a:t>знайти</a:t>
            </a:r>
            <a:r>
              <a:rPr lang="ru-RU" sz="1500" dirty="0" smtClean="0"/>
              <a:t> </a:t>
            </a:r>
            <a:r>
              <a:rPr lang="ru-RU" sz="1500" dirty="0" err="1" smtClean="0"/>
              <a:t>способи</a:t>
            </a:r>
            <a:r>
              <a:rPr lang="ru-RU" sz="1500" dirty="0" smtClean="0"/>
              <a:t> </a:t>
            </a:r>
            <a:r>
              <a:rPr lang="ru-RU" sz="1500" dirty="0" err="1" smtClean="0"/>
              <a:t>підтримувати</a:t>
            </a:r>
            <a:r>
              <a:rPr lang="ru-RU" sz="1500" dirty="0" smtClean="0"/>
              <a:t> </a:t>
            </a:r>
            <a:r>
              <a:rPr lang="ru-RU" sz="1500" dirty="0" err="1" smtClean="0"/>
              <a:t>сталість</a:t>
            </a:r>
            <a:r>
              <a:rPr lang="ru-RU" sz="1500" dirty="0" smtClean="0"/>
              <a:t> води, яка </a:t>
            </a:r>
            <a:r>
              <a:rPr lang="ru-RU" sz="1500" dirty="0" err="1" smtClean="0"/>
              <a:t>обертається</a:t>
            </a:r>
            <a:r>
              <a:rPr lang="ru-RU" sz="1500" dirty="0" smtClean="0"/>
              <a:t> в </a:t>
            </a:r>
            <a:r>
              <a:rPr lang="ru-RU" sz="1500" dirty="0" err="1" smtClean="0"/>
              <a:t>системі</a:t>
            </a:r>
            <a:r>
              <a:rPr lang="ru-RU" sz="1500" dirty="0" smtClean="0"/>
              <a:t>, як </a:t>
            </a:r>
            <a:r>
              <a:rPr lang="ru-RU" sz="1500" dirty="0" smtClean="0"/>
              <a:t>за </a:t>
            </a:r>
            <a:r>
              <a:rPr lang="ru-RU" sz="1500" dirty="0" err="1" smtClean="0"/>
              <a:t>кількістю</a:t>
            </a:r>
            <a:r>
              <a:rPr lang="ru-RU" sz="1500" dirty="0" smtClean="0"/>
              <a:t>, так </a:t>
            </a:r>
            <a:r>
              <a:rPr lang="ru-RU" sz="1500" dirty="0" err="1" smtClean="0"/>
              <a:t>і</a:t>
            </a:r>
            <a:r>
              <a:rPr lang="ru-RU" sz="1500" dirty="0" smtClean="0"/>
              <a:t> за складом;</a:t>
            </a:r>
          </a:p>
          <a:p>
            <a:pPr>
              <a:buNone/>
            </a:pPr>
            <a:r>
              <a:rPr lang="ru-RU" sz="1500" dirty="0" smtClean="0"/>
              <a:t>- </a:t>
            </a:r>
            <a:r>
              <a:rPr lang="ru-RU" sz="1500" dirty="0" err="1" smtClean="0"/>
              <a:t>здійснювати</a:t>
            </a:r>
            <a:r>
              <a:rPr lang="ru-RU" sz="1500" dirty="0" smtClean="0"/>
              <a:t> </a:t>
            </a:r>
            <a:r>
              <a:rPr lang="ru-RU" sz="1500" dirty="0" err="1" smtClean="0"/>
              <a:t>боротьбу</a:t>
            </a:r>
            <a:r>
              <a:rPr lang="ru-RU" sz="1500" dirty="0" smtClean="0"/>
              <a:t> </a:t>
            </a:r>
            <a:r>
              <a:rPr lang="ru-RU" sz="1500" dirty="0" err="1" smtClean="0"/>
              <a:t>із</a:t>
            </a:r>
            <a:r>
              <a:rPr lang="ru-RU" sz="1500" dirty="0" smtClean="0"/>
              <a:t> </a:t>
            </a:r>
            <a:r>
              <a:rPr lang="ru-RU" sz="1500" dirty="0" err="1" smtClean="0"/>
              <a:t>забрудненням</a:t>
            </a:r>
            <a:r>
              <a:rPr lang="ru-RU" sz="1500" dirty="0" smtClean="0"/>
              <a:t> </a:t>
            </a:r>
            <a:r>
              <a:rPr lang="ru-RU" sz="1500" dirty="0" err="1" smtClean="0"/>
              <a:t>системи</a:t>
            </a:r>
            <a:r>
              <a:rPr lang="ru-RU" sz="1500" dirty="0" smtClean="0"/>
              <a:t> як </a:t>
            </a:r>
            <a:r>
              <a:rPr lang="ru-RU" sz="1500" dirty="0" err="1" smtClean="0"/>
              <a:t>мінеральними</a:t>
            </a:r>
            <a:r>
              <a:rPr lang="ru-RU" sz="1500" dirty="0" smtClean="0"/>
              <a:t>, так </a:t>
            </a:r>
            <a:r>
              <a:rPr lang="ru-RU" sz="1500" dirty="0" err="1" smtClean="0"/>
              <a:t>і</a:t>
            </a:r>
            <a:r>
              <a:rPr lang="ru-RU" sz="1500" dirty="0" smtClean="0"/>
              <a:t> </a:t>
            </a:r>
            <a:r>
              <a:rPr lang="ru-RU" sz="1500" dirty="0" err="1" smtClean="0"/>
              <a:t>біологічними</a:t>
            </a:r>
            <a:r>
              <a:rPr lang="ru-RU" sz="1500" dirty="0" smtClean="0"/>
              <a:t> </a:t>
            </a:r>
            <a:r>
              <a:rPr lang="ru-RU" sz="1500" dirty="0" err="1" smtClean="0"/>
              <a:t>відкладеннями</a:t>
            </a:r>
            <a:r>
              <a:rPr lang="ru-RU" sz="1500" dirty="0" smtClean="0"/>
              <a:t>;</a:t>
            </a:r>
          </a:p>
          <a:p>
            <a:pPr>
              <a:buNone/>
            </a:pPr>
            <a:r>
              <a:rPr lang="ru-RU" sz="1500" dirty="0" smtClean="0"/>
              <a:t>- </a:t>
            </a:r>
            <a:r>
              <a:rPr lang="ru-RU" sz="1500" dirty="0" err="1" smtClean="0"/>
              <a:t>забезпечити</a:t>
            </a:r>
            <a:r>
              <a:rPr lang="ru-RU" sz="1500" dirty="0" smtClean="0"/>
              <a:t> </a:t>
            </a:r>
            <a:r>
              <a:rPr lang="ru-RU" sz="1500" dirty="0" err="1" smtClean="0"/>
              <a:t>захист</a:t>
            </a:r>
            <a:r>
              <a:rPr lang="ru-RU" sz="1500" dirty="0" smtClean="0"/>
              <a:t> </a:t>
            </a:r>
            <a:r>
              <a:rPr lang="ru-RU" sz="1500" dirty="0" err="1" smtClean="0"/>
              <a:t>устаткування</a:t>
            </a:r>
            <a:r>
              <a:rPr lang="ru-RU" sz="1500" dirty="0" smtClean="0"/>
              <a:t> </a:t>
            </a:r>
            <a:r>
              <a:rPr lang="ru-RU" sz="1500" dirty="0" err="1" smtClean="0"/>
              <a:t>від</a:t>
            </a:r>
            <a:r>
              <a:rPr lang="ru-RU" sz="1500" dirty="0" smtClean="0"/>
              <a:t> </a:t>
            </a:r>
            <a:r>
              <a:rPr lang="ru-RU" sz="1500" dirty="0" err="1" smtClean="0"/>
              <a:t>корозії</a:t>
            </a:r>
            <a:r>
              <a:rPr lang="ru-RU" sz="1500" dirty="0" smtClean="0"/>
              <a:t>;</a:t>
            </a:r>
          </a:p>
          <a:p>
            <a:pPr>
              <a:buNone/>
            </a:pPr>
            <a:r>
              <a:rPr lang="ru-RU" sz="1500" dirty="0" smtClean="0"/>
              <a:t>- </a:t>
            </a:r>
            <a:r>
              <a:rPr lang="ru-RU" sz="1500" dirty="0" err="1" smtClean="0"/>
              <a:t>організувати</a:t>
            </a:r>
            <a:r>
              <a:rPr lang="ru-RU" sz="1500" dirty="0" smtClean="0"/>
              <a:t> на </a:t>
            </a:r>
            <a:r>
              <a:rPr lang="ru-RU" sz="1500" dirty="0" err="1" smtClean="0"/>
              <a:t>всіх</a:t>
            </a:r>
            <a:r>
              <a:rPr lang="ru-RU" sz="1500" dirty="0" smtClean="0"/>
              <a:t> </a:t>
            </a:r>
            <a:r>
              <a:rPr lang="ru-RU" sz="1500" dirty="0" err="1" smtClean="0"/>
              <a:t>етапах</a:t>
            </a:r>
            <a:r>
              <a:rPr lang="ru-RU" sz="1500" dirty="0" smtClean="0"/>
              <a:t>, де </a:t>
            </a:r>
            <a:r>
              <a:rPr lang="ru-RU" sz="1500" dirty="0" err="1" smtClean="0"/>
              <a:t>відбувається</a:t>
            </a:r>
            <a:r>
              <a:rPr lang="ru-RU" sz="1500" dirty="0" smtClean="0"/>
              <a:t> </a:t>
            </a:r>
            <a:r>
              <a:rPr lang="ru-RU" sz="1500" dirty="0" err="1" smtClean="0"/>
              <a:t>забруднення</a:t>
            </a:r>
            <a:r>
              <a:rPr lang="ru-RU" sz="1500" dirty="0" smtClean="0"/>
              <a:t> води </a:t>
            </a:r>
            <a:r>
              <a:rPr lang="ru-RU" sz="1500" dirty="0" err="1" smtClean="0"/>
              <a:t>системи</a:t>
            </a:r>
            <a:r>
              <a:rPr lang="ru-RU" sz="1500" dirty="0" smtClean="0"/>
              <a:t>, </a:t>
            </a:r>
            <a:r>
              <a:rPr lang="ru-RU" sz="1500" dirty="0" err="1" smtClean="0"/>
              <a:t>її</a:t>
            </a:r>
            <a:r>
              <a:rPr lang="ru-RU" sz="1500" dirty="0" smtClean="0"/>
              <a:t> </a:t>
            </a:r>
            <a:r>
              <a:rPr lang="ru-RU" sz="1500" dirty="0" err="1" smtClean="0"/>
              <a:t>очищення</a:t>
            </a:r>
            <a:r>
              <a:rPr lang="ru-RU" sz="1500" dirty="0" smtClean="0"/>
              <a:t> </a:t>
            </a:r>
            <a:r>
              <a:rPr lang="ru-RU" sz="1500" dirty="0" smtClean="0"/>
              <a:t>до </a:t>
            </a:r>
            <a:r>
              <a:rPr lang="ru-RU" sz="1500" dirty="0" err="1" smtClean="0"/>
              <a:t>потрібного</a:t>
            </a:r>
            <a:r>
              <a:rPr lang="ru-RU" sz="1500" dirty="0" smtClean="0"/>
              <a:t> </a:t>
            </a:r>
            <a:r>
              <a:rPr lang="ru-RU" sz="1500" dirty="0" err="1" smtClean="0"/>
              <a:t>ступеня</a:t>
            </a:r>
            <a:r>
              <a:rPr lang="ru-RU" sz="1500" dirty="0" smtClean="0"/>
              <a:t>;</a:t>
            </a:r>
          </a:p>
          <a:p>
            <a:pPr>
              <a:buNone/>
            </a:pPr>
            <a:r>
              <a:rPr lang="ru-RU" sz="1500" dirty="0" smtClean="0"/>
              <a:t>- не </a:t>
            </a:r>
            <a:r>
              <a:rPr lang="ru-RU" sz="1500" dirty="0" err="1" smtClean="0"/>
              <a:t>скидати</a:t>
            </a:r>
            <a:r>
              <a:rPr lang="ru-RU" sz="1500" dirty="0" smtClean="0"/>
              <a:t> у </a:t>
            </a:r>
            <a:r>
              <a:rPr lang="ru-RU" sz="1500" dirty="0" err="1" smtClean="0"/>
              <a:t>водойми</a:t>
            </a:r>
            <a:r>
              <a:rPr lang="ru-RU" sz="1500" dirty="0" smtClean="0"/>
              <a:t> те, </a:t>
            </a:r>
            <a:r>
              <a:rPr lang="ru-RU" sz="1500" dirty="0" err="1" smtClean="0"/>
              <a:t>що</a:t>
            </a:r>
            <a:r>
              <a:rPr lang="ru-RU" sz="1500" dirty="0" smtClean="0"/>
              <a:t> </a:t>
            </a:r>
            <a:r>
              <a:rPr lang="ru-RU" sz="1500" dirty="0" err="1" smtClean="0"/>
              <a:t>потрібно</a:t>
            </a:r>
            <a:r>
              <a:rPr lang="ru-RU" sz="1500" dirty="0" smtClean="0"/>
              <a:t> </a:t>
            </a:r>
            <a:r>
              <a:rPr lang="ru-RU" sz="1500" dirty="0" err="1" smtClean="0"/>
              <a:t>вилучати</a:t>
            </a:r>
            <a:r>
              <a:rPr lang="ru-RU" sz="1500" dirty="0" smtClean="0"/>
              <a:t> </a:t>
            </a:r>
            <a:r>
              <a:rPr lang="ru-RU" sz="1500" dirty="0" err="1" smtClean="0"/>
              <a:t>із</a:t>
            </a:r>
            <a:r>
              <a:rPr lang="ru-RU" sz="1500" dirty="0" smtClean="0"/>
              <a:t> </a:t>
            </a:r>
            <a:r>
              <a:rPr lang="ru-RU" sz="1500" dirty="0" err="1" smtClean="0"/>
              <a:t>системи</a:t>
            </a:r>
            <a:r>
              <a:rPr lang="ru-RU" sz="1500" dirty="0" smtClean="0"/>
              <a:t>, а </a:t>
            </a:r>
            <a:r>
              <a:rPr lang="ru-RU" sz="1500" dirty="0" err="1" smtClean="0"/>
              <a:t>ліквідовувати</a:t>
            </a:r>
            <a:r>
              <a:rPr lang="ru-RU" sz="1500" dirty="0" smtClean="0"/>
              <a:t> </a:t>
            </a:r>
            <a:r>
              <a:rPr lang="ru-RU" sz="1500" dirty="0" err="1" smtClean="0"/>
              <a:t>іншими</a:t>
            </a:r>
            <a:r>
              <a:rPr lang="ru-RU" sz="1500" dirty="0" smtClean="0"/>
              <a:t> </a:t>
            </a:r>
            <a:r>
              <a:rPr lang="ru-RU" sz="1500" dirty="0" smtClean="0"/>
              <a:t>способами.</a:t>
            </a:r>
            <a:endParaRPr lang="ru-RU" sz="15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4290" y="168166"/>
            <a:ext cx="8618483" cy="4975333"/>
          </a:xfrm>
        </p:spPr>
        <p:txBody>
          <a:bodyPr>
            <a:noAutofit/>
          </a:bodyPr>
          <a:lstStyle/>
          <a:p>
            <a:r>
              <a:rPr lang="ru-RU" sz="1800" dirty="0" err="1" smtClean="0"/>
              <a:t>Щоб</a:t>
            </a:r>
            <a:r>
              <a:rPr lang="ru-RU" sz="1800" dirty="0" smtClean="0"/>
              <a:t> </a:t>
            </a:r>
            <a:r>
              <a:rPr lang="ru-RU" sz="1800" dirty="0" err="1" smtClean="0"/>
              <a:t>підтримати</a:t>
            </a:r>
            <a:r>
              <a:rPr lang="ru-RU" sz="1800" dirty="0" smtClean="0"/>
              <a:t> </a:t>
            </a:r>
            <a:r>
              <a:rPr lang="ru-RU" sz="1800" dirty="0" err="1" smtClean="0"/>
              <a:t>постійну</a:t>
            </a:r>
            <a:r>
              <a:rPr lang="ru-RU" sz="1800" dirty="0" smtClean="0"/>
              <a:t> </a:t>
            </a:r>
            <a:r>
              <a:rPr lang="ru-RU" sz="1800" dirty="0" err="1" smtClean="0"/>
              <a:t>кількість</a:t>
            </a:r>
            <a:r>
              <a:rPr lang="ru-RU" sz="1800" dirty="0" smtClean="0"/>
              <a:t> води в </a:t>
            </a:r>
            <a:r>
              <a:rPr lang="ru-RU" sz="1800" dirty="0" err="1" smtClean="0"/>
              <a:t>системі</a:t>
            </a:r>
            <a:r>
              <a:rPr lang="ru-RU" sz="1800" dirty="0" smtClean="0"/>
              <a:t>, </a:t>
            </a:r>
            <a:r>
              <a:rPr lang="ru-RU" sz="1800" dirty="0" err="1" smtClean="0"/>
              <a:t>необхідно</a:t>
            </a:r>
            <a:r>
              <a:rPr lang="ru-RU" sz="1800" dirty="0" smtClean="0"/>
              <a:t> </a:t>
            </a:r>
            <a:r>
              <a:rPr lang="ru-RU" sz="1800" dirty="0" err="1" smtClean="0"/>
              <a:t>покривати</a:t>
            </a:r>
            <a:r>
              <a:rPr lang="ru-RU" sz="1800" dirty="0" smtClean="0"/>
              <a:t> </a:t>
            </a:r>
            <a:r>
              <a:rPr lang="ru-RU" sz="1800" dirty="0" err="1" smtClean="0"/>
              <a:t>її</a:t>
            </a:r>
            <a:r>
              <a:rPr lang="ru-RU" sz="1800" dirty="0" smtClean="0"/>
              <a:t> </a:t>
            </a:r>
            <a:r>
              <a:rPr lang="ru-RU" sz="1800" dirty="0" err="1" smtClean="0"/>
              <a:t>витрати</a:t>
            </a:r>
            <a:r>
              <a:rPr lang="ru-RU" sz="1800" dirty="0" smtClean="0"/>
              <a:t> </a:t>
            </a:r>
            <a:r>
              <a:rPr lang="ru-RU" sz="1800" dirty="0" err="1" smtClean="0"/>
              <a:t>підживленням</a:t>
            </a:r>
            <a:r>
              <a:rPr lang="ru-RU" sz="1800" dirty="0" smtClean="0"/>
              <a:t>. </a:t>
            </a:r>
            <a:r>
              <a:rPr lang="ru-RU" sz="1800" dirty="0" err="1" smtClean="0"/>
              <a:t>Іноді</a:t>
            </a:r>
            <a:r>
              <a:rPr lang="ru-RU" sz="1800" dirty="0" smtClean="0"/>
              <a:t> </a:t>
            </a:r>
            <a:r>
              <a:rPr lang="ru-RU" sz="1800" dirty="0" err="1" smtClean="0"/>
              <a:t>це</a:t>
            </a:r>
            <a:r>
              <a:rPr lang="ru-RU" sz="1800" dirty="0" smtClean="0"/>
              <a:t> </a:t>
            </a:r>
            <a:r>
              <a:rPr lang="ru-RU" sz="1800" dirty="0" err="1" smtClean="0"/>
              <a:t>можна</a:t>
            </a:r>
            <a:r>
              <a:rPr lang="ru-RU" sz="1800" dirty="0" smtClean="0"/>
              <a:t> </a:t>
            </a:r>
            <a:r>
              <a:rPr lang="ru-RU" sz="1800" dirty="0" err="1" smtClean="0"/>
              <a:t>зробити</a:t>
            </a:r>
            <a:r>
              <a:rPr lang="ru-RU" sz="1800" dirty="0" smtClean="0"/>
              <a:t>, </a:t>
            </a:r>
            <a:r>
              <a:rPr lang="ru-RU" sz="1800" dirty="0" err="1" smtClean="0"/>
              <a:t>використовуючи</a:t>
            </a:r>
            <a:r>
              <a:rPr lang="ru-RU" sz="1800" dirty="0" smtClean="0"/>
              <a:t> </a:t>
            </a:r>
            <a:r>
              <a:rPr lang="ru-RU" sz="1800" dirty="0" err="1" smtClean="0"/>
              <a:t>побутові</a:t>
            </a:r>
            <a:r>
              <a:rPr lang="ru-RU" sz="1800" dirty="0" smtClean="0"/>
              <a:t> </a:t>
            </a:r>
            <a:r>
              <a:rPr lang="ru-RU" sz="1800" dirty="0" err="1" smtClean="0"/>
              <a:t>стічні</a:t>
            </a:r>
            <a:r>
              <a:rPr lang="ru-RU" sz="1800" dirty="0" smtClean="0"/>
              <a:t> </a:t>
            </a:r>
            <a:r>
              <a:rPr lang="ru-RU" sz="1800" dirty="0" err="1" smtClean="0"/>
              <a:t>або</a:t>
            </a:r>
            <a:r>
              <a:rPr lang="ru-RU" sz="1800" dirty="0" smtClean="0"/>
              <a:t> </a:t>
            </a:r>
            <a:r>
              <a:rPr lang="ru-RU" sz="1800" dirty="0" err="1" smtClean="0"/>
              <a:t>атмосферно-дощові</a:t>
            </a:r>
            <a:r>
              <a:rPr lang="ru-RU" sz="1800" dirty="0" smtClean="0"/>
              <a:t> води. Але, </a:t>
            </a:r>
            <a:r>
              <a:rPr lang="ru-RU" sz="1800" dirty="0" err="1" smtClean="0"/>
              <a:t>незалежно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</a:t>
            </a:r>
            <a:r>
              <a:rPr lang="ru-RU" sz="1800" dirty="0" err="1" smtClean="0"/>
              <a:t>цього</a:t>
            </a:r>
            <a:r>
              <a:rPr lang="ru-RU" sz="1800" dirty="0" smtClean="0"/>
              <a:t>, </a:t>
            </a:r>
            <a:r>
              <a:rPr lang="ru-RU" sz="1800" dirty="0" err="1" smtClean="0"/>
              <a:t>якщо</a:t>
            </a:r>
            <a:r>
              <a:rPr lang="ru-RU" sz="1800" dirty="0" smtClean="0"/>
              <a:t> </a:t>
            </a:r>
            <a:r>
              <a:rPr lang="ru-RU" sz="1800" dirty="0" err="1" smtClean="0"/>
              <a:t>взагалі</a:t>
            </a:r>
            <a:r>
              <a:rPr lang="ru-RU" sz="1800" dirty="0" smtClean="0"/>
              <a:t> </a:t>
            </a:r>
            <a:r>
              <a:rPr lang="ru-RU" sz="1800" dirty="0" err="1" smtClean="0"/>
              <a:t>зменшити</a:t>
            </a:r>
            <a:r>
              <a:rPr lang="ru-RU" sz="1800" dirty="0" smtClean="0"/>
              <a:t> </a:t>
            </a:r>
            <a:r>
              <a:rPr lang="ru-RU" sz="1800" dirty="0" err="1" smtClean="0"/>
              <a:t>кількість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оборотної</a:t>
            </a:r>
            <a:r>
              <a:rPr lang="ru-RU" sz="1800" dirty="0" smtClean="0"/>
              <a:t> води у </a:t>
            </a:r>
            <a:r>
              <a:rPr lang="ru-RU" sz="1800" dirty="0" err="1" smtClean="0"/>
              <a:t>системі</a:t>
            </a:r>
            <a:r>
              <a:rPr lang="ru-RU" sz="1800" dirty="0" smtClean="0"/>
              <a:t>, то </a:t>
            </a:r>
            <a:r>
              <a:rPr lang="ru-RU" sz="1800" dirty="0" err="1" smtClean="0"/>
              <a:t>зменшиться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потреба в </a:t>
            </a:r>
            <a:r>
              <a:rPr lang="ru-RU" sz="1800" dirty="0" err="1" smtClean="0"/>
              <a:t>підживленні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можна</a:t>
            </a:r>
            <a:r>
              <a:rPr lang="ru-RU" sz="1800" dirty="0" smtClean="0"/>
              <a:t> </a:t>
            </a:r>
            <a:r>
              <a:rPr lang="ru-RU" sz="1800" dirty="0" smtClean="0"/>
              <a:t>буде </a:t>
            </a:r>
            <a:r>
              <a:rPr lang="ru-RU" sz="1800" dirty="0" err="1" smtClean="0"/>
              <a:t>цю</a:t>
            </a:r>
            <a:r>
              <a:rPr lang="ru-RU" sz="1800" dirty="0" smtClean="0"/>
              <a:t> </a:t>
            </a:r>
            <a:r>
              <a:rPr lang="ru-RU" sz="1800" dirty="0" err="1" smtClean="0"/>
              <a:t>невелику</a:t>
            </a:r>
            <a:r>
              <a:rPr lang="ru-RU" sz="1800" dirty="0" smtClean="0"/>
              <a:t> </a:t>
            </a:r>
            <a:r>
              <a:rPr lang="ru-RU" sz="1800" dirty="0" err="1" smtClean="0"/>
              <a:t>кількість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підживлення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брати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водойми</a:t>
            </a:r>
            <a:r>
              <a:rPr lang="ru-RU" sz="1800" dirty="0" smtClean="0"/>
              <a:t> без </a:t>
            </a:r>
            <a:r>
              <a:rPr lang="ru-RU" sz="1800" dirty="0" err="1" smtClean="0"/>
              <a:t>повернення</a:t>
            </a:r>
            <a:r>
              <a:rPr lang="ru-RU" sz="1800" dirty="0" smtClean="0"/>
              <a:t>. </a:t>
            </a:r>
            <a:r>
              <a:rPr lang="ru-RU" sz="1800" dirty="0" err="1" smtClean="0"/>
              <a:t>Нові</a:t>
            </a:r>
            <a:r>
              <a:rPr lang="ru-RU" sz="1800" dirty="0" smtClean="0"/>
              <a:t> </a:t>
            </a:r>
            <a:r>
              <a:rPr lang="ru-RU" sz="1800" dirty="0" err="1" smtClean="0"/>
              <a:t>системи</a:t>
            </a:r>
            <a:r>
              <a:rPr lang="ru-RU" sz="1800" dirty="0" smtClean="0"/>
              <a:t> </a:t>
            </a:r>
            <a:r>
              <a:rPr lang="ru-RU" sz="1800" dirty="0" err="1" smtClean="0"/>
              <a:t>замкненого</a:t>
            </a:r>
            <a:r>
              <a:rPr lang="ru-RU" sz="1800" dirty="0" smtClean="0"/>
              <a:t> оборотного </a:t>
            </a:r>
            <a:r>
              <a:rPr lang="ru-RU" sz="1800" dirty="0" err="1" smtClean="0"/>
              <a:t>водопостачання</a:t>
            </a:r>
            <a:r>
              <a:rPr lang="ru-RU" sz="1800" dirty="0" smtClean="0"/>
              <a:t> так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проектують</a:t>
            </a:r>
            <a:r>
              <a:rPr lang="ru-RU" sz="1800" dirty="0" smtClean="0"/>
              <a:t>: </a:t>
            </a:r>
            <a:r>
              <a:rPr lang="ru-RU" sz="1800" dirty="0" err="1" smtClean="0"/>
              <a:t>із</a:t>
            </a:r>
            <a:r>
              <a:rPr lang="ru-RU" sz="1800" dirty="0" smtClean="0"/>
              <a:t> </a:t>
            </a:r>
            <a:r>
              <a:rPr lang="ru-RU" sz="1800" dirty="0" smtClean="0"/>
              <a:t>забором </a:t>
            </a:r>
            <a:r>
              <a:rPr lang="ru-RU" sz="1800" dirty="0" err="1" smtClean="0"/>
              <a:t>невеликої</a:t>
            </a:r>
            <a:r>
              <a:rPr lang="ru-RU" sz="1800" dirty="0" smtClean="0"/>
              <a:t> </a:t>
            </a:r>
            <a:r>
              <a:rPr lang="ru-RU" sz="1800" dirty="0" err="1" smtClean="0"/>
              <a:t>кількості</a:t>
            </a:r>
            <a:r>
              <a:rPr lang="ru-RU" sz="1800" dirty="0" smtClean="0"/>
              <a:t> води на </a:t>
            </a:r>
            <a:r>
              <a:rPr lang="ru-RU" sz="1800" dirty="0" err="1" smtClean="0"/>
              <a:t>підживлення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водойми</a:t>
            </a:r>
            <a:r>
              <a:rPr lang="ru-RU" sz="1800" dirty="0" smtClean="0"/>
              <a:t>, </a:t>
            </a:r>
            <a:r>
              <a:rPr lang="ru-RU" sz="1800" dirty="0" err="1" smtClean="0"/>
              <a:t>але</a:t>
            </a:r>
            <a:r>
              <a:rPr lang="ru-RU" sz="1800" dirty="0" smtClean="0"/>
              <a:t> без </a:t>
            </a:r>
            <a:r>
              <a:rPr lang="ru-RU" sz="1800" dirty="0" err="1" smtClean="0"/>
              <a:t>скидання</a:t>
            </a:r>
            <a:r>
              <a:rPr lang="ru-RU" sz="1800" dirty="0" smtClean="0"/>
              <a:t> в </a:t>
            </a:r>
            <a:r>
              <a:rPr lang="ru-RU" sz="1800" dirty="0" err="1" smtClean="0"/>
              <a:t>неї</a:t>
            </a:r>
            <a:r>
              <a:rPr lang="ru-RU" sz="1800" dirty="0" smtClean="0"/>
              <a:t> </a:t>
            </a:r>
            <a:r>
              <a:rPr lang="ru-RU" sz="1800" dirty="0" err="1" smtClean="0"/>
              <a:t>стічних</a:t>
            </a:r>
            <a:r>
              <a:rPr lang="ru-RU" sz="1800" dirty="0" smtClean="0"/>
              <a:t> </a:t>
            </a:r>
            <a:r>
              <a:rPr lang="ru-RU" sz="1800" dirty="0" smtClean="0"/>
              <a:t>вод. </a:t>
            </a:r>
            <a:r>
              <a:rPr lang="ru-RU" sz="1800" dirty="0" err="1" smtClean="0"/>
              <a:t>Значно</a:t>
            </a:r>
            <a:r>
              <a:rPr lang="ru-RU" sz="1800" dirty="0" smtClean="0"/>
              <a:t> </a:t>
            </a:r>
            <a:r>
              <a:rPr lang="ru-RU" sz="1800" dirty="0" err="1" smtClean="0"/>
              <a:t>мінералізовану</a:t>
            </a:r>
            <a:r>
              <a:rPr lang="ru-RU" sz="1800" dirty="0" smtClean="0"/>
              <a:t> воду, яку </a:t>
            </a:r>
            <a:r>
              <a:rPr lang="ru-RU" sz="1800" dirty="0" err="1" smtClean="0"/>
              <a:t>потрібно</a:t>
            </a:r>
            <a:r>
              <a:rPr lang="ru-RU" sz="1800" dirty="0" smtClean="0"/>
              <a:t> </a:t>
            </a:r>
            <a:r>
              <a:rPr lang="ru-RU" sz="1800" dirty="0" err="1" smtClean="0"/>
              <a:t>було</a:t>
            </a:r>
            <a:r>
              <a:rPr lang="ru-RU" sz="1800" dirty="0" smtClean="0"/>
              <a:t> б </a:t>
            </a:r>
            <a:r>
              <a:rPr lang="ru-RU" sz="1800" dirty="0" err="1" smtClean="0"/>
              <a:t>скинути</a:t>
            </a:r>
            <a:r>
              <a:rPr lang="ru-RU" sz="1800" dirty="0" smtClean="0"/>
              <a:t> </a:t>
            </a:r>
            <a:r>
              <a:rPr lang="ru-RU" sz="1800" dirty="0" err="1" smtClean="0"/>
              <a:t>із</a:t>
            </a:r>
            <a:r>
              <a:rPr lang="ru-RU" sz="1800" dirty="0" smtClean="0"/>
              <a:t> </a:t>
            </a:r>
            <a:r>
              <a:rPr lang="ru-RU" sz="1800" dirty="0" err="1" smtClean="0"/>
              <a:t>системи</a:t>
            </a:r>
            <a:r>
              <a:rPr lang="ru-RU" sz="1800" dirty="0" smtClean="0"/>
              <a:t> </a:t>
            </a:r>
            <a:r>
              <a:rPr lang="ru-RU" sz="1800" dirty="0" err="1" smtClean="0"/>
              <a:t>замість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підживлювальної</a:t>
            </a:r>
            <a:r>
              <a:rPr lang="ru-RU" sz="1800" dirty="0" smtClean="0"/>
              <a:t> води, </a:t>
            </a:r>
            <a:r>
              <a:rPr lang="ru-RU" sz="1800" dirty="0" err="1" smtClean="0"/>
              <a:t>знищують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відомими</a:t>
            </a:r>
            <a:r>
              <a:rPr lang="ru-RU" sz="1800" dirty="0" smtClean="0"/>
              <a:t> способами. Таким чином,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кількісний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якісний</a:t>
            </a:r>
            <a:r>
              <a:rPr lang="ru-RU" sz="1800" dirty="0" smtClean="0"/>
              <a:t> склад води,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обертається</a:t>
            </a:r>
            <a:r>
              <a:rPr lang="ru-RU" sz="1800" dirty="0" smtClean="0"/>
              <a:t> в </a:t>
            </a:r>
            <a:r>
              <a:rPr lang="ru-RU" sz="1800" dirty="0" err="1" smtClean="0"/>
              <a:t>системі</a:t>
            </a:r>
            <a:r>
              <a:rPr lang="ru-RU" sz="1800" dirty="0" smtClean="0"/>
              <a:t>, </a:t>
            </a:r>
            <a:r>
              <a:rPr lang="ru-RU" sz="1800" dirty="0" err="1" smtClean="0"/>
              <a:t>залишається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постійним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На рис. 13.3 наведена модель </a:t>
            </a:r>
            <a:r>
              <a:rPr lang="ru-RU" sz="1800" dirty="0" err="1" smtClean="0"/>
              <a:t>безстічного</a:t>
            </a:r>
            <a:r>
              <a:rPr lang="ru-RU" sz="1800" dirty="0" smtClean="0"/>
              <a:t> оборотного </a:t>
            </a:r>
            <a:r>
              <a:rPr lang="ru-RU" sz="1800" dirty="0" err="1" smtClean="0"/>
              <a:t>водопостачання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промислового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підприємства</a:t>
            </a:r>
            <a:r>
              <a:rPr lang="ru-RU" sz="1800" dirty="0" smtClean="0"/>
              <a:t> (</a:t>
            </a:r>
            <a:r>
              <a:rPr lang="ru-RU" sz="1800" dirty="0" err="1" smtClean="0"/>
              <a:t>системи</a:t>
            </a:r>
            <a:r>
              <a:rPr lang="ru-RU" sz="1800" dirty="0" smtClean="0"/>
              <a:t> </a:t>
            </a:r>
            <a:r>
              <a:rPr lang="ru-RU" sz="1800" dirty="0" err="1" smtClean="0"/>
              <a:t>очищення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стічних</a:t>
            </a:r>
            <a:r>
              <a:rPr lang="ru-RU" sz="1800" dirty="0" smtClean="0"/>
              <a:t> вод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підготовки</a:t>
            </a:r>
            <a:r>
              <a:rPr lang="ru-RU" sz="1800" dirty="0" smtClean="0"/>
              <a:t> </a:t>
            </a:r>
            <a:r>
              <a:rPr lang="ru-RU" sz="1800" dirty="0" err="1" smtClean="0"/>
              <a:t>їх</a:t>
            </a:r>
            <a:r>
              <a:rPr lang="ru-RU" sz="1800" dirty="0" smtClean="0"/>
              <a:t> до </a:t>
            </a:r>
            <a:r>
              <a:rPr lang="ru-RU" sz="1800" dirty="0" err="1" smtClean="0"/>
              <a:t>використання</a:t>
            </a:r>
            <a:r>
              <a:rPr lang="ru-RU" sz="1800" dirty="0" smtClean="0"/>
              <a:t> </a:t>
            </a:r>
            <a:r>
              <a:rPr lang="ru-RU" sz="1800" dirty="0" smtClean="0"/>
              <a:t>в </a:t>
            </a:r>
            <a:r>
              <a:rPr lang="ru-RU" sz="1800" dirty="0" err="1" smtClean="0"/>
              <a:t>оборотній</a:t>
            </a:r>
            <a:r>
              <a:rPr lang="ru-RU" sz="1800" dirty="0" smtClean="0"/>
              <a:t> </a:t>
            </a:r>
            <a:r>
              <a:rPr lang="ru-RU" sz="1800" dirty="0" err="1" smtClean="0"/>
              <a:t>системі</a:t>
            </a:r>
            <a:r>
              <a:rPr lang="ru-RU" sz="1800" dirty="0" smtClean="0"/>
              <a:t> </a:t>
            </a:r>
            <a:r>
              <a:rPr lang="ru-RU" sz="1800" dirty="0" err="1" smtClean="0"/>
              <a:t>водопостачання</a:t>
            </a:r>
            <a:r>
              <a:rPr lang="ru-RU" sz="1800" dirty="0" smtClean="0"/>
              <a:t> без </a:t>
            </a:r>
            <a:r>
              <a:rPr lang="ru-RU" sz="1800" dirty="0" err="1" smtClean="0"/>
              <a:t>якого-небудь</a:t>
            </a:r>
            <a:r>
              <a:rPr lang="ru-RU" sz="1800" dirty="0" smtClean="0"/>
              <a:t> </a:t>
            </a:r>
            <a:r>
              <a:rPr lang="ru-RU" sz="1800" dirty="0" err="1" smtClean="0"/>
              <a:t>скидання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стічних</a:t>
            </a:r>
            <a:r>
              <a:rPr lang="ru-RU" sz="1800" dirty="0" smtClean="0"/>
              <a:t> вод </a:t>
            </a:r>
            <a:r>
              <a:rPr lang="ru-RU" sz="1800" dirty="0" smtClean="0"/>
              <a:t>у </a:t>
            </a:r>
            <a:r>
              <a:rPr lang="ru-RU" sz="1800" dirty="0" err="1" smtClean="0"/>
              <a:t>водойми</a:t>
            </a:r>
            <a:r>
              <a:rPr lang="ru-RU" sz="1800" dirty="0" smtClean="0"/>
              <a:t>).</a:t>
            </a:r>
            <a:endParaRPr lang="ru-RU" sz="1800" i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41738" y="168167"/>
            <a:ext cx="8597462" cy="1284116"/>
          </a:xfrm>
        </p:spPr>
        <p:txBody>
          <a:bodyPr>
            <a:noAutofit/>
          </a:bodyPr>
          <a:lstStyle/>
          <a:p>
            <a:r>
              <a:rPr lang="ru-RU" sz="1800" dirty="0" err="1" smtClean="0"/>
              <a:t>Частина</a:t>
            </a:r>
            <a:r>
              <a:rPr lang="ru-RU" sz="1800" dirty="0" smtClean="0"/>
              <a:t> </a:t>
            </a:r>
            <a:r>
              <a:rPr lang="ru-RU" sz="1800" dirty="0" err="1" smtClean="0"/>
              <a:t>стічних</a:t>
            </a:r>
            <a:r>
              <a:rPr lang="ru-RU" sz="1800" dirty="0" smtClean="0"/>
              <a:t> вод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</a:t>
            </a:r>
            <a:r>
              <a:rPr lang="ru-RU" sz="1800" dirty="0" err="1" smtClean="0"/>
              <a:t>технологічних</a:t>
            </a:r>
            <a:r>
              <a:rPr lang="ru-RU" sz="1800" dirty="0" smtClean="0"/>
              <a:t> установок </a:t>
            </a:r>
            <a:r>
              <a:rPr lang="ru-RU" sz="1800" dirty="0" err="1" smtClean="0"/>
              <a:t>підприємства</a:t>
            </a:r>
            <a:r>
              <a:rPr lang="ru-RU" sz="1800" dirty="0" smtClean="0"/>
              <a:t> </a:t>
            </a:r>
            <a:r>
              <a:rPr lang="ru-RU" sz="1800" dirty="0" err="1" smtClean="0"/>
              <a:t>надходить</a:t>
            </a:r>
            <a:r>
              <a:rPr lang="ru-RU" sz="1800" dirty="0" smtClean="0"/>
              <a:t> </a:t>
            </a:r>
            <a:r>
              <a:rPr lang="ru-RU" sz="1800" dirty="0" smtClean="0"/>
              <a:t>у </a:t>
            </a:r>
            <a:r>
              <a:rPr lang="ru-RU" sz="1800" dirty="0" err="1" smtClean="0"/>
              <a:t>системи</a:t>
            </a:r>
            <a:r>
              <a:rPr lang="ru-RU" sz="1800" dirty="0" smtClean="0"/>
              <a:t> </a:t>
            </a:r>
            <a:r>
              <a:rPr lang="ru-RU" sz="1800" dirty="0" smtClean="0"/>
              <a:t>локального </a:t>
            </a:r>
            <a:r>
              <a:rPr lang="ru-RU" sz="1800" dirty="0" err="1" smtClean="0"/>
              <a:t>очищення</a:t>
            </a:r>
            <a:r>
              <a:rPr lang="ru-RU" sz="1800" dirty="0" smtClean="0"/>
              <a:t> </a:t>
            </a:r>
            <a:r>
              <a:rPr lang="en-US" sz="1800" dirty="0" smtClean="0"/>
              <a:t>IV, </a:t>
            </a:r>
            <a:r>
              <a:rPr lang="ru-RU" sz="1800" dirty="0" err="1" smtClean="0"/>
              <a:t>інша</a:t>
            </a:r>
            <a:r>
              <a:rPr lang="ru-RU" sz="1800" dirty="0" smtClean="0"/>
              <a:t> </a:t>
            </a:r>
            <a:r>
              <a:rPr lang="ru-RU" sz="1800" dirty="0" err="1" smtClean="0"/>
              <a:t>частина</a:t>
            </a:r>
            <a:r>
              <a:rPr lang="ru-RU" sz="1800" dirty="0" smtClean="0"/>
              <a:t> – </a:t>
            </a:r>
            <a:r>
              <a:rPr lang="ru-RU" sz="1800" dirty="0" err="1" smtClean="0"/>
              <a:t>умовно</a:t>
            </a:r>
            <a:r>
              <a:rPr lang="ru-RU" sz="1800" dirty="0" smtClean="0"/>
              <a:t> </a:t>
            </a:r>
            <a:r>
              <a:rPr lang="ru-RU" sz="1800" dirty="0" err="1" smtClean="0"/>
              <a:t>чисті</a:t>
            </a:r>
            <a:r>
              <a:rPr lang="ru-RU" sz="1800" dirty="0" smtClean="0"/>
              <a:t> води – </a:t>
            </a:r>
            <a:r>
              <a:rPr lang="ru-RU" sz="1800" dirty="0" err="1" smtClean="0"/>
              <a:t>охолоджується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повертається</a:t>
            </a:r>
            <a:r>
              <a:rPr lang="ru-RU" sz="1800" dirty="0" smtClean="0"/>
              <a:t> у </a:t>
            </a:r>
            <a:r>
              <a:rPr lang="ru-RU" sz="1800" dirty="0" err="1" smtClean="0"/>
              <a:t>виробництво</a:t>
            </a:r>
            <a:r>
              <a:rPr lang="ru-RU" sz="1800" dirty="0" smtClean="0"/>
              <a:t> через </a:t>
            </a:r>
            <a:r>
              <a:rPr lang="ru-RU" sz="1800" dirty="0" err="1" smtClean="0"/>
              <a:t>вузол</a:t>
            </a:r>
            <a:r>
              <a:rPr lang="ru-RU" sz="1800" dirty="0" smtClean="0"/>
              <a:t> оборотного </a:t>
            </a:r>
            <a:r>
              <a:rPr lang="ru-RU" sz="1800" dirty="0" err="1" smtClean="0"/>
              <a:t>водопостачання</a:t>
            </a:r>
            <a:r>
              <a:rPr lang="ru-RU" sz="1800" dirty="0" smtClean="0"/>
              <a:t> І; </a:t>
            </a:r>
            <a:r>
              <a:rPr lang="ru-RU" sz="1800" dirty="0" err="1" smtClean="0"/>
              <a:t>інші</a:t>
            </a:r>
            <a:r>
              <a:rPr lang="ru-RU" sz="1800" dirty="0" smtClean="0"/>
              <a:t> </a:t>
            </a:r>
            <a:r>
              <a:rPr lang="ru-RU" sz="1800" dirty="0" err="1" smtClean="0"/>
              <a:t>стічні</a:t>
            </a:r>
            <a:r>
              <a:rPr lang="ru-RU" sz="1800" dirty="0" smtClean="0"/>
              <a:t> води (</a:t>
            </a:r>
            <a:r>
              <a:rPr lang="ru-RU" sz="1800" dirty="0" err="1" smtClean="0"/>
              <a:t>лінії</a:t>
            </a:r>
            <a:r>
              <a:rPr lang="ru-RU" sz="1800" dirty="0" smtClean="0"/>
              <a:t> 5) </a:t>
            </a:r>
            <a:r>
              <a:rPr lang="ru-RU" sz="1800" dirty="0" err="1" smtClean="0"/>
              <a:t>проходять</a:t>
            </a:r>
            <a:r>
              <a:rPr lang="ru-RU" sz="1800" dirty="0" smtClean="0"/>
              <a:t> </a:t>
            </a:r>
            <a:r>
              <a:rPr lang="ru-RU" sz="1800" dirty="0" err="1" smtClean="0"/>
              <a:t>очищення</a:t>
            </a:r>
            <a:r>
              <a:rPr lang="ru-RU" sz="1800" dirty="0" smtClean="0"/>
              <a:t>: </a:t>
            </a:r>
            <a:r>
              <a:rPr lang="ru-RU" sz="1800" dirty="0" err="1" smtClean="0"/>
              <a:t>механічне</a:t>
            </a:r>
            <a:r>
              <a:rPr lang="ru-RU" sz="1800" dirty="0" smtClean="0"/>
              <a:t>, </a:t>
            </a:r>
            <a:r>
              <a:rPr lang="ru-RU" sz="1800" dirty="0" err="1" smtClean="0"/>
              <a:t>фізико-хімічне</a:t>
            </a:r>
            <a:r>
              <a:rPr lang="ru-RU" sz="1800" dirty="0" smtClean="0"/>
              <a:t> </a:t>
            </a:r>
            <a:r>
              <a:rPr lang="ru-RU" sz="1800" dirty="0" err="1" smtClean="0"/>
              <a:t>або</a:t>
            </a:r>
            <a:r>
              <a:rPr lang="ru-RU" sz="1800" dirty="0" smtClean="0"/>
              <a:t> </a:t>
            </a:r>
            <a:r>
              <a:rPr lang="ru-RU" sz="1800" dirty="0" err="1" smtClean="0"/>
              <a:t>біохімічне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надходять</a:t>
            </a:r>
            <a:r>
              <a:rPr lang="ru-RU" sz="1800" dirty="0" smtClean="0"/>
              <a:t> </a:t>
            </a:r>
            <a:r>
              <a:rPr lang="ru-RU" sz="1800" dirty="0" err="1" smtClean="0"/>
              <a:t>очищеними</a:t>
            </a:r>
            <a:r>
              <a:rPr lang="ru-RU" sz="1800" dirty="0" smtClean="0"/>
              <a:t> (по </a:t>
            </a:r>
            <a:r>
              <a:rPr lang="ru-RU" sz="1800" dirty="0" err="1" smtClean="0"/>
              <a:t>лініях</a:t>
            </a:r>
            <a:r>
              <a:rPr lang="ru-RU" sz="1800" dirty="0" smtClean="0"/>
              <a:t> 6) у </a:t>
            </a:r>
            <a:r>
              <a:rPr lang="ru-RU" sz="1800" dirty="0" err="1" smtClean="0"/>
              <a:t>вузол</a:t>
            </a:r>
            <a:r>
              <a:rPr lang="ru-RU" sz="1800" dirty="0" smtClean="0"/>
              <a:t> </a:t>
            </a:r>
            <a:r>
              <a:rPr lang="ru-RU" sz="1800" dirty="0" err="1" smtClean="0"/>
              <a:t>додаткового</a:t>
            </a:r>
            <a:r>
              <a:rPr lang="ru-RU" sz="1800" dirty="0" smtClean="0"/>
              <a:t> (</a:t>
            </a:r>
            <a:r>
              <a:rPr lang="ru-RU" sz="1800" dirty="0" smtClean="0"/>
              <a:t>остаточного </a:t>
            </a:r>
            <a:r>
              <a:rPr lang="ru-RU" sz="1800" dirty="0" err="1" smtClean="0"/>
              <a:t>очищення</a:t>
            </a:r>
            <a:r>
              <a:rPr lang="ru-RU" sz="1800" dirty="0" smtClean="0"/>
              <a:t>) </a:t>
            </a:r>
            <a:r>
              <a:rPr lang="en-US" sz="1800" dirty="0" smtClean="0"/>
              <a:t>V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потім</a:t>
            </a:r>
            <a:r>
              <a:rPr lang="ru-RU" sz="1800" dirty="0" smtClean="0"/>
              <a:t> у </a:t>
            </a:r>
            <a:r>
              <a:rPr lang="ru-RU" sz="1800" dirty="0" err="1" smtClean="0"/>
              <a:t>вузол</a:t>
            </a:r>
            <a:r>
              <a:rPr lang="ru-RU" sz="1800" dirty="0" smtClean="0"/>
              <a:t> оборотного </a:t>
            </a:r>
            <a:r>
              <a:rPr lang="ru-RU" sz="1800" dirty="0" err="1" smtClean="0"/>
              <a:t>водопостачання</a:t>
            </a:r>
            <a:r>
              <a:rPr lang="ru-RU" sz="1800" dirty="0" smtClean="0"/>
              <a:t> І, </a:t>
            </a:r>
            <a:r>
              <a:rPr lang="ru-RU" sz="1800" dirty="0" err="1" smtClean="0"/>
              <a:t>звідки</a:t>
            </a:r>
            <a:r>
              <a:rPr lang="ru-RU" sz="1800" dirty="0" smtClean="0"/>
              <a:t> (по </a:t>
            </a:r>
            <a:r>
              <a:rPr lang="ru-RU" sz="1800" dirty="0" err="1" smtClean="0"/>
              <a:t>лінії</a:t>
            </a:r>
            <a:r>
              <a:rPr lang="ru-RU" sz="1800" dirty="0" smtClean="0"/>
              <a:t> 3) </a:t>
            </a:r>
            <a:r>
              <a:rPr lang="ru-RU" sz="1800" dirty="0" err="1" smtClean="0"/>
              <a:t>повертаються</a:t>
            </a:r>
            <a:r>
              <a:rPr lang="ru-RU" sz="1800" dirty="0" smtClean="0"/>
              <a:t> </a:t>
            </a:r>
            <a:r>
              <a:rPr lang="ru-RU" sz="1800" dirty="0" smtClean="0"/>
              <a:t>у </a:t>
            </a:r>
            <a:r>
              <a:rPr lang="ru-RU" sz="1800" dirty="0" err="1" smtClean="0"/>
              <a:t>виробництво</a:t>
            </a:r>
            <a:r>
              <a:rPr lang="ru-RU" sz="1800" dirty="0" smtClean="0"/>
              <a:t>, </a:t>
            </a:r>
            <a:r>
              <a:rPr lang="ru-RU" sz="1800" dirty="0" err="1" smtClean="0"/>
              <a:t>замикаючи</a:t>
            </a:r>
            <a:r>
              <a:rPr lang="ru-RU" sz="1800" dirty="0" smtClean="0"/>
              <a:t> таким чином цикл. </a:t>
            </a:r>
            <a:r>
              <a:rPr lang="ru-RU" sz="1800" dirty="0" err="1" smtClean="0"/>
              <a:t>Дуже</a:t>
            </a:r>
            <a:r>
              <a:rPr lang="ru-RU" sz="1800" dirty="0" smtClean="0"/>
              <a:t> </a:t>
            </a:r>
            <a:r>
              <a:rPr lang="ru-RU" sz="1800" dirty="0" err="1" smtClean="0"/>
              <a:t>зволожені</a:t>
            </a:r>
            <a:r>
              <a:rPr lang="ru-RU" sz="1800" dirty="0" smtClean="0"/>
              <a:t> </a:t>
            </a:r>
            <a:r>
              <a:rPr lang="ru-RU" sz="1800" dirty="0" err="1" smtClean="0"/>
              <a:t>відходи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</a:t>
            </a:r>
            <a:r>
              <a:rPr lang="ru-RU" sz="1800" dirty="0" err="1" smtClean="0"/>
              <a:t>очисних</a:t>
            </a:r>
            <a:r>
              <a:rPr lang="ru-RU" sz="1800" dirty="0" smtClean="0"/>
              <a:t> установок (по </a:t>
            </a:r>
            <a:r>
              <a:rPr lang="ru-RU" sz="1800" dirty="0" err="1" smtClean="0"/>
              <a:t>лініях</a:t>
            </a:r>
            <a:r>
              <a:rPr lang="ru-RU" sz="1800" dirty="0" smtClean="0"/>
              <a:t> 8), а </a:t>
            </a:r>
            <a:r>
              <a:rPr lang="ru-RU" sz="1800" dirty="0" err="1" smtClean="0"/>
              <a:t>також</a:t>
            </a:r>
            <a:r>
              <a:rPr lang="ru-RU" sz="1800" dirty="0" smtClean="0"/>
              <a:t> </a:t>
            </a:r>
            <a:r>
              <a:rPr lang="ru-RU" sz="1800" dirty="0" err="1" smtClean="0"/>
              <a:t>мінералізовані</a:t>
            </a:r>
            <a:r>
              <a:rPr lang="ru-RU" sz="1800" dirty="0" smtClean="0"/>
              <a:t> стоки, </a:t>
            </a:r>
            <a:r>
              <a:rPr lang="ru-RU" sz="1800" dirty="0" err="1" smtClean="0"/>
              <a:t>вилучені</a:t>
            </a:r>
            <a:r>
              <a:rPr lang="ru-RU" sz="1800" dirty="0" smtClean="0"/>
              <a:t> </a:t>
            </a:r>
            <a:r>
              <a:rPr lang="ru-RU" sz="1800" dirty="0" smtClean="0"/>
              <a:t>в </a:t>
            </a:r>
            <a:r>
              <a:rPr lang="ru-RU" sz="1800" dirty="0" err="1" smtClean="0"/>
              <a:t>процесі</a:t>
            </a:r>
            <a:r>
              <a:rPr lang="ru-RU" sz="1800" dirty="0" smtClean="0"/>
              <a:t> </a:t>
            </a:r>
            <a:r>
              <a:rPr lang="ru-RU" sz="1800" dirty="0" err="1" smtClean="0"/>
              <a:t>підживлення</a:t>
            </a:r>
            <a:r>
              <a:rPr lang="ru-RU" sz="1800" dirty="0" smtClean="0"/>
              <a:t> (на рисунку не </a:t>
            </a:r>
            <a:r>
              <a:rPr lang="ru-RU" sz="1800" dirty="0" err="1" smtClean="0"/>
              <a:t>вказані</a:t>
            </a:r>
            <a:r>
              <a:rPr lang="ru-RU" sz="1800" dirty="0" smtClean="0"/>
              <a:t>), </a:t>
            </a:r>
            <a:r>
              <a:rPr lang="ru-RU" sz="1800" dirty="0" err="1" smtClean="0"/>
              <a:t>надходять</a:t>
            </a:r>
            <a:r>
              <a:rPr lang="ru-RU" sz="1800" dirty="0" smtClean="0"/>
              <a:t> у </a:t>
            </a:r>
            <a:r>
              <a:rPr lang="ru-RU" sz="1800" dirty="0" err="1" smtClean="0"/>
              <a:t>вузол</a:t>
            </a:r>
            <a:r>
              <a:rPr lang="ru-RU" sz="1800" dirty="0" smtClean="0"/>
              <a:t> </a:t>
            </a:r>
            <a:r>
              <a:rPr lang="ru-RU" sz="1800" dirty="0" err="1" smtClean="0"/>
              <a:t>підготовлення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відходів</a:t>
            </a:r>
            <a:r>
              <a:rPr lang="ru-RU" sz="1800" dirty="0" smtClean="0"/>
              <a:t> </a:t>
            </a:r>
            <a:r>
              <a:rPr lang="en-US" sz="1800" dirty="0" smtClean="0"/>
              <a:t>VII. </a:t>
            </a:r>
            <a:r>
              <a:rPr lang="ru-RU" sz="1800" dirty="0" smtClean="0"/>
              <a:t>Тут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них </a:t>
            </a:r>
            <a:r>
              <a:rPr lang="ru-RU" sz="1800" dirty="0" err="1" smtClean="0"/>
              <a:t>відокремлюється</a:t>
            </a:r>
            <a:r>
              <a:rPr lang="ru-RU" sz="1800" dirty="0" smtClean="0"/>
              <a:t> вода,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повертається</a:t>
            </a:r>
            <a:r>
              <a:rPr lang="ru-RU" sz="1800" dirty="0" smtClean="0"/>
              <a:t> у </a:t>
            </a:r>
            <a:r>
              <a:rPr lang="ru-RU" sz="1800" dirty="0" err="1" smtClean="0"/>
              <a:t>виробництво</a:t>
            </a:r>
            <a:r>
              <a:rPr lang="ru-RU" sz="1800" dirty="0" smtClean="0"/>
              <a:t> (</a:t>
            </a:r>
            <a:r>
              <a:rPr lang="ru-RU" sz="1800" dirty="0" smtClean="0"/>
              <a:t>по </a:t>
            </a:r>
            <a:r>
              <a:rPr lang="ru-RU" sz="1800" dirty="0" err="1" smtClean="0"/>
              <a:t>лінії</a:t>
            </a:r>
            <a:r>
              <a:rPr lang="ru-RU" sz="1800" dirty="0" smtClean="0"/>
              <a:t> 7); </a:t>
            </a:r>
            <a:r>
              <a:rPr lang="ru-RU" sz="1800" dirty="0" err="1" smtClean="0"/>
              <a:t>тверді</a:t>
            </a:r>
            <a:r>
              <a:rPr lang="ru-RU" sz="1800" dirty="0" smtClean="0"/>
              <a:t> </a:t>
            </a:r>
            <a:r>
              <a:rPr lang="ru-RU" sz="1800" dirty="0" err="1" smtClean="0"/>
              <a:t>знезводнені</a:t>
            </a:r>
            <a:r>
              <a:rPr lang="ru-RU" sz="1800" dirty="0" smtClean="0"/>
              <a:t> </a:t>
            </a:r>
            <a:r>
              <a:rPr lang="ru-RU" sz="1800" dirty="0" err="1" smtClean="0"/>
              <a:t>відходи</a:t>
            </a:r>
            <a:r>
              <a:rPr lang="ru-RU" sz="1800" dirty="0" smtClean="0"/>
              <a:t>, </a:t>
            </a:r>
            <a:r>
              <a:rPr lang="ru-RU" sz="1800" dirty="0" err="1" smtClean="0"/>
              <a:t>якщо</a:t>
            </a:r>
            <a:r>
              <a:rPr lang="ru-RU" sz="1800" dirty="0" smtClean="0"/>
              <a:t> вони </a:t>
            </a:r>
            <a:r>
              <a:rPr lang="ru-RU" sz="1800" dirty="0" err="1" smtClean="0"/>
              <a:t>можуть</a:t>
            </a:r>
            <a:r>
              <a:rPr lang="ru-RU" sz="1800" dirty="0" smtClean="0"/>
              <a:t> бути </a:t>
            </a:r>
            <a:r>
              <a:rPr lang="ru-RU" sz="1800" dirty="0" err="1" smtClean="0"/>
              <a:t>використані</a:t>
            </a:r>
            <a:r>
              <a:rPr lang="ru-RU" sz="1800" dirty="0" smtClean="0"/>
              <a:t> у </a:t>
            </a:r>
            <a:r>
              <a:rPr lang="ru-RU" sz="1800" dirty="0" err="1" smtClean="0"/>
              <a:t>виробництві</a:t>
            </a:r>
            <a:r>
              <a:rPr lang="ru-RU" sz="1800" dirty="0" smtClean="0"/>
              <a:t>, </a:t>
            </a:r>
            <a:r>
              <a:rPr lang="ru-RU" sz="1800" dirty="0" err="1" smtClean="0"/>
              <a:t>повертаються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туди</a:t>
            </a:r>
            <a:r>
              <a:rPr lang="ru-RU" sz="1800" dirty="0" smtClean="0"/>
              <a:t> (</a:t>
            </a:r>
            <a:r>
              <a:rPr lang="ru-RU" sz="1800" dirty="0" err="1" smtClean="0"/>
              <a:t>лінія</a:t>
            </a:r>
            <a:r>
              <a:rPr lang="ru-RU" sz="1800" dirty="0" smtClean="0"/>
              <a:t> 9) </a:t>
            </a:r>
            <a:r>
              <a:rPr lang="ru-RU" sz="1800" dirty="0" err="1" smtClean="0"/>
              <a:t>або</a:t>
            </a:r>
            <a:r>
              <a:rPr lang="ru-RU" sz="1800" dirty="0" smtClean="0"/>
              <a:t> </a:t>
            </a:r>
            <a:r>
              <a:rPr lang="ru-RU" sz="1800" dirty="0" err="1" smtClean="0"/>
              <a:t>потрапляють</a:t>
            </a:r>
            <a:r>
              <a:rPr lang="ru-RU" sz="1800" dirty="0" smtClean="0"/>
              <a:t> у </a:t>
            </a:r>
            <a:r>
              <a:rPr lang="ru-RU" sz="1800" dirty="0" err="1" smtClean="0"/>
              <a:t>відвали</a:t>
            </a:r>
            <a:r>
              <a:rPr lang="ru-RU" sz="1800" dirty="0" smtClean="0"/>
              <a:t>, </a:t>
            </a:r>
            <a:r>
              <a:rPr lang="ru-RU" sz="1800" dirty="0" err="1" smtClean="0"/>
              <a:t>але</a:t>
            </a:r>
            <a:r>
              <a:rPr lang="ru-RU" sz="1800" dirty="0" smtClean="0"/>
              <a:t> не </a:t>
            </a:r>
            <a:r>
              <a:rPr lang="ru-RU" sz="1800" dirty="0" err="1" smtClean="0"/>
              <a:t>скидаються</a:t>
            </a:r>
            <a:r>
              <a:rPr lang="ru-RU" sz="1800" dirty="0" smtClean="0"/>
              <a:t> </a:t>
            </a:r>
            <a:r>
              <a:rPr lang="ru-RU" sz="1800" dirty="0" smtClean="0"/>
              <a:t>у </a:t>
            </a:r>
            <a:r>
              <a:rPr lang="ru-RU" sz="1800" dirty="0" err="1" smtClean="0"/>
              <a:t>водойми</a:t>
            </a:r>
            <a:r>
              <a:rPr lang="ru-RU" sz="1800" dirty="0" smtClean="0"/>
              <a:t>. Воду для </a:t>
            </a:r>
            <a:r>
              <a:rPr lang="ru-RU" sz="1800" dirty="0" err="1" smtClean="0"/>
              <a:t>підживлення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системи</a:t>
            </a:r>
            <a:r>
              <a:rPr lang="ru-RU" sz="1800" dirty="0" smtClean="0"/>
              <a:t> </a:t>
            </a:r>
            <a:r>
              <a:rPr lang="ru-RU" sz="1800" dirty="0" err="1" smtClean="0"/>
              <a:t>беруть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водойми</a:t>
            </a:r>
            <a:r>
              <a:rPr lang="ru-RU" sz="1800" dirty="0" smtClean="0"/>
              <a:t> (</a:t>
            </a:r>
            <a:r>
              <a:rPr lang="ru-RU" sz="1800" dirty="0" err="1" smtClean="0"/>
              <a:t>або</a:t>
            </a:r>
            <a:r>
              <a:rPr lang="ru-RU" sz="1800" dirty="0" smtClean="0"/>
              <a:t> </a:t>
            </a:r>
            <a:r>
              <a:rPr lang="ru-RU" sz="1800" dirty="0" err="1" smtClean="0"/>
              <a:t>інших</a:t>
            </a:r>
            <a:r>
              <a:rPr lang="ru-RU" sz="1800" dirty="0" smtClean="0"/>
              <a:t> </a:t>
            </a:r>
            <a:r>
              <a:rPr lang="ru-RU" sz="1800" dirty="0" err="1" smtClean="0"/>
              <a:t>джерел</a:t>
            </a:r>
            <a:r>
              <a:rPr lang="ru-RU" sz="1800" dirty="0" smtClean="0"/>
              <a:t>) по </a:t>
            </a:r>
            <a:r>
              <a:rPr lang="ru-RU" sz="1800" dirty="0" err="1" smtClean="0"/>
              <a:t>лінії</a:t>
            </a:r>
            <a:r>
              <a:rPr lang="ru-RU" sz="1800" dirty="0" smtClean="0"/>
              <a:t> 1.</a:t>
            </a:r>
            <a:endParaRPr lang="ru-RU" sz="1800" i="1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2"/>
          <p:cNvSpPr txBox="1">
            <a:spLocks noGrp="1"/>
          </p:cNvSpPr>
          <p:nvPr>
            <p:ph type="body" idx="1"/>
          </p:nvPr>
        </p:nvSpPr>
        <p:spPr>
          <a:xfrm>
            <a:off x="283778" y="199696"/>
            <a:ext cx="8565931" cy="17236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800" dirty="0" smtClean="0"/>
              <a:t>Наведена схема - </a:t>
            </a:r>
            <a:r>
              <a:rPr lang="ru-RU" sz="1800" dirty="0" err="1" smtClean="0"/>
              <a:t>лише</a:t>
            </a:r>
            <a:r>
              <a:rPr lang="ru-RU" sz="1800" dirty="0" smtClean="0"/>
              <a:t> </a:t>
            </a:r>
            <a:r>
              <a:rPr lang="ru-RU" sz="1800" dirty="0" err="1" smtClean="0"/>
              <a:t>спрощена</a:t>
            </a:r>
            <a:r>
              <a:rPr lang="ru-RU" sz="1800" dirty="0" smtClean="0"/>
              <a:t> </a:t>
            </a:r>
            <a:r>
              <a:rPr lang="ru-RU" sz="1800" dirty="0" err="1" smtClean="0"/>
              <a:t>схема</a:t>
            </a:r>
            <a:r>
              <a:rPr lang="ru-RU" sz="1800" dirty="0" smtClean="0"/>
              <a:t> оборотного </a:t>
            </a:r>
            <a:r>
              <a:rPr lang="ru-RU" sz="1800" dirty="0" err="1" smtClean="0"/>
              <a:t>водопостачання</a:t>
            </a:r>
            <a:r>
              <a:rPr lang="ru-RU" sz="1800" dirty="0" smtClean="0"/>
              <a:t>, в </a:t>
            </a:r>
            <a:r>
              <a:rPr lang="ru-RU" sz="1800" dirty="0" err="1" smtClean="0"/>
              <a:t>окремих</a:t>
            </a:r>
            <a:r>
              <a:rPr lang="ru-RU" sz="1800" dirty="0" smtClean="0"/>
              <a:t> </a:t>
            </a:r>
            <a:r>
              <a:rPr lang="ru-RU" sz="1800" dirty="0" err="1" smtClean="0"/>
              <a:t>виробництвах</a:t>
            </a:r>
            <a:r>
              <a:rPr lang="ru-RU" sz="1800" dirty="0" smtClean="0"/>
              <a:t> вона </a:t>
            </a:r>
            <a:r>
              <a:rPr lang="ru-RU" sz="1800" dirty="0" err="1" smtClean="0"/>
              <a:t>відповідно</a:t>
            </a:r>
            <a:r>
              <a:rPr lang="ru-RU" sz="1800" dirty="0" smtClean="0"/>
              <a:t> </a:t>
            </a:r>
            <a:r>
              <a:rPr lang="ru-RU" sz="1800" dirty="0" err="1" smtClean="0"/>
              <a:t>змінюється</a:t>
            </a:r>
            <a:r>
              <a:rPr lang="ru-RU" sz="1800" dirty="0" smtClean="0"/>
              <a:t>, до </a:t>
            </a:r>
            <a:r>
              <a:rPr lang="ru-RU" sz="1800" dirty="0" err="1" smtClean="0"/>
              <a:t>її</a:t>
            </a:r>
            <a:r>
              <a:rPr lang="ru-RU" sz="1800" dirty="0" smtClean="0"/>
              <a:t> складу </a:t>
            </a:r>
            <a:r>
              <a:rPr lang="ru-RU" sz="1800" dirty="0" err="1" smtClean="0"/>
              <a:t>можуть</a:t>
            </a:r>
            <a:r>
              <a:rPr lang="ru-RU" sz="1800" dirty="0" smtClean="0"/>
              <a:t> бути </a:t>
            </a:r>
            <a:r>
              <a:rPr lang="ru-RU" sz="1800" dirty="0" err="1" smtClean="0"/>
              <a:t>введені</a:t>
            </a:r>
            <a:r>
              <a:rPr lang="ru-RU" sz="1800" dirty="0" smtClean="0"/>
              <a:t> </a:t>
            </a:r>
            <a:r>
              <a:rPr lang="ru-RU" sz="1800" dirty="0" err="1" smtClean="0"/>
              <a:t>інші</a:t>
            </a:r>
            <a:r>
              <a:rPr lang="ru-RU" sz="1800" dirty="0" smtClean="0"/>
              <a:t> </a:t>
            </a:r>
            <a:r>
              <a:rPr lang="ru-RU" sz="1800" dirty="0" err="1" smtClean="0"/>
              <a:t>елементи</a:t>
            </a:r>
            <a:r>
              <a:rPr lang="ru-RU" sz="1800" dirty="0" smtClean="0"/>
              <a:t> </a:t>
            </a:r>
            <a:r>
              <a:rPr lang="ru-RU" sz="1800" dirty="0" err="1" smtClean="0"/>
              <a:t>або</a:t>
            </a:r>
            <a:r>
              <a:rPr lang="ru-RU" sz="1800" dirty="0" smtClean="0"/>
              <a:t> </a:t>
            </a:r>
            <a:r>
              <a:rPr lang="ru-RU" sz="1800" dirty="0" err="1" smtClean="0"/>
              <a:t>деякі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наведених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частин</a:t>
            </a:r>
            <a:r>
              <a:rPr lang="ru-RU" sz="1800" dirty="0" smtClean="0"/>
              <a:t> </a:t>
            </a:r>
            <a:r>
              <a:rPr lang="ru-RU" sz="1800" dirty="0" err="1" smtClean="0"/>
              <a:t>схеми</a:t>
            </a:r>
            <a:r>
              <a:rPr lang="ru-RU" sz="1800" dirty="0" smtClean="0"/>
              <a:t> – </a:t>
            </a:r>
            <a:r>
              <a:rPr lang="ru-RU" sz="1800" dirty="0" err="1" smtClean="0"/>
              <a:t>опущені</a:t>
            </a:r>
            <a:r>
              <a:rPr lang="ru-RU" sz="1800" dirty="0" smtClean="0"/>
              <a:t>, </a:t>
            </a:r>
            <a:r>
              <a:rPr lang="ru-RU" sz="1800" dirty="0" err="1" smtClean="0"/>
              <a:t>але</a:t>
            </a:r>
            <a:r>
              <a:rPr lang="ru-RU" sz="1800" dirty="0" smtClean="0"/>
              <a:t> в </a:t>
            </a:r>
            <a:r>
              <a:rPr lang="ru-RU" sz="1800" dirty="0" err="1" smtClean="0"/>
              <a:t>загальному</a:t>
            </a:r>
            <a:r>
              <a:rPr lang="ru-RU" sz="1800" dirty="0" smtClean="0"/>
              <a:t> вона </a:t>
            </a:r>
            <a:r>
              <a:rPr lang="ru-RU" sz="1800" dirty="0" err="1" smtClean="0"/>
              <a:t>дає</a:t>
            </a:r>
            <a:r>
              <a:rPr lang="ru-RU" sz="1800" dirty="0" smtClean="0"/>
              <a:t> </a:t>
            </a:r>
            <a:r>
              <a:rPr lang="ru-RU" sz="1800" dirty="0" err="1" smtClean="0"/>
              <a:t>уявлення</a:t>
            </a:r>
            <a:r>
              <a:rPr lang="ru-RU" sz="1800" dirty="0" smtClean="0"/>
              <a:t> про </a:t>
            </a:r>
            <a:r>
              <a:rPr lang="ru-RU" sz="1800" dirty="0" err="1" smtClean="0"/>
              <a:t>умови</a:t>
            </a:r>
            <a:r>
              <a:rPr lang="ru-RU" sz="1800" dirty="0" smtClean="0"/>
              <a:t> </a:t>
            </a:r>
            <a:r>
              <a:rPr lang="ru-RU" sz="1800" dirty="0" err="1" smtClean="0"/>
              <a:t>створення</a:t>
            </a:r>
            <a:r>
              <a:rPr lang="ru-RU" sz="1800" dirty="0" smtClean="0"/>
              <a:t> оборотного </a:t>
            </a:r>
            <a:r>
              <a:rPr lang="ru-RU" sz="1800" dirty="0" err="1" smtClean="0"/>
              <a:t>водопостачання</a:t>
            </a:r>
            <a:r>
              <a:rPr lang="ru-RU" sz="1800" dirty="0" smtClean="0"/>
              <a:t> без </a:t>
            </a:r>
            <a:r>
              <a:rPr lang="ru-RU" sz="1800" dirty="0" err="1" smtClean="0"/>
              <a:t>скидання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стоків</a:t>
            </a:r>
            <a:r>
              <a:rPr lang="ru-RU" sz="1800" dirty="0" smtClean="0"/>
              <a:t> </a:t>
            </a:r>
            <a:r>
              <a:rPr lang="ru-RU" sz="1800" dirty="0" smtClean="0"/>
              <a:t>у </a:t>
            </a:r>
            <a:r>
              <a:rPr lang="ru-RU" sz="1800" dirty="0" err="1" smtClean="0"/>
              <a:t>водойми</a:t>
            </a:r>
            <a:r>
              <a:rPr lang="ru-RU" sz="1800" dirty="0" smtClean="0"/>
              <a:t>.</a:t>
            </a:r>
            <a:endParaRPr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9558" y="1619960"/>
            <a:ext cx="3746938" cy="238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62758" y="1913178"/>
            <a:ext cx="513955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Рис. 13.3 – Модель </a:t>
            </a:r>
            <a:r>
              <a:rPr lang="ru-RU" sz="1200" dirty="0" err="1" smtClean="0"/>
              <a:t>системи</a:t>
            </a:r>
            <a:r>
              <a:rPr lang="ru-RU" sz="1200" dirty="0" smtClean="0"/>
              <a:t> </a:t>
            </a:r>
            <a:r>
              <a:rPr lang="ru-RU" sz="1200" dirty="0" err="1" smtClean="0"/>
              <a:t>очищення</a:t>
            </a:r>
            <a:r>
              <a:rPr lang="ru-RU" sz="1200" dirty="0" smtClean="0"/>
              <a:t> </a:t>
            </a:r>
            <a:r>
              <a:rPr lang="ru-RU" sz="1200" dirty="0" err="1" smtClean="0"/>
              <a:t>стічних</a:t>
            </a:r>
            <a:r>
              <a:rPr lang="ru-RU" sz="1200" dirty="0" smtClean="0"/>
              <a:t> вод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їх</a:t>
            </a:r>
            <a:r>
              <a:rPr lang="ru-RU" sz="1200" dirty="0" smtClean="0"/>
              <a:t> </a:t>
            </a:r>
            <a:r>
              <a:rPr lang="ru-RU" sz="1200" dirty="0" err="1" smtClean="0"/>
              <a:t>підготовки</a:t>
            </a:r>
            <a:r>
              <a:rPr lang="ru-RU" sz="1200" dirty="0" smtClean="0"/>
              <a:t> до </a:t>
            </a:r>
            <a:r>
              <a:rPr lang="ru-RU" sz="1200" dirty="0" err="1" smtClean="0"/>
              <a:t>використання</a:t>
            </a:r>
            <a:r>
              <a:rPr lang="ru-RU" sz="1200" dirty="0" smtClean="0"/>
              <a:t> </a:t>
            </a:r>
            <a:r>
              <a:rPr lang="ru-RU" sz="1200" dirty="0" smtClean="0"/>
              <a:t>в </a:t>
            </a:r>
            <a:r>
              <a:rPr lang="ru-RU" sz="1200" dirty="0" err="1" smtClean="0"/>
              <a:t>оборотній</a:t>
            </a:r>
            <a:r>
              <a:rPr lang="ru-RU" sz="1200" dirty="0" smtClean="0"/>
              <a:t> </a:t>
            </a:r>
            <a:r>
              <a:rPr lang="ru-RU" sz="1200" dirty="0" err="1" smtClean="0"/>
              <a:t>системі</a:t>
            </a:r>
            <a:r>
              <a:rPr lang="ru-RU" sz="1200" dirty="0" smtClean="0"/>
              <a:t> </a:t>
            </a:r>
            <a:r>
              <a:rPr lang="ru-RU" sz="1200" dirty="0" err="1" smtClean="0"/>
              <a:t>водопостачання</a:t>
            </a:r>
            <a:r>
              <a:rPr lang="ru-RU" sz="1200" dirty="0" smtClean="0"/>
              <a:t> без </a:t>
            </a:r>
            <a:r>
              <a:rPr lang="ru-RU" sz="1200" dirty="0" err="1" smtClean="0"/>
              <a:t>скидання</a:t>
            </a:r>
            <a:r>
              <a:rPr lang="ru-RU" sz="1200" dirty="0" smtClean="0"/>
              <a:t> </a:t>
            </a:r>
            <a:r>
              <a:rPr lang="ru-RU" sz="1200" dirty="0" err="1" smtClean="0"/>
              <a:t>стічних</a:t>
            </a:r>
            <a:r>
              <a:rPr lang="ru-RU" sz="1200" dirty="0" smtClean="0"/>
              <a:t> вод у </a:t>
            </a:r>
            <a:r>
              <a:rPr lang="ru-RU" sz="1200" dirty="0" err="1" smtClean="0"/>
              <a:t>водойми</a:t>
            </a:r>
            <a:r>
              <a:rPr lang="ru-RU" sz="1200" dirty="0" smtClean="0"/>
              <a:t>:</a:t>
            </a:r>
          </a:p>
          <a:p>
            <a:r>
              <a:rPr lang="ru-RU" sz="1200" dirty="0" smtClean="0"/>
              <a:t>І – </a:t>
            </a:r>
            <a:r>
              <a:rPr lang="ru-RU" sz="1200" dirty="0" err="1" smtClean="0"/>
              <a:t>вузол</a:t>
            </a:r>
            <a:r>
              <a:rPr lang="ru-RU" sz="1200" dirty="0" smtClean="0"/>
              <a:t> оборотного </a:t>
            </a:r>
            <a:r>
              <a:rPr lang="ru-RU" sz="1200" dirty="0" err="1" smtClean="0"/>
              <a:t>водопостачання</a:t>
            </a:r>
            <a:r>
              <a:rPr lang="ru-RU" sz="1200" dirty="0" smtClean="0"/>
              <a:t>; </a:t>
            </a:r>
            <a:r>
              <a:rPr lang="en-US" sz="1200" dirty="0" smtClean="0"/>
              <a:t>II – </a:t>
            </a:r>
            <a:r>
              <a:rPr lang="ru-RU" sz="1200" dirty="0" err="1" smtClean="0"/>
              <a:t>вузол</a:t>
            </a:r>
            <a:r>
              <a:rPr lang="ru-RU" sz="1200" dirty="0" smtClean="0"/>
              <a:t> </a:t>
            </a:r>
            <a:r>
              <a:rPr lang="ru-RU" sz="1200" dirty="0" err="1" smtClean="0"/>
              <a:t>охолодження</a:t>
            </a:r>
            <a:r>
              <a:rPr lang="ru-RU" sz="1200" dirty="0" smtClean="0"/>
              <a:t> </a:t>
            </a:r>
            <a:r>
              <a:rPr lang="ru-RU" sz="1200" dirty="0" err="1" smtClean="0"/>
              <a:t>умовно</a:t>
            </a:r>
            <a:r>
              <a:rPr lang="ru-RU" sz="1200" dirty="0" smtClean="0"/>
              <a:t> </a:t>
            </a:r>
            <a:r>
              <a:rPr lang="ru-RU" sz="1200" dirty="0" err="1" smtClean="0"/>
              <a:t>чистої</a:t>
            </a:r>
            <a:r>
              <a:rPr lang="ru-RU" sz="1200" dirty="0" smtClean="0"/>
              <a:t> </a:t>
            </a:r>
            <a:r>
              <a:rPr lang="ru-RU" sz="1200" dirty="0" smtClean="0"/>
              <a:t>води</a:t>
            </a:r>
            <a:r>
              <a:rPr lang="ru-RU" sz="1200" dirty="0" smtClean="0"/>
              <a:t>; ІІІ – </a:t>
            </a:r>
            <a:r>
              <a:rPr lang="ru-RU" sz="1200" dirty="0" err="1" smtClean="0"/>
              <a:t>технологічні</a:t>
            </a:r>
            <a:r>
              <a:rPr lang="ru-RU" sz="1200" dirty="0" smtClean="0"/>
              <a:t> </a:t>
            </a:r>
            <a:r>
              <a:rPr lang="ru-RU" sz="1200" dirty="0" err="1" smtClean="0"/>
              <a:t>пристрої</a:t>
            </a:r>
            <a:r>
              <a:rPr lang="ru-RU" sz="1200" dirty="0" smtClean="0"/>
              <a:t>; </a:t>
            </a:r>
            <a:r>
              <a:rPr lang="en-US" sz="1200" dirty="0" smtClean="0"/>
              <a:t>IV – </a:t>
            </a:r>
            <a:r>
              <a:rPr lang="ru-RU" sz="1200" dirty="0" err="1" smtClean="0"/>
              <a:t>механічне</a:t>
            </a:r>
            <a:r>
              <a:rPr lang="ru-RU" sz="1200" dirty="0" smtClean="0"/>
              <a:t> </a:t>
            </a:r>
            <a:r>
              <a:rPr lang="ru-RU" sz="1200" dirty="0" err="1" smtClean="0"/>
              <a:t>очищення</a:t>
            </a:r>
            <a:r>
              <a:rPr lang="ru-RU" sz="1200" dirty="0" smtClean="0"/>
              <a:t>; </a:t>
            </a:r>
            <a:r>
              <a:rPr lang="en-US" sz="1200" dirty="0" smtClean="0"/>
              <a:t>V – </a:t>
            </a:r>
            <a:r>
              <a:rPr lang="ru-RU" sz="1200" dirty="0" err="1" smtClean="0"/>
              <a:t>вузол</a:t>
            </a:r>
            <a:r>
              <a:rPr lang="ru-RU" sz="1200" dirty="0" smtClean="0"/>
              <a:t> </a:t>
            </a:r>
            <a:r>
              <a:rPr lang="ru-RU" sz="1200" dirty="0" err="1" smtClean="0"/>
              <a:t>додаткового</a:t>
            </a:r>
            <a:r>
              <a:rPr lang="en-US" sz="1200" dirty="0" smtClean="0"/>
              <a:t> </a:t>
            </a:r>
            <a:r>
              <a:rPr lang="ru-RU" sz="1200" dirty="0" err="1" smtClean="0"/>
              <a:t>очищення</a:t>
            </a:r>
            <a:r>
              <a:rPr lang="ru-RU" sz="1200" dirty="0" smtClean="0"/>
              <a:t>; </a:t>
            </a:r>
            <a:r>
              <a:rPr lang="en-US" sz="1200" dirty="0" smtClean="0"/>
              <a:t>VI – </a:t>
            </a:r>
            <a:r>
              <a:rPr lang="ru-RU" sz="1200" dirty="0" err="1" smtClean="0"/>
              <a:t>механічне</a:t>
            </a:r>
            <a:r>
              <a:rPr lang="ru-RU" sz="1200" dirty="0" smtClean="0"/>
              <a:t> </a:t>
            </a:r>
            <a:r>
              <a:rPr lang="ru-RU" sz="1200" dirty="0" err="1" smtClean="0"/>
              <a:t>очищення</a:t>
            </a:r>
            <a:r>
              <a:rPr lang="ru-RU" sz="1200" dirty="0" smtClean="0"/>
              <a:t>; </a:t>
            </a:r>
            <a:r>
              <a:rPr lang="en-US" sz="1200" dirty="0" smtClean="0"/>
              <a:t>VII – </a:t>
            </a:r>
            <a:r>
              <a:rPr lang="ru-RU" sz="1200" dirty="0" err="1" smtClean="0"/>
              <a:t>вузол</a:t>
            </a:r>
            <a:r>
              <a:rPr lang="ru-RU" sz="1200" dirty="0" smtClean="0"/>
              <a:t> </a:t>
            </a:r>
            <a:r>
              <a:rPr lang="ru-RU" sz="1200" dirty="0" err="1" smtClean="0"/>
              <a:t>підготовлення</a:t>
            </a:r>
            <a:r>
              <a:rPr lang="ru-RU" sz="1200" dirty="0" smtClean="0"/>
              <a:t> </a:t>
            </a:r>
            <a:r>
              <a:rPr lang="ru-RU" sz="1200" dirty="0" err="1" smtClean="0"/>
              <a:t>відходів</a:t>
            </a:r>
            <a:r>
              <a:rPr lang="ru-RU" sz="1200" dirty="0" smtClean="0"/>
              <a:t>;</a:t>
            </a:r>
          </a:p>
          <a:p>
            <a:r>
              <a:rPr lang="en-US" sz="1200" dirty="0" smtClean="0"/>
              <a:t>VIII – </a:t>
            </a:r>
            <a:r>
              <a:rPr lang="ru-RU" sz="1200" dirty="0" err="1" smtClean="0"/>
              <a:t>фізико-хімічне</a:t>
            </a:r>
            <a:r>
              <a:rPr lang="ru-RU" sz="1200" dirty="0" smtClean="0"/>
              <a:t> </a:t>
            </a:r>
            <a:r>
              <a:rPr lang="ru-RU" sz="1200" dirty="0" err="1" smtClean="0"/>
              <a:t>очищення</a:t>
            </a:r>
            <a:r>
              <a:rPr lang="ru-RU" sz="1200" dirty="0" smtClean="0"/>
              <a:t>; </a:t>
            </a:r>
            <a:r>
              <a:rPr lang="en-US" sz="1200" dirty="0" smtClean="0"/>
              <a:t>IX – </a:t>
            </a:r>
            <a:r>
              <a:rPr lang="ru-RU" sz="1200" dirty="0" err="1" smtClean="0"/>
              <a:t>хімічне</a:t>
            </a:r>
            <a:r>
              <a:rPr lang="ru-RU" sz="1200" dirty="0" smtClean="0"/>
              <a:t> </a:t>
            </a:r>
            <a:r>
              <a:rPr lang="ru-RU" sz="1200" dirty="0" err="1" smtClean="0"/>
              <a:t>очищення</a:t>
            </a:r>
            <a:r>
              <a:rPr lang="ru-RU" sz="1200" dirty="0" smtClean="0"/>
              <a:t>; </a:t>
            </a:r>
            <a:r>
              <a:rPr lang="en-US" sz="1200" dirty="0" smtClean="0"/>
              <a:t>X – </a:t>
            </a:r>
            <a:r>
              <a:rPr lang="ru-RU" sz="1200" dirty="0" err="1" smtClean="0"/>
              <a:t>біохімічне</a:t>
            </a:r>
            <a:r>
              <a:rPr lang="ru-RU" sz="1200" dirty="0" smtClean="0"/>
              <a:t> </a:t>
            </a:r>
            <a:r>
              <a:rPr lang="ru-RU" sz="1200" dirty="0" err="1" smtClean="0"/>
              <a:t>очищення</a:t>
            </a:r>
            <a:r>
              <a:rPr lang="ru-RU" sz="1200" dirty="0" smtClean="0"/>
              <a:t>;</a:t>
            </a:r>
          </a:p>
          <a:p>
            <a:r>
              <a:rPr lang="ru-RU" sz="1200" dirty="0" smtClean="0"/>
              <a:t>1 – </a:t>
            </a:r>
            <a:r>
              <a:rPr lang="ru-RU" sz="1200" dirty="0" err="1" smtClean="0"/>
              <a:t>лінія</a:t>
            </a:r>
            <a:r>
              <a:rPr lang="ru-RU" sz="1200" dirty="0" smtClean="0"/>
              <a:t> </a:t>
            </a:r>
            <a:r>
              <a:rPr lang="ru-RU" sz="1200" dirty="0" err="1" smtClean="0"/>
              <a:t>підживлення</a:t>
            </a:r>
            <a:r>
              <a:rPr lang="ru-RU" sz="1200" dirty="0" smtClean="0"/>
              <a:t> </a:t>
            </a:r>
            <a:r>
              <a:rPr lang="ru-RU" sz="1200" dirty="0" err="1" smtClean="0"/>
              <a:t>системи</a:t>
            </a:r>
            <a:r>
              <a:rPr lang="ru-RU" sz="1200" dirty="0" smtClean="0"/>
              <a:t>; 2 – </a:t>
            </a:r>
            <a:r>
              <a:rPr lang="ru-RU" sz="1200" dirty="0" err="1" smtClean="0"/>
              <a:t>лінія</a:t>
            </a:r>
            <a:r>
              <a:rPr lang="ru-RU" sz="1200" dirty="0" smtClean="0"/>
              <a:t> </a:t>
            </a:r>
            <a:r>
              <a:rPr lang="ru-RU" sz="1200" dirty="0" err="1" smtClean="0"/>
              <a:t>умовно</a:t>
            </a:r>
            <a:r>
              <a:rPr lang="ru-RU" sz="1200" dirty="0" smtClean="0"/>
              <a:t> </a:t>
            </a:r>
            <a:r>
              <a:rPr lang="ru-RU" sz="1200" dirty="0" err="1" smtClean="0"/>
              <a:t>чистої</a:t>
            </a:r>
            <a:r>
              <a:rPr lang="ru-RU" sz="1200" dirty="0" smtClean="0"/>
              <a:t> води; 3 – </a:t>
            </a:r>
            <a:r>
              <a:rPr lang="ru-RU" sz="1200" dirty="0" err="1" smtClean="0"/>
              <a:t>лінія</a:t>
            </a:r>
            <a:r>
              <a:rPr lang="ru-RU" sz="1200" dirty="0" smtClean="0"/>
              <a:t> </a:t>
            </a:r>
            <a:r>
              <a:rPr lang="ru-RU" sz="1200" dirty="0" err="1" smtClean="0"/>
              <a:t>чистої</a:t>
            </a:r>
            <a:r>
              <a:rPr lang="ru-RU" sz="1200" dirty="0" smtClean="0"/>
              <a:t> </a:t>
            </a:r>
            <a:r>
              <a:rPr lang="ru-RU" sz="1200" dirty="0" smtClean="0"/>
              <a:t>води</a:t>
            </a:r>
            <a:r>
              <a:rPr lang="ru-RU" sz="1200" dirty="0" smtClean="0"/>
              <a:t>; 4 – </a:t>
            </a:r>
            <a:r>
              <a:rPr lang="ru-RU" sz="1200" dirty="0" err="1" smtClean="0"/>
              <a:t>втрати</a:t>
            </a:r>
            <a:r>
              <a:rPr lang="ru-RU" sz="1200" dirty="0" smtClean="0"/>
              <a:t> води; 5 – </a:t>
            </a:r>
            <a:r>
              <a:rPr lang="ru-RU" sz="1200" dirty="0" err="1" smtClean="0"/>
              <a:t>лінія</a:t>
            </a:r>
            <a:r>
              <a:rPr lang="ru-RU" sz="1200" dirty="0" smtClean="0"/>
              <a:t> </a:t>
            </a:r>
            <a:r>
              <a:rPr lang="ru-RU" sz="1200" dirty="0" err="1" smtClean="0"/>
              <a:t>стічних</a:t>
            </a:r>
            <a:r>
              <a:rPr lang="ru-RU" sz="1200" dirty="0" smtClean="0"/>
              <a:t> вод; 6 – </a:t>
            </a:r>
            <a:r>
              <a:rPr lang="ru-RU" sz="1200" dirty="0" err="1" smtClean="0"/>
              <a:t>лінія</a:t>
            </a:r>
            <a:r>
              <a:rPr lang="ru-RU" sz="1200" dirty="0" smtClean="0"/>
              <a:t> </a:t>
            </a:r>
            <a:r>
              <a:rPr lang="ru-RU" sz="1200" dirty="0" err="1" smtClean="0"/>
              <a:t>очищених</a:t>
            </a:r>
            <a:r>
              <a:rPr lang="ru-RU" sz="1200" dirty="0" smtClean="0"/>
              <a:t> </a:t>
            </a:r>
            <a:r>
              <a:rPr lang="ru-RU" sz="1200" dirty="0" err="1" smtClean="0"/>
              <a:t>стічних</a:t>
            </a:r>
            <a:r>
              <a:rPr lang="ru-RU" sz="1200" dirty="0" smtClean="0"/>
              <a:t> вод;</a:t>
            </a:r>
          </a:p>
          <a:p>
            <a:r>
              <a:rPr lang="ru-RU" sz="1200" dirty="0" smtClean="0"/>
              <a:t>7 – </a:t>
            </a:r>
            <a:r>
              <a:rPr lang="ru-RU" sz="1200" dirty="0" err="1" smtClean="0"/>
              <a:t>лінія</a:t>
            </a:r>
            <a:r>
              <a:rPr lang="ru-RU" sz="1200" dirty="0" smtClean="0"/>
              <a:t> </a:t>
            </a:r>
            <a:r>
              <a:rPr lang="ru-RU" sz="1200" dirty="0" err="1" smtClean="0"/>
              <a:t>подачі</a:t>
            </a:r>
            <a:r>
              <a:rPr lang="ru-RU" sz="1200" dirty="0" smtClean="0"/>
              <a:t> </a:t>
            </a:r>
            <a:r>
              <a:rPr lang="ru-RU" sz="1200" dirty="0" err="1" smtClean="0"/>
              <a:t>чистої</a:t>
            </a:r>
            <a:r>
              <a:rPr lang="ru-RU" sz="1200" dirty="0" smtClean="0"/>
              <a:t> води </a:t>
            </a:r>
            <a:r>
              <a:rPr lang="ru-RU" sz="1200" dirty="0" err="1" smtClean="0"/>
              <a:t>з</a:t>
            </a:r>
            <a:r>
              <a:rPr lang="ru-RU" sz="1200" dirty="0" smtClean="0"/>
              <a:t> </a:t>
            </a:r>
            <a:r>
              <a:rPr lang="ru-RU" sz="1200" dirty="0" err="1" smtClean="0"/>
              <a:t>вузла</a:t>
            </a:r>
            <a:r>
              <a:rPr lang="ru-RU" sz="1200" dirty="0" smtClean="0"/>
              <a:t> </a:t>
            </a:r>
            <a:r>
              <a:rPr lang="ru-RU" sz="1200" dirty="0" err="1" smtClean="0"/>
              <a:t>підготовлення</a:t>
            </a:r>
            <a:r>
              <a:rPr lang="ru-RU" sz="1200" dirty="0" smtClean="0"/>
              <a:t> </a:t>
            </a:r>
            <a:r>
              <a:rPr lang="ru-RU" sz="1200" dirty="0" err="1" smtClean="0"/>
              <a:t>відходів</a:t>
            </a:r>
            <a:r>
              <a:rPr lang="ru-RU" sz="1200" dirty="0" smtClean="0"/>
              <a:t>; 8 – </a:t>
            </a:r>
            <a:r>
              <a:rPr lang="ru-RU" sz="1200" dirty="0" err="1" smtClean="0"/>
              <a:t>лінія</a:t>
            </a:r>
            <a:r>
              <a:rPr lang="ru-RU" sz="1200" dirty="0" smtClean="0"/>
              <a:t> </a:t>
            </a:r>
            <a:r>
              <a:rPr lang="ru-RU" sz="1200" dirty="0" err="1" smtClean="0"/>
              <a:t>виведення</a:t>
            </a:r>
            <a:r>
              <a:rPr lang="en-US" sz="1200" dirty="0" smtClean="0"/>
              <a:t> </a:t>
            </a:r>
            <a:r>
              <a:rPr lang="ru-RU" sz="1200" dirty="0" err="1" smtClean="0"/>
              <a:t>зволожених</a:t>
            </a:r>
            <a:r>
              <a:rPr lang="ru-RU" sz="1200" dirty="0" smtClean="0"/>
              <a:t> </a:t>
            </a:r>
            <a:r>
              <a:rPr lang="ru-RU" sz="1200" dirty="0" err="1" smtClean="0"/>
              <a:t>відходів</a:t>
            </a:r>
            <a:r>
              <a:rPr lang="ru-RU" sz="1200" dirty="0" smtClean="0"/>
              <a:t> </a:t>
            </a:r>
            <a:r>
              <a:rPr lang="ru-RU" sz="1200" dirty="0" err="1" smtClean="0"/>
              <a:t>від</a:t>
            </a:r>
            <a:r>
              <a:rPr lang="ru-RU" sz="1200" dirty="0" smtClean="0"/>
              <a:t> </a:t>
            </a:r>
            <a:r>
              <a:rPr lang="ru-RU" sz="1200" dirty="0" err="1" smtClean="0"/>
              <a:t>очисних</a:t>
            </a:r>
            <a:r>
              <a:rPr lang="ru-RU" sz="1200" dirty="0" smtClean="0"/>
              <a:t> </a:t>
            </a:r>
            <a:r>
              <a:rPr lang="ru-RU" sz="1200" dirty="0" err="1" smtClean="0"/>
              <a:t>пристроїв</a:t>
            </a:r>
            <a:r>
              <a:rPr lang="ru-RU" sz="1200" dirty="0" smtClean="0"/>
              <a:t>; 9 – </a:t>
            </a:r>
            <a:r>
              <a:rPr lang="ru-RU" sz="1200" dirty="0" err="1" smtClean="0"/>
              <a:t>лінія</a:t>
            </a:r>
            <a:r>
              <a:rPr lang="ru-RU" sz="1200" dirty="0" smtClean="0"/>
              <a:t> </a:t>
            </a:r>
            <a:r>
              <a:rPr lang="ru-RU" sz="1200" dirty="0" err="1" smtClean="0"/>
              <a:t>повернення</a:t>
            </a:r>
            <a:r>
              <a:rPr lang="ru-RU" sz="1200" dirty="0" smtClean="0"/>
              <a:t> </a:t>
            </a:r>
            <a:r>
              <a:rPr lang="ru-RU" sz="1200" dirty="0" err="1" smtClean="0"/>
              <a:t>корисних</a:t>
            </a:r>
            <a:r>
              <a:rPr lang="ru-RU" sz="1200" dirty="0" smtClean="0"/>
              <a:t> </a:t>
            </a:r>
            <a:r>
              <a:rPr lang="ru-RU" sz="1200" dirty="0" err="1" smtClean="0"/>
              <a:t>відходів</a:t>
            </a:r>
            <a:endParaRPr lang="ru-RU" sz="1200" dirty="0" smtClean="0"/>
          </a:p>
          <a:p>
            <a:r>
              <a:rPr lang="ru-RU" sz="1200" dirty="0" smtClean="0"/>
              <a:t>в </a:t>
            </a:r>
            <a:r>
              <a:rPr lang="ru-RU" sz="1200" dirty="0" err="1" smtClean="0"/>
              <a:t>технологічні</a:t>
            </a:r>
            <a:r>
              <a:rPr lang="ru-RU" sz="1200" dirty="0" smtClean="0"/>
              <a:t> </a:t>
            </a:r>
            <a:r>
              <a:rPr lang="ru-RU" sz="1200" dirty="0" err="1" smtClean="0"/>
              <a:t>пристрої</a:t>
            </a:r>
            <a:r>
              <a:rPr lang="ru-RU" sz="1200" dirty="0" smtClean="0"/>
              <a:t>; 10 – </a:t>
            </a:r>
            <a:r>
              <a:rPr lang="ru-RU" sz="1200" dirty="0" err="1" smtClean="0"/>
              <a:t>лінія</a:t>
            </a:r>
            <a:r>
              <a:rPr lang="ru-RU" sz="1200" dirty="0" smtClean="0"/>
              <a:t> </a:t>
            </a:r>
            <a:r>
              <a:rPr lang="ru-RU" sz="1200" dirty="0" err="1" smtClean="0"/>
              <a:t>виведення</a:t>
            </a:r>
            <a:r>
              <a:rPr lang="ru-RU" sz="1200" dirty="0" smtClean="0"/>
              <a:t> </a:t>
            </a:r>
            <a:r>
              <a:rPr lang="ru-RU" sz="1200" dirty="0" err="1" smtClean="0"/>
              <a:t>відходів</a:t>
            </a:r>
            <a:r>
              <a:rPr lang="ru-RU" sz="1200" dirty="0" smtClean="0"/>
              <a:t> на </a:t>
            </a:r>
            <a:r>
              <a:rPr lang="ru-RU" sz="1200" dirty="0" err="1" smtClean="0"/>
              <a:t>знищення</a:t>
            </a:r>
            <a:endParaRPr lang="ru-RU" sz="1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10207" y="168166"/>
            <a:ext cx="8765627" cy="4624551"/>
          </a:xfrm>
        </p:spPr>
        <p:txBody>
          <a:bodyPr>
            <a:noAutofit/>
          </a:bodyPr>
          <a:lstStyle/>
          <a:p>
            <a:r>
              <a:rPr lang="ru-RU" sz="1800" dirty="0" err="1" smtClean="0"/>
              <a:t>Основним</a:t>
            </a:r>
            <a:r>
              <a:rPr lang="ru-RU" sz="1800" dirty="0" smtClean="0"/>
              <a:t> </a:t>
            </a:r>
            <a:r>
              <a:rPr lang="ru-RU" sz="1800" dirty="0" err="1" smtClean="0"/>
              <a:t>показником</a:t>
            </a:r>
            <a:r>
              <a:rPr lang="ru-RU" sz="1800" dirty="0" smtClean="0"/>
              <a:t> </a:t>
            </a:r>
            <a:r>
              <a:rPr lang="ru-RU" sz="1800" dirty="0" err="1" smtClean="0"/>
              <a:t>належного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функціонування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виробництва</a:t>
            </a:r>
            <a:r>
              <a:rPr lang="ru-RU" sz="1800" dirty="0" smtClean="0"/>
              <a:t> </a:t>
            </a:r>
            <a:r>
              <a:rPr lang="ru-RU" sz="1800" dirty="0" err="1" smtClean="0"/>
              <a:t>є</a:t>
            </a:r>
            <a:r>
              <a:rPr lang="ru-RU" sz="1800" dirty="0" smtClean="0"/>
              <a:t> </a:t>
            </a:r>
            <a:r>
              <a:rPr lang="ru-RU" sz="1800" b="1" i="1" dirty="0" err="1" smtClean="0"/>
              <a:t>кратність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використання</a:t>
            </a:r>
            <a:r>
              <a:rPr lang="ru-RU" sz="1800" b="1" i="1" dirty="0" smtClean="0"/>
              <a:t> </a:t>
            </a:r>
            <a:r>
              <a:rPr lang="ru-RU" sz="1800" b="1" i="1" dirty="0" smtClean="0"/>
              <a:t>води. </a:t>
            </a:r>
            <a:r>
              <a:rPr lang="ru-RU" sz="1800" i="1" dirty="0" smtClean="0"/>
              <a:t>Цей </a:t>
            </a:r>
            <a:r>
              <a:rPr lang="ru-RU" sz="1800" i="1" dirty="0" err="1" smtClean="0"/>
              <a:t>показник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визначається</a:t>
            </a:r>
            <a:r>
              <a:rPr lang="ru-RU" sz="1800" i="1" dirty="0" smtClean="0"/>
              <a:t> як </a:t>
            </a:r>
            <a:r>
              <a:rPr lang="ru-RU" sz="1800" i="1" dirty="0" err="1" smtClean="0"/>
              <a:t>відношення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загального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обся</a:t>
            </a:r>
            <a:r>
              <a:rPr lang="ru-RU" sz="1800" dirty="0" err="1" smtClean="0"/>
              <a:t>гу</a:t>
            </a:r>
            <a:r>
              <a:rPr lang="ru-RU" sz="1800" dirty="0" smtClean="0"/>
              <a:t> </a:t>
            </a:r>
            <a:r>
              <a:rPr lang="ru-RU" sz="1800" dirty="0" err="1" smtClean="0"/>
              <a:t>спожитої</a:t>
            </a:r>
            <a:r>
              <a:rPr lang="ru-RU" sz="1800" dirty="0" smtClean="0"/>
              <a:t> </a:t>
            </a:r>
            <a:r>
              <a:rPr lang="ru-RU" sz="1800" dirty="0" err="1" smtClean="0"/>
              <a:t>підприємством</a:t>
            </a:r>
            <a:r>
              <a:rPr lang="ru-RU" sz="1800" dirty="0" smtClean="0"/>
              <a:t> води до </a:t>
            </a:r>
            <a:r>
              <a:rPr lang="ru-RU" sz="1800" dirty="0" err="1" smtClean="0"/>
              <a:t>обсягу</a:t>
            </a:r>
            <a:r>
              <a:rPr lang="ru-RU" sz="1800" dirty="0" smtClean="0"/>
              <a:t> </a:t>
            </a:r>
            <a:r>
              <a:rPr lang="ru-RU" sz="1800" dirty="0" err="1" smtClean="0"/>
              <a:t>свіжої</a:t>
            </a:r>
            <a:r>
              <a:rPr lang="ru-RU" sz="1800" dirty="0" smtClean="0"/>
              <a:t> води за той </a:t>
            </a:r>
            <a:r>
              <a:rPr lang="ru-RU" sz="1800" dirty="0" err="1" smtClean="0"/>
              <a:t>самий</a:t>
            </a:r>
            <a:r>
              <a:rPr lang="ru-RU" sz="1800" dirty="0" smtClean="0"/>
              <a:t> час.</a:t>
            </a:r>
          </a:p>
          <a:p>
            <a:r>
              <a:rPr lang="ru-RU" sz="1800" dirty="0" err="1" smtClean="0"/>
              <a:t>Кратність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використання</a:t>
            </a:r>
            <a:r>
              <a:rPr lang="ru-RU" sz="1800" dirty="0" smtClean="0"/>
              <a:t> води в </a:t>
            </a:r>
            <a:r>
              <a:rPr lang="ru-RU" sz="1800" dirty="0" err="1" smtClean="0"/>
              <a:t>промисловості</a:t>
            </a:r>
            <a:r>
              <a:rPr lang="ru-RU" sz="1800" dirty="0" smtClean="0"/>
              <a:t> </a:t>
            </a:r>
            <a:r>
              <a:rPr lang="ru-RU" sz="1800" dirty="0" err="1" smtClean="0"/>
              <a:t>нашої</a:t>
            </a:r>
            <a:r>
              <a:rPr lang="ru-RU" sz="1800" dirty="0" smtClean="0"/>
              <a:t> </a:t>
            </a:r>
            <a:r>
              <a:rPr lang="ru-RU" sz="1800" dirty="0" err="1" smtClean="0"/>
              <a:t>країни</a:t>
            </a:r>
            <a:r>
              <a:rPr lang="ru-RU" sz="1800" dirty="0" smtClean="0"/>
              <a:t> </a:t>
            </a:r>
            <a:r>
              <a:rPr lang="ru-RU" sz="1800" dirty="0" err="1" smtClean="0"/>
              <a:t>ще</a:t>
            </a:r>
            <a:r>
              <a:rPr lang="ru-RU" sz="1800" dirty="0" smtClean="0"/>
              <a:t> </a:t>
            </a:r>
            <a:r>
              <a:rPr lang="ru-RU" sz="1800" dirty="0" err="1" smtClean="0"/>
              <a:t>досить</a:t>
            </a:r>
            <a:r>
              <a:rPr lang="ru-RU" sz="1800" dirty="0" smtClean="0"/>
              <a:t> </a:t>
            </a:r>
            <a:r>
              <a:rPr lang="ru-RU" sz="1800" dirty="0" smtClean="0"/>
              <a:t>невелика</a:t>
            </a:r>
            <a:r>
              <a:rPr lang="ru-RU" sz="1800" dirty="0" smtClean="0"/>
              <a:t>. У </a:t>
            </a:r>
            <a:r>
              <a:rPr lang="ru-RU" sz="1800" dirty="0" err="1" smtClean="0"/>
              <a:t>легкій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промисловості</a:t>
            </a:r>
            <a:r>
              <a:rPr lang="ru-RU" sz="1800" dirty="0" smtClean="0"/>
              <a:t> </a:t>
            </a:r>
            <a:r>
              <a:rPr lang="ru-RU" sz="1800" dirty="0" err="1" smtClean="0"/>
              <a:t>кратність</a:t>
            </a:r>
            <a:r>
              <a:rPr lang="ru-RU" sz="1800" dirty="0" smtClean="0"/>
              <a:t> становить </a:t>
            </a:r>
            <a:r>
              <a:rPr lang="ru-RU" sz="1800" dirty="0" err="1" smtClean="0"/>
              <a:t>близько</a:t>
            </a:r>
            <a:r>
              <a:rPr lang="ru-RU" sz="1800" dirty="0" smtClean="0"/>
              <a:t> </a:t>
            </a:r>
            <a:r>
              <a:rPr lang="ru-RU" sz="1800" dirty="0" err="1" smtClean="0"/>
              <a:t>одиниці</a:t>
            </a:r>
            <a:r>
              <a:rPr lang="ru-RU" sz="1800" dirty="0" smtClean="0"/>
              <a:t>, у </a:t>
            </a:r>
            <a:r>
              <a:rPr lang="ru-RU" sz="1800" dirty="0" err="1" smtClean="0"/>
              <a:t>теплоенергетиці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виробництві</a:t>
            </a:r>
            <a:r>
              <a:rPr lang="ru-RU" sz="1800" dirty="0" smtClean="0"/>
              <a:t> </a:t>
            </a:r>
            <a:r>
              <a:rPr lang="ru-RU" sz="1800" dirty="0" err="1" smtClean="0"/>
              <a:t>паперу</a:t>
            </a:r>
            <a:r>
              <a:rPr lang="ru-RU" sz="1800" dirty="0" smtClean="0"/>
              <a:t> – </a:t>
            </a:r>
            <a:r>
              <a:rPr lang="ru-RU" sz="1800" dirty="0" err="1" smtClean="0"/>
              <a:t>близько</a:t>
            </a:r>
            <a:r>
              <a:rPr lang="ru-RU" sz="1800" dirty="0" smtClean="0"/>
              <a:t> </a:t>
            </a:r>
            <a:r>
              <a:rPr lang="ru-RU" sz="1800" dirty="0" err="1" smtClean="0"/>
              <a:t>двох</a:t>
            </a:r>
            <a:r>
              <a:rPr lang="ru-RU" sz="1800" dirty="0" smtClean="0"/>
              <a:t>, у </a:t>
            </a:r>
            <a:r>
              <a:rPr lang="ru-RU" sz="1800" dirty="0" err="1" smtClean="0"/>
              <a:t>харчовій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вугільній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промисловості</a:t>
            </a:r>
            <a:r>
              <a:rPr lang="ru-RU" sz="1800" dirty="0" smtClean="0"/>
              <a:t> – </a:t>
            </a:r>
            <a:r>
              <a:rPr lang="ru-RU" sz="1800" dirty="0" smtClean="0"/>
              <a:t>не </a:t>
            </a:r>
            <a:r>
              <a:rPr lang="ru-RU" sz="1800" dirty="0" err="1" smtClean="0"/>
              <a:t>набагато</a:t>
            </a:r>
            <a:r>
              <a:rPr lang="ru-RU" sz="1800" dirty="0" smtClean="0"/>
              <a:t> </a:t>
            </a:r>
            <a:r>
              <a:rPr lang="ru-RU" sz="1800" dirty="0" err="1" smtClean="0"/>
              <a:t>більше</a:t>
            </a:r>
            <a:r>
              <a:rPr lang="ru-RU" sz="1800" dirty="0" smtClean="0"/>
              <a:t> </a:t>
            </a:r>
            <a:r>
              <a:rPr lang="ru-RU" sz="1800" dirty="0" err="1" smtClean="0"/>
              <a:t>трьох</a:t>
            </a:r>
            <a:r>
              <a:rPr lang="ru-RU" sz="1800" dirty="0" smtClean="0"/>
              <a:t>. У </a:t>
            </a:r>
            <a:r>
              <a:rPr lang="ru-RU" sz="1800" dirty="0" err="1" smtClean="0"/>
              <a:t>хімічній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нафтопереробній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промисловості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займає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провідне</a:t>
            </a:r>
            <a:r>
              <a:rPr lang="ru-RU" sz="1800" dirty="0" smtClean="0"/>
              <a:t> </a:t>
            </a:r>
            <a:r>
              <a:rPr lang="ru-RU" sz="1800" dirty="0" err="1" smtClean="0"/>
              <a:t>положення</a:t>
            </a:r>
            <a:r>
              <a:rPr lang="ru-RU" sz="1800" dirty="0" smtClean="0"/>
              <a:t> за оборотом води, </a:t>
            </a:r>
            <a:r>
              <a:rPr lang="ru-RU" sz="1800" dirty="0" err="1" smtClean="0"/>
              <a:t>кратність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її</a:t>
            </a:r>
            <a:r>
              <a:rPr lang="ru-RU" sz="1800" dirty="0" smtClean="0"/>
              <a:t> </a:t>
            </a:r>
            <a:r>
              <a:rPr lang="ru-RU" sz="1800" dirty="0" err="1" smtClean="0"/>
              <a:t>використання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складає</a:t>
            </a:r>
            <a:r>
              <a:rPr lang="ru-RU" sz="1800" dirty="0" smtClean="0"/>
              <a:t>, </a:t>
            </a:r>
            <a:r>
              <a:rPr lang="ru-RU" sz="1800" dirty="0" smtClean="0"/>
              <a:t>у </a:t>
            </a:r>
            <a:r>
              <a:rPr lang="ru-RU" sz="1800" dirty="0" err="1" smtClean="0"/>
              <a:t>залежності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</a:t>
            </a:r>
            <a:r>
              <a:rPr lang="ru-RU" sz="1800" dirty="0" err="1" smtClean="0"/>
              <a:t>підгалузі</a:t>
            </a:r>
            <a:r>
              <a:rPr lang="ru-RU" sz="1800" dirty="0" smtClean="0"/>
              <a:t>,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5 до 7. Для </a:t>
            </a:r>
            <a:r>
              <a:rPr lang="ru-RU" sz="1800" dirty="0" err="1" smtClean="0"/>
              <a:t>окремих</a:t>
            </a:r>
            <a:r>
              <a:rPr lang="ru-RU" sz="1800" dirty="0" smtClean="0"/>
              <a:t> </a:t>
            </a:r>
            <a:r>
              <a:rPr lang="ru-RU" sz="1800" dirty="0" err="1" smtClean="0"/>
              <a:t>хімічних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підприємств</a:t>
            </a:r>
            <a:r>
              <a:rPr lang="ru-RU" sz="1800" dirty="0" smtClean="0"/>
              <a:t> у </a:t>
            </a:r>
            <a:r>
              <a:rPr lang="ru-RU" sz="1800" dirty="0" err="1" smtClean="0"/>
              <a:t>результаті</a:t>
            </a:r>
            <a:r>
              <a:rPr lang="ru-RU" sz="1800" dirty="0" smtClean="0"/>
              <a:t> </a:t>
            </a:r>
            <a:r>
              <a:rPr lang="ru-RU" sz="1800" dirty="0" err="1" smtClean="0"/>
              <a:t>організації</a:t>
            </a:r>
            <a:r>
              <a:rPr lang="ru-RU" sz="1800" dirty="0" smtClean="0"/>
              <a:t> оборотного </a:t>
            </a:r>
            <a:r>
              <a:rPr lang="ru-RU" sz="1800" dirty="0" err="1" smtClean="0"/>
              <a:t>водопостачання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вторинного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використання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стічних</a:t>
            </a:r>
            <a:r>
              <a:rPr lang="ru-RU" sz="1800" dirty="0" smtClean="0"/>
              <a:t> вод </a:t>
            </a:r>
            <a:r>
              <a:rPr lang="ru-RU" sz="1800" dirty="0" err="1" smtClean="0"/>
              <a:t>забір</a:t>
            </a:r>
            <a:r>
              <a:rPr lang="ru-RU" sz="1800" dirty="0" smtClean="0"/>
              <a:t> води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відкритих</a:t>
            </a:r>
            <a:r>
              <a:rPr lang="ru-RU" sz="1800" dirty="0" smtClean="0"/>
              <a:t> </a:t>
            </a:r>
            <a:r>
              <a:rPr lang="ru-RU" sz="1800" dirty="0" err="1" smtClean="0"/>
              <a:t>водойм</a:t>
            </a:r>
            <a:r>
              <a:rPr lang="ru-RU" sz="1800" dirty="0" smtClean="0"/>
              <a:t> </a:t>
            </a:r>
            <a:r>
              <a:rPr lang="ru-RU" sz="1800" dirty="0" err="1" smtClean="0"/>
              <a:t>знижений</a:t>
            </a:r>
            <a:r>
              <a:rPr lang="ru-RU" sz="1800" dirty="0" smtClean="0"/>
              <a:t> у 15–20 </a:t>
            </a:r>
            <a:r>
              <a:rPr lang="ru-RU" sz="1800" dirty="0" err="1" smtClean="0"/>
              <a:t>разів</a:t>
            </a:r>
            <a:r>
              <a:rPr lang="ru-RU" sz="1800" dirty="0" smtClean="0"/>
              <a:t> у </a:t>
            </a:r>
            <a:r>
              <a:rPr lang="ru-RU" sz="1800" dirty="0" err="1" smtClean="0"/>
              <a:t>порівнянні</a:t>
            </a:r>
            <a:r>
              <a:rPr lang="ru-RU" sz="1800" dirty="0" smtClean="0"/>
              <a:t> </a:t>
            </a:r>
            <a:r>
              <a:rPr lang="ru-RU" sz="1800" dirty="0" err="1" smtClean="0"/>
              <a:t>із</a:t>
            </a:r>
            <a:r>
              <a:rPr lang="ru-RU" sz="1800" dirty="0" smtClean="0"/>
              <a:t> </a:t>
            </a:r>
            <a:r>
              <a:rPr lang="ru-RU" sz="1800" dirty="0" smtClean="0"/>
              <a:t>забором </a:t>
            </a:r>
            <a:r>
              <a:rPr lang="ru-RU" sz="1800" dirty="0" smtClean="0"/>
              <a:t>води за </a:t>
            </a:r>
            <a:r>
              <a:rPr lang="ru-RU" sz="1800" dirty="0" err="1" smtClean="0"/>
              <a:t>прямостічного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водопостачання</a:t>
            </a:r>
            <a:r>
              <a:rPr lang="ru-RU" sz="1800" dirty="0" smtClean="0"/>
              <a:t>. </a:t>
            </a:r>
            <a:r>
              <a:rPr lang="ru-RU" sz="1800" dirty="0" err="1" smtClean="0"/>
              <a:t>Одночасно</a:t>
            </a:r>
            <a:r>
              <a:rPr lang="ru-RU" sz="1800" dirty="0" smtClean="0"/>
              <a:t> </a:t>
            </a:r>
            <a:r>
              <a:rPr lang="ru-RU" sz="1800" dirty="0" err="1" smtClean="0"/>
              <a:t>значно</a:t>
            </a:r>
            <a:r>
              <a:rPr lang="ru-RU" sz="1800" dirty="0" smtClean="0"/>
              <a:t> </a:t>
            </a:r>
            <a:r>
              <a:rPr lang="ru-RU" sz="1800" dirty="0" err="1" smtClean="0"/>
              <a:t>скорочується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скидання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забруднених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стічних</a:t>
            </a:r>
            <a:r>
              <a:rPr lang="ru-RU" sz="1800" dirty="0" smtClean="0"/>
              <a:t> вод у </a:t>
            </a:r>
            <a:r>
              <a:rPr lang="ru-RU" sz="1800" dirty="0" err="1" smtClean="0"/>
              <a:t>водойми</a:t>
            </a:r>
            <a:r>
              <a:rPr lang="ru-RU" sz="1800" dirty="0" smtClean="0"/>
              <a:t>, а за </a:t>
            </a:r>
            <a:r>
              <a:rPr lang="ru-RU" sz="1800" dirty="0" err="1" smtClean="0"/>
              <a:t>безстічного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водопостачання</a:t>
            </a:r>
            <a:r>
              <a:rPr lang="ru-RU" sz="1800" dirty="0" smtClean="0"/>
              <a:t> – </a:t>
            </a:r>
            <a:r>
              <a:rPr lang="ru-RU" sz="1800" dirty="0" err="1" smtClean="0"/>
              <a:t>цілком</a:t>
            </a:r>
            <a:r>
              <a:rPr lang="ru-RU" sz="1800" dirty="0" smtClean="0"/>
              <a:t> </a:t>
            </a:r>
            <a:r>
              <a:rPr lang="ru-RU" sz="1800" dirty="0" err="1" smtClean="0"/>
              <a:t>відсутні</a:t>
            </a:r>
            <a:r>
              <a:rPr lang="ru-RU" sz="1800" dirty="0" smtClean="0"/>
              <a:t> </a:t>
            </a:r>
            <a:r>
              <a:rPr lang="ru-RU" sz="1800" dirty="0" err="1" smtClean="0"/>
              <a:t>стічні</a:t>
            </a:r>
            <a:r>
              <a:rPr lang="ru-RU" sz="1800" dirty="0" smtClean="0"/>
              <a:t> води.</a:t>
            </a:r>
            <a:endParaRPr lang="ru-RU" sz="1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0207" y="231228"/>
            <a:ext cx="8639503" cy="1965434"/>
          </a:xfrm>
        </p:spPr>
        <p:txBody>
          <a:bodyPr>
            <a:noAutofit/>
          </a:bodyPr>
          <a:lstStyle/>
          <a:p>
            <a:r>
              <a:rPr lang="ru-RU" sz="1600" dirty="0" smtClean="0"/>
              <a:t>До води,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циркулює</a:t>
            </a:r>
            <a:r>
              <a:rPr lang="ru-RU" sz="1600" dirty="0" smtClean="0"/>
              <a:t> в </a:t>
            </a:r>
            <a:r>
              <a:rPr lang="ru-RU" sz="1600" dirty="0" err="1" smtClean="0"/>
              <a:t>оборотній</a:t>
            </a:r>
            <a:r>
              <a:rPr lang="ru-RU" sz="1600" dirty="0" smtClean="0"/>
              <a:t> </a:t>
            </a:r>
            <a:r>
              <a:rPr lang="ru-RU" sz="1600" dirty="0" err="1" smtClean="0"/>
              <a:t>системі</a:t>
            </a:r>
            <a:r>
              <a:rPr lang="ru-RU" sz="1600" dirty="0" smtClean="0"/>
              <a:t>, </a:t>
            </a:r>
            <a:r>
              <a:rPr lang="ru-RU" sz="1600" dirty="0" err="1" smtClean="0"/>
              <a:t>висувають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вимоги</a:t>
            </a:r>
            <a:r>
              <a:rPr lang="ru-RU" sz="1600" dirty="0" smtClean="0"/>
              <a:t> не </a:t>
            </a:r>
            <a:r>
              <a:rPr lang="ru-RU" sz="1600" dirty="0" err="1" smtClean="0"/>
              <a:t>лише</a:t>
            </a:r>
            <a:r>
              <a:rPr lang="ru-RU" sz="1600" dirty="0" smtClean="0"/>
              <a:t> </a:t>
            </a:r>
            <a:r>
              <a:rPr lang="ru-RU" sz="1600" dirty="0" err="1" smtClean="0"/>
              <a:t>щодо</a:t>
            </a:r>
            <a:r>
              <a:rPr lang="ru-RU" sz="1600" dirty="0" smtClean="0"/>
              <a:t> </a:t>
            </a:r>
            <a:r>
              <a:rPr lang="ru-RU" sz="1600" dirty="0" err="1" smtClean="0"/>
              <a:t>забезпечення</a:t>
            </a:r>
            <a:r>
              <a:rPr lang="ru-RU" sz="1600" dirty="0" smtClean="0"/>
              <a:t> нормального </a:t>
            </a:r>
            <a:r>
              <a:rPr lang="ru-RU" sz="1600" dirty="0" err="1" smtClean="0"/>
              <a:t>технологічного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процесу</a:t>
            </a:r>
            <a:r>
              <a:rPr lang="ru-RU" sz="1600" dirty="0" smtClean="0"/>
              <a:t> </a:t>
            </a:r>
            <a:r>
              <a:rPr lang="ru-RU" sz="1600" dirty="0" err="1" smtClean="0"/>
              <a:t>виробництва</a:t>
            </a:r>
            <a:r>
              <a:rPr lang="ru-RU" sz="1600" dirty="0" smtClean="0"/>
              <a:t>, </a:t>
            </a:r>
            <a:r>
              <a:rPr lang="ru-RU" sz="1600" dirty="0" err="1" smtClean="0"/>
              <a:t>але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дотримання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санітарно-гігієнічних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нормативів</a:t>
            </a:r>
            <a:r>
              <a:rPr lang="ru-RU" sz="1600" dirty="0" smtClean="0"/>
              <a:t>. </a:t>
            </a:r>
            <a:r>
              <a:rPr lang="ru-RU" sz="1600" dirty="0" err="1" smtClean="0"/>
              <a:t>Оборотна</a:t>
            </a:r>
            <a:r>
              <a:rPr lang="ru-RU" sz="1600" dirty="0" smtClean="0"/>
              <a:t> вода повинна бути </a:t>
            </a:r>
            <a:r>
              <a:rPr lang="ru-RU" sz="1600" dirty="0" err="1" smtClean="0"/>
              <a:t>нешкідливою</a:t>
            </a:r>
            <a:r>
              <a:rPr lang="ru-RU" sz="1600" dirty="0" smtClean="0"/>
              <a:t> </a:t>
            </a:r>
            <a:r>
              <a:rPr lang="ru-RU" sz="1600" dirty="0" smtClean="0"/>
              <a:t>для </a:t>
            </a:r>
            <a:r>
              <a:rPr lang="ru-RU" sz="1600" dirty="0" err="1" smtClean="0"/>
              <a:t>виробничого</a:t>
            </a:r>
            <a:r>
              <a:rPr lang="ru-RU" sz="1600" dirty="0" smtClean="0"/>
              <a:t> персоналу </a:t>
            </a:r>
            <a:r>
              <a:rPr lang="ru-RU" sz="1600" dirty="0" err="1" smtClean="0"/>
              <a:t>і</a:t>
            </a:r>
            <a:r>
              <a:rPr lang="ru-RU" sz="1600" dirty="0" smtClean="0"/>
              <a:t> не </a:t>
            </a:r>
            <a:r>
              <a:rPr lang="ru-RU" sz="1600" dirty="0" err="1" smtClean="0"/>
              <a:t>мати</a:t>
            </a:r>
            <a:r>
              <a:rPr lang="ru-RU" sz="1600" dirty="0" smtClean="0"/>
              <a:t> </a:t>
            </a:r>
            <a:r>
              <a:rPr lang="ru-RU" sz="1600" dirty="0" err="1" smtClean="0"/>
              <a:t>неприємного</a:t>
            </a:r>
            <a:r>
              <a:rPr lang="ru-RU" sz="1600" dirty="0" smtClean="0"/>
              <a:t> запаху. Особливо </a:t>
            </a:r>
            <a:r>
              <a:rPr lang="ru-RU" sz="1600" dirty="0" err="1" smtClean="0"/>
              <a:t>важлива</a:t>
            </a:r>
            <a:r>
              <a:rPr lang="ru-RU" sz="1600" dirty="0" smtClean="0"/>
              <a:t> </a:t>
            </a:r>
            <a:r>
              <a:rPr lang="ru-RU" sz="1600" dirty="0" err="1" smtClean="0"/>
              <a:t>відсутність</a:t>
            </a:r>
            <a:r>
              <a:rPr lang="ru-RU" sz="1600" dirty="0" smtClean="0"/>
              <a:t> в </a:t>
            </a:r>
            <a:r>
              <a:rPr lang="ru-RU" sz="1600" dirty="0" err="1" smtClean="0"/>
              <a:t>оборотній</a:t>
            </a:r>
            <a:r>
              <a:rPr lang="ru-RU" sz="1600" dirty="0" smtClean="0"/>
              <a:t> </a:t>
            </a:r>
            <a:r>
              <a:rPr lang="ru-RU" sz="1600" dirty="0" err="1" smtClean="0"/>
              <a:t>воді</a:t>
            </a:r>
            <a:r>
              <a:rPr lang="ru-RU" sz="1600" dirty="0" smtClean="0"/>
              <a:t> </a:t>
            </a:r>
            <a:r>
              <a:rPr lang="ru-RU" sz="1600" dirty="0" err="1" smtClean="0"/>
              <a:t>бактеріальних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забруднень</a:t>
            </a:r>
            <a:r>
              <a:rPr lang="ru-RU" sz="1600" dirty="0" smtClean="0"/>
              <a:t>. </a:t>
            </a:r>
            <a:r>
              <a:rPr lang="ru-RU" sz="1600" dirty="0" err="1" smtClean="0"/>
              <a:t>Забруднення</a:t>
            </a:r>
            <a:r>
              <a:rPr lang="ru-RU" sz="1600" dirty="0" smtClean="0"/>
              <a:t>, </a:t>
            </a:r>
            <a:r>
              <a:rPr lang="ru-RU" sz="1600" dirty="0" err="1" smtClean="0"/>
              <a:t>які</a:t>
            </a:r>
            <a:r>
              <a:rPr lang="ru-RU" sz="1600" dirty="0" smtClean="0"/>
              <a:t> </a:t>
            </a:r>
            <a:r>
              <a:rPr lang="ru-RU" sz="1600" dirty="0" err="1" smtClean="0"/>
              <a:t>залишаються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після</a:t>
            </a:r>
            <a:r>
              <a:rPr lang="ru-RU" sz="1600" dirty="0" smtClean="0"/>
              <a:t> </a:t>
            </a:r>
            <a:r>
              <a:rPr lang="ru-RU" sz="1600" dirty="0" err="1" smtClean="0"/>
              <a:t>біологічного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очищення</a:t>
            </a:r>
            <a:r>
              <a:rPr lang="ru-RU" sz="1600" dirty="0" smtClean="0"/>
              <a:t>, у тому </a:t>
            </a:r>
            <a:r>
              <a:rPr lang="ru-RU" sz="1600" dirty="0" err="1" smtClean="0"/>
              <a:t>числі</a:t>
            </a:r>
            <a:r>
              <a:rPr lang="ru-RU" sz="1600" dirty="0" smtClean="0"/>
              <a:t> </a:t>
            </a:r>
            <a:r>
              <a:rPr lang="ru-RU" sz="1600" dirty="0" err="1" smtClean="0"/>
              <a:t>біогенні</a:t>
            </a:r>
            <a:r>
              <a:rPr lang="ru-RU" sz="1600" dirty="0" smtClean="0"/>
              <a:t> </a:t>
            </a:r>
            <a:r>
              <a:rPr lang="ru-RU" sz="1600" dirty="0" err="1" smtClean="0"/>
              <a:t>елементи</a:t>
            </a:r>
            <a:r>
              <a:rPr lang="ru-RU" sz="1600" dirty="0" smtClean="0"/>
              <a:t> (</a:t>
            </a:r>
            <a:r>
              <a:rPr lang="ru-RU" sz="1600" dirty="0" err="1" smtClean="0"/>
              <a:t>сполуки</a:t>
            </a:r>
            <a:r>
              <a:rPr lang="ru-RU" sz="1600" dirty="0" smtClean="0"/>
              <a:t> </a:t>
            </a:r>
            <a:r>
              <a:rPr lang="ru-RU" sz="1600" dirty="0" smtClean="0"/>
              <a:t>азоту </a:t>
            </a:r>
            <a:r>
              <a:rPr lang="ru-RU" sz="1600" dirty="0" err="1" smtClean="0"/>
              <a:t>і</a:t>
            </a:r>
            <a:r>
              <a:rPr lang="ru-RU" sz="1600" dirty="0" smtClean="0"/>
              <a:t> фосфору), </a:t>
            </a:r>
            <a:r>
              <a:rPr lang="ru-RU" sz="1600" dirty="0" err="1" smtClean="0"/>
              <a:t>можуть</a:t>
            </a:r>
            <a:r>
              <a:rPr lang="ru-RU" sz="1600" dirty="0" smtClean="0"/>
              <a:t>, </a:t>
            </a:r>
            <a:r>
              <a:rPr lang="ru-RU" sz="1600" dirty="0" err="1" smtClean="0"/>
              <a:t>певною</a:t>
            </a:r>
            <a:r>
              <a:rPr lang="ru-RU" sz="1600" dirty="0" smtClean="0"/>
              <a:t> </a:t>
            </a:r>
            <a:r>
              <a:rPr lang="ru-RU" sz="1600" dirty="0" err="1" smtClean="0"/>
              <a:t>мірою</a:t>
            </a:r>
            <a:r>
              <a:rPr lang="ru-RU" sz="1600" dirty="0" smtClean="0"/>
              <a:t>, </a:t>
            </a:r>
            <a:r>
              <a:rPr lang="ru-RU" sz="1600" dirty="0" err="1" smtClean="0"/>
              <a:t>становити</a:t>
            </a:r>
            <a:r>
              <a:rPr lang="ru-RU" sz="1600" dirty="0" smtClean="0"/>
              <a:t> </a:t>
            </a:r>
            <a:r>
              <a:rPr lang="ru-RU" sz="1600" dirty="0" err="1" smtClean="0"/>
              <a:t>небезпеку</a:t>
            </a:r>
            <a:r>
              <a:rPr lang="ru-RU" sz="1600" dirty="0" smtClean="0"/>
              <a:t> для </a:t>
            </a:r>
            <a:r>
              <a:rPr lang="ru-RU" sz="1600" dirty="0" err="1" smtClean="0"/>
              <a:t>здоров’я</a:t>
            </a:r>
            <a:r>
              <a:rPr lang="ru-RU" sz="1600" dirty="0" smtClean="0"/>
              <a:t> персоналу</a:t>
            </a:r>
            <a:r>
              <a:rPr lang="ru-RU" sz="1600" dirty="0" smtClean="0"/>
              <a:t>.</a:t>
            </a:r>
          </a:p>
          <a:p>
            <a:r>
              <a:rPr lang="ru-RU" sz="1600" dirty="0" err="1" smtClean="0"/>
              <a:t>Залежно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r>
              <a:rPr lang="ru-RU" sz="1600" dirty="0" err="1" smtClean="0"/>
              <a:t>галузевих</a:t>
            </a:r>
            <a:r>
              <a:rPr lang="ru-RU" sz="1600" dirty="0" smtClean="0"/>
              <a:t> </a:t>
            </a:r>
            <a:r>
              <a:rPr lang="ru-RU" sz="1600" dirty="0" err="1" smtClean="0"/>
              <a:t>вимог</a:t>
            </a:r>
            <a:r>
              <a:rPr lang="ru-RU" sz="1600" dirty="0" smtClean="0"/>
              <a:t> до </a:t>
            </a:r>
            <a:r>
              <a:rPr lang="ru-RU" sz="1600" dirty="0" err="1" smtClean="0"/>
              <a:t>якості</a:t>
            </a:r>
            <a:r>
              <a:rPr lang="ru-RU" sz="1600" dirty="0" smtClean="0"/>
              <a:t> повторно </a:t>
            </a:r>
            <a:r>
              <a:rPr lang="ru-RU" sz="1600" dirty="0" err="1" smtClean="0"/>
              <a:t>використовуваних</a:t>
            </a:r>
            <a:r>
              <a:rPr lang="ru-RU" sz="1600" dirty="0" smtClean="0"/>
              <a:t> вод </a:t>
            </a:r>
            <a:r>
              <a:rPr lang="ru-RU" sz="1600" dirty="0" err="1" smtClean="0"/>
              <a:t>поглиблене</a:t>
            </a:r>
            <a:r>
              <a:rPr lang="ru-RU" sz="1600" dirty="0" smtClean="0"/>
              <a:t> </a:t>
            </a:r>
            <a:r>
              <a:rPr lang="ru-RU" sz="1600" dirty="0" err="1" smtClean="0"/>
              <a:t>очищення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стічних</a:t>
            </a:r>
            <a:r>
              <a:rPr lang="ru-RU" sz="1600" dirty="0" smtClean="0"/>
              <a:t> вод </a:t>
            </a:r>
            <a:r>
              <a:rPr lang="ru-RU" sz="1600" dirty="0" err="1" smtClean="0"/>
              <a:t>виконують</a:t>
            </a:r>
            <a:r>
              <a:rPr lang="ru-RU" sz="1600" dirty="0" smtClean="0"/>
              <a:t>, в основному,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r>
              <a:rPr lang="ru-RU" sz="1600" dirty="0" err="1" smtClean="0"/>
              <a:t>завислих</a:t>
            </a:r>
            <a:r>
              <a:rPr lang="ru-RU" sz="1600" dirty="0" smtClean="0"/>
              <a:t> </a:t>
            </a:r>
            <a:r>
              <a:rPr lang="ru-RU" sz="1600" dirty="0" err="1" smtClean="0"/>
              <a:t>частинок</a:t>
            </a:r>
            <a:r>
              <a:rPr lang="ru-RU" sz="1600" dirty="0" smtClean="0"/>
              <a:t>, </a:t>
            </a:r>
            <a:r>
              <a:rPr lang="ru-RU" sz="1600" dirty="0" err="1" smtClean="0"/>
              <a:t>нафтопродуктів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олій</a:t>
            </a:r>
            <a:r>
              <a:rPr lang="ru-RU" sz="1600" dirty="0" smtClean="0"/>
              <a:t>, а </a:t>
            </a:r>
            <a:r>
              <a:rPr lang="ru-RU" sz="1600" dirty="0" err="1" smtClean="0"/>
              <a:t>також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r>
              <a:rPr lang="ru-RU" sz="1600" dirty="0" err="1" smtClean="0"/>
              <a:t>органічних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легкоокислюваних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речовин</a:t>
            </a:r>
            <a:r>
              <a:rPr lang="ru-RU" sz="1600" dirty="0" smtClean="0"/>
              <a:t>, </a:t>
            </a:r>
            <a:r>
              <a:rPr lang="ru-RU" sz="1600" dirty="0" err="1" smtClean="0"/>
              <a:t>токсичних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іонів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органічних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речовин</a:t>
            </a:r>
            <a:r>
              <a:rPr lang="ru-RU" sz="1600" dirty="0" smtClean="0"/>
              <a:t>. У </a:t>
            </a:r>
            <a:r>
              <a:rPr lang="ru-RU" sz="1600" dirty="0" err="1" smtClean="0"/>
              <a:t>зв’язку</a:t>
            </a:r>
            <a:r>
              <a:rPr lang="ru-RU" sz="1600" dirty="0" smtClean="0"/>
              <a:t> </a:t>
            </a:r>
            <a:r>
              <a:rPr lang="ru-RU" sz="1600" dirty="0" err="1" smtClean="0"/>
              <a:t>із</a:t>
            </a:r>
            <a:r>
              <a:rPr lang="ru-RU" sz="1600" dirty="0" smtClean="0"/>
              <a:t> </a:t>
            </a:r>
            <a:r>
              <a:rPr lang="ru-RU" sz="1600" dirty="0" err="1" smtClean="0"/>
              <a:t>необхідністю</a:t>
            </a:r>
            <a:r>
              <a:rPr lang="ru-RU" sz="1600" dirty="0" smtClean="0"/>
              <a:t> </a:t>
            </a:r>
            <a:r>
              <a:rPr lang="ru-RU" sz="1600" dirty="0" err="1" smtClean="0"/>
              <a:t>створення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замкнених</a:t>
            </a:r>
            <a:r>
              <a:rPr lang="ru-RU" sz="1600" dirty="0" smtClean="0"/>
              <a:t> систем </a:t>
            </a:r>
            <a:r>
              <a:rPr lang="ru-RU" sz="1600" dirty="0" smtClean="0"/>
              <a:t>великого </a:t>
            </a:r>
            <a:r>
              <a:rPr lang="ru-RU" sz="1600" dirty="0" err="1" smtClean="0"/>
              <a:t>значення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набуває</a:t>
            </a:r>
            <a:r>
              <a:rPr lang="ru-RU" sz="1600" dirty="0" smtClean="0"/>
              <a:t> </a:t>
            </a:r>
            <a:r>
              <a:rPr lang="ru-RU" sz="1600" dirty="0" err="1" smtClean="0"/>
              <a:t>очищення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високомінералізованих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стічних</a:t>
            </a:r>
            <a:r>
              <a:rPr lang="ru-RU" sz="1600" dirty="0" smtClean="0"/>
              <a:t> вод</a:t>
            </a:r>
            <a:r>
              <a:rPr lang="ru-RU" sz="1600" dirty="0" smtClean="0"/>
              <a:t>. </a:t>
            </a:r>
            <a:r>
              <a:rPr lang="ru-RU" sz="1600" dirty="0" err="1" smtClean="0"/>
              <a:t>Найбільше</a:t>
            </a:r>
            <a:r>
              <a:rPr lang="ru-RU" sz="1600" dirty="0" smtClean="0"/>
              <a:t> </a:t>
            </a:r>
            <a:r>
              <a:rPr lang="ru-RU" sz="1600" dirty="0" err="1" smtClean="0"/>
              <a:t>поширення</a:t>
            </a:r>
            <a:r>
              <a:rPr lang="ru-RU" sz="1600" dirty="0" smtClean="0"/>
              <a:t> одержали </a:t>
            </a:r>
            <a:r>
              <a:rPr lang="ru-RU" sz="1600" dirty="0" err="1" smtClean="0"/>
              <a:t>методи</a:t>
            </a:r>
            <a:r>
              <a:rPr lang="ru-RU" sz="1600" dirty="0" smtClean="0"/>
              <a:t> </a:t>
            </a:r>
            <a:r>
              <a:rPr lang="ru-RU" sz="1600" dirty="0" err="1" smtClean="0"/>
              <a:t>фізико-хімічного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глибокого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очищення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стічних</a:t>
            </a:r>
            <a:r>
              <a:rPr lang="ru-RU" sz="1600" dirty="0" smtClean="0"/>
              <a:t> </a:t>
            </a:r>
            <a:r>
              <a:rPr lang="ru-RU" sz="1600" dirty="0" smtClean="0"/>
              <a:t>вод у </a:t>
            </a:r>
            <a:r>
              <a:rPr lang="ru-RU" sz="1600" dirty="0" err="1" smtClean="0"/>
              <a:t>поєднанні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методами </a:t>
            </a:r>
            <a:r>
              <a:rPr lang="ru-RU" sz="1600" dirty="0" err="1" smtClean="0"/>
              <a:t>біологічного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очищення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434" y="252248"/>
            <a:ext cx="8513380" cy="99848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13.2 </a:t>
            </a:r>
            <a:r>
              <a:rPr lang="ru-RU" dirty="0" err="1" smtClean="0"/>
              <a:t>Загальні</a:t>
            </a:r>
            <a:r>
              <a:rPr lang="ru-RU" dirty="0" smtClean="0"/>
              <a:t> </a:t>
            </a:r>
            <a:r>
              <a:rPr lang="ru-RU" dirty="0" err="1" smtClean="0"/>
              <a:t>принципи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оборотних</a:t>
            </a:r>
            <a:r>
              <a:rPr lang="ru-RU" dirty="0" smtClean="0"/>
              <a:t> систем </a:t>
            </a:r>
            <a:r>
              <a:rPr lang="ru-RU" dirty="0" err="1" smtClean="0"/>
              <a:t>водопостачання</a:t>
            </a:r>
            <a:r>
              <a:rPr lang="ru-RU" dirty="0" smtClean="0"/>
              <a:t> </a:t>
            </a:r>
            <a:r>
              <a:rPr lang="ru-RU" dirty="0" err="1" smtClean="0"/>
              <a:t>підприємств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6332" y="1271751"/>
            <a:ext cx="8502868" cy="3209015"/>
          </a:xfrm>
        </p:spPr>
        <p:txBody>
          <a:bodyPr>
            <a:noAutofit/>
          </a:bodyPr>
          <a:lstStyle/>
          <a:p>
            <a:r>
              <a:rPr lang="ru-RU" sz="1600" dirty="0" err="1" smtClean="0"/>
              <a:t>Можна</a:t>
            </a:r>
            <a:r>
              <a:rPr lang="ru-RU" sz="1600" dirty="0" smtClean="0"/>
              <a:t> </a:t>
            </a:r>
            <a:r>
              <a:rPr lang="ru-RU" sz="1600" dirty="0" err="1" smtClean="0"/>
              <a:t>сформулювати</a:t>
            </a:r>
            <a:r>
              <a:rPr lang="ru-RU" sz="1600" dirty="0" smtClean="0"/>
              <a:t> </a:t>
            </a:r>
            <a:r>
              <a:rPr lang="ru-RU" sz="1600" dirty="0" err="1" smtClean="0"/>
              <a:t>загальні</a:t>
            </a:r>
            <a:r>
              <a:rPr lang="ru-RU" sz="1600" dirty="0" smtClean="0"/>
              <a:t> </a:t>
            </a:r>
            <a:r>
              <a:rPr lang="ru-RU" sz="1600" dirty="0" err="1" smtClean="0"/>
              <a:t>принципи</a:t>
            </a:r>
            <a:r>
              <a:rPr lang="ru-RU" sz="1600" dirty="0" smtClean="0"/>
              <a:t> </a:t>
            </a:r>
            <a:r>
              <a:rPr lang="ru-RU" sz="1600" dirty="0" err="1" smtClean="0"/>
              <a:t>створення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оборотних</a:t>
            </a:r>
            <a:r>
              <a:rPr lang="ru-RU" sz="1600" dirty="0" smtClean="0"/>
              <a:t> </a:t>
            </a:r>
            <a:r>
              <a:rPr lang="ru-RU" sz="1600" dirty="0" smtClean="0"/>
              <a:t>систем </a:t>
            </a:r>
            <a:r>
              <a:rPr lang="ru-RU" sz="1600" dirty="0" err="1" smtClean="0"/>
              <a:t>водопостачання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підприємств</a:t>
            </a:r>
            <a:r>
              <a:rPr lang="ru-RU" sz="1600" dirty="0" smtClean="0"/>
              <a:t>:</a:t>
            </a:r>
          </a:p>
          <a:p>
            <a:pPr>
              <a:buNone/>
            </a:pPr>
            <a:r>
              <a:rPr lang="ru-RU" sz="1600" dirty="0" smtClean="0"/>
              <a:t>- для </a:t>
            </a:r>
            <a:r>
              <a:rPr lang="ru-RU" sz="1600" dirty="0" err="1" smtClean="0"/>
              <a:t>підвищення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ефективності</a:t>
            </a:r>
            <a:r>
              <a:rPr lang="ru-RU" sz="1600" dirty="0" smtClean="0"/>
              <a:t> </a:t>
            </a:r>
            <a:r>
              <a:rPr lang="ru-RU" sz="1600" dirty="0" err="1" smtClean="0"/>
              <a:t>очищення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r>
              <a:rPr lang="ru-RU" sz="1600" dirty="0" err="1" smtClean="0"/>
              <a:t>забруднень</a:t>
            </a:r>
            <a:r>
              <a:rPr lang="ru-RU" sz="1600" dirty="0" smtClean="0"/>
              <a:t> </a:t>
            </a:r>
            <a:r>
              <a:rPr lang="ru-RU" sz="1600" dirty="0" err="1" smtClean="0"/>
              <a:t>водооборотних</a:t>
            </a:r>
            <a:r>
              <a:rPr lang="ru-RU" sz="1600" dirty="0" smtClean="0"/>
              <a:t> </a:t>
            </a:r>
            <a:r>
              <a:rPr lang="ru-RU" sz="1600" dirty="0" smtClean="0"/>
              <a:t>систем </a:t>
            </a:r>
            <a:r>
              <a:rPr lang="ru-RU" sz="1600" dirty="0" smtClean="0"/>
              <a:t>вони </a:t>
            </a:r>
            <a:r>
              <a:rPr lang="ru-RU" sz="1600" dirty="0" err="1" smtClean="0"/>
              <a:t>повинні</a:t>
            </a:r>
            <a:r>
              <a:rPr lang="ru-RU" sz="1600" dirty="0" smtClean="0"/>
              <a:t> бути </a:t>
            </a:r>
            <a:r>
              <a:rPr lang="ru-RU" sz="1600" dirty="0" err="1" smtClean="0"/>
              <a:t>багатоконтурними</a:t>
            </a:r>
            <a:r>
              <a:rPr lang="ru-RU" sz="1600" dirty="0" smtClean="0"/>
              <a:t>: </a:t>
            </a:r>
            <a:r>
              <a:rPr lang="ru-RU" sz="1600" dirty="0" err="1" smtClean="0"/>
              <a:t>стічні</a:t>
            </a:r>
            <a:r>
              <a:rPr lang="ru-RU" sz="1600" dirty="0" smtClean="0"/>
              <a:t> води </a:t>
            </a:r>
            <a:r>
              <a:rPr lang="ru-RU" sz="1600" dirty="0" err="1" smtClean="0"/>
              <a:t>із</a:t>
            </a:r>
            <a:r>
              <a:rPr lang="ru-RU" sz="1600" dirty="0" smtClean="0"/>
              <a:t> </a:t>
            </a:r>
            <a:r>
              <a:rPr lang="ru-RU" sz="1600" dirty="0" err="1" smtClean="0"/>
              <a:t>забруднювальними</a:t>
            </a:r>
            <a:r>
              <a:rPr lang="ru-RU" sz="1600" dirty="0" smtClean="0"/>
              <a:t> </a:t>
            </a:r>
            <a:r>
              <a:rPr lang="ru-RU" sz="1600" dirty="0" err="1" smtClean="0"/>
              <a:t>речовинами</a:t>
            </a:r>
            <a:r>
              <a:rPr lang="ru-RU" sz="1600" dirty="0" smtClean="0"/>
              <a:t>, </a:t>
            </a:r>
            <a:r>
              <a:rPr lang="ru-RU" sz="1600" dirty="0" err="1" smtClean="0"/>
              <a:t>близькими</a:t>
            </a:r>
            <a:r>
              <a:rPr lang="ru-RU" sz="1600" dirty="0" smtClean="0"/>
              <a:t> за </a:t>
            </a:r>
            <a:r>
              <a:rPr lang="ru-RU" sz="1600" dirty="0" err="1" smtClean="0"/>
              <a:t>властивостями</a:t>
            </a:r>
            <a:r>
              <a:rPr lang="ru-RU" sz="1600" dirty="0" smtClean="0"/>
              <a:t>, </a:t>
            </a:r>
            <a:r>
              <a:rPr lang="ru-RU" sz="1600" dirty="0" err="1" smtClean="0"/>
              <a:t>повинні</a:t>
            </a:r>
            <a:r>
              <a:rPr lang="ru-RU" sz="1600" dirty="0" smtClean="0"/>
              <a:t> </a:t>
            </a:r>
            <a:r>
              <a:rPr lang="ru-RU" sz="1600" dirty="0" err="1" smtClean="0"/>
              <a:t>знаходитися</a:t>
            </a:r>
            <a:r>
              <a:rPr lang="ru-RU" sz="1600" dirty="0" smtClean="0"/>
              <a:t> в </a:t>
            </a:r>
            <a:r>
              <a:rPr lang="ru-RU" sz="1600" dirty="0" err="1" smtClean="0"/>
              <a:t>окремому</a:t>
            </a:r>
            <a:r>
              <a:rPr lang="ru-RU" sz="1600" dirty="0" smtClean="0"/>
              <a:t> </a:t>
            </a:r>
            <a:r>
              <a:rPr lang="ru-RU" sz="1600" dirty="0" err="1" smtClean="0"/>
              <a:t>замкненому</a:t>
            </a:r>
            <a:r>
              <a:rPr lang="ru-RU" sz="1600" dirty="0" smtClean="0"/>
              <a:t> </a:t>
            </a:r>
            <a:r>
              <a:rPr lang="ru-RU" sz="1600" dirty="0" err="1" smtClean="0"/>
              <a:t>контурі</a:t>
            </a:r>
            <a:r>
              <a:rPr lang="ru-RU" sz="1600" dirty="0" smtClean="0"/>
              <a:t>;</a:t>
            </a:r>
          </a:p>
          <a:p>
            <a:pPr>
              <a:buNone/>
            </a:pPr>
            <a:r>
              <a:rPr lang="ru-RU" sz="1600" dirty="0" smtClean="0"/>
              <a:t>- </a:t>
            </a:r>
            <a:r>
              <a:rPr lang="ru-RU" sz="1600" dirty="0" err="1" smtClean="0"/>
              <a:t>локальні</a:t>
            </a:r>
            <a:r>
              <a:rPr lang="ru-RU" sz="1600" dirty="0" smtClean="0"/>
              <a:t> </a:t>
            </a:r>
            <a:r>
              <a:rPr lang="ru-RU" sz="1600" dirty="0" err="1" smtClean="0"/>
              <a:t>системи</a:t>
            </a:r>
            <a:r>
              <a:rPr lang="ru-RU" sz="1600" dirty="0" smtClean="0"/>
              <a:t> </a:t>
            </a:r>
            <a:r>
              <a:rPr lang="ru-RU" sz="1600" dirty="0" err="1" smtClean="0"/>
              <a:t>очищення</a:t>
            </a:r>
            <a:r>
              <a:rPr lang="ru-RU" sz="1600" dirty="0" smtClean="0"/>
              <a:t> в </a:t>
            </a:r>
            <a:r>
              <a:rPr lang="ru-RU" sz="1600" dirty="0" err="1" smtClean="0"/>
              <a:t>оборотних</a:t>
            </a:r>
            <a:r>
              <a:rPr lang="ru-RU" sz="1600" dirty="0" smtClean="0"/>
              <a:t> системах </a:t>
            </a:r>
            <a:r>
              <a:rPr lang="ru-RU" sz="1600" dirty="0" err="1" smtClean="0"/>
              <a:t>водопостачання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повинні</a:t>
            </a:r>
            <a:r>
              <a:rPr lang="ru-RU" sz="1600" dirty="0" smtClean="0"/>
              <a:t> </a:t>
            </a:r>
            <a:r>
              <a:rPr lang="ru-RU" sz="1600" dirty="0" err="1" smtClean="0"/>
              <a:t>забезпечувати</a:t>
            </a:r>
            <a:r>
              <a:rPr lang="ru-RU" sz="1600" dirty="0" smtClean="0"/>
              <a:t> </a:t>
            </a:r>
            <a:r>
              <a:rPr lang="ru-RU" sz="1600" dirty="0" err="1" smtClean="0"/>
              <a:t>демінералізацію</a:t>
            </a:r>
            <a:r>
              <a:rPr lang="ru-RU" sz="1600" dirty="0" smtClean="0"/>
              <a:t> </a:t>
            </a:r>
            <a:r>
              <a:rPr lang="ru-RU" sz="1600" dirty="0" err="1" smtClean="0"/>
              <a:t>стічних</a:t>
            </a:r>
            <a:r>
              <a:rPr lang="ru-RU" sz="1600" dirty="0" smtClean="0"/>
              <a:t> вод, </a:t>
            </a:r>
            <a:r>
              <a:rPr lang="ru-RU" sz="1600" dirty="0" err="1" smtClean="0"/>
              <a:t>вивільнення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r>
              <a:rPr lang="ru-RU" sz="1600" dirty="0" err="1" smtClean="0"/>
              <a:t>механічних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домішок</a:t>
            </a:r>
            <a:r>
              <a:rPr lang="ru-RU" sz="1600" dirty="0" smtClean="0"/>
              <a:t>, </a:t>
            </a:r>
            <a:r>
              <a:rPr lang="ru-RU" sz="1600" dirty="0" err="1" smtClean="0"/>
              <a:t>відсутність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біозабруднень</a:t>
            </a:r>
            <a:r>
              <a:rPr lang="ru-RU" sz="1600" dirty="0" smtClean="0"/>
              <a:t>;</a:t>
            </a:r>
          </a:p>
          <a:p>
            <a:pPr>
              <a:buNone/>
            </a:pPr>
            <a:r>
              <a:rPr lang="ru-RU" sz="1600" dirty="0" smtClean="0"/>
              <a:t>- </a:t>
            </a:r>
            <a:r>
              <a:rPr lang="ru-RU" sz="1600" dirty="0" err="1" smtClean="0"/>
              <a:t>з</a:t>
            </a:r>
            <a:r>
              <a:rPr lang="ru-RU" sz="1600" dirty="0" smtClean="0"/>
              <a:t> метою </a:t>
            </a:r>
            <a:r>
              <a:rPr lang="ru-RU" sz="1600" dirty="0" err="1" smtClean="0"/>
              <a:t>боротьби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біообростанням</a:t>
            </a:r>
            <a:r>
              <a:rPr lang="ru-RU" sz="1600" dirty="0" smtClean="0"/>
              <a:t> у системах оборотного </a:t>
            </a:r>
            <a:r>
              <a:rPr lang="ru-RU" sz="1600" dirty="0" err="1" smtClean="0"/>
              <a:t>водопостачання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корозією</a:t>
            </a:r>
            <a:r>
              <a:rPr lang="ru-RU" sz="1600" dirty="0" smtClean="0"/>
              <a:t> </a:t>
            </a:r>
            <a:r>
              <a:rPr lang="ru-RU" sz="1600" dirty="0" err="1" smtClean="0"/>
              <a:t>устаткування</a:t>
            </a:r>
            <a:r>
              <a:rPr lang="ru-RU" sz="1600" dirty="0" smtClean="0"/>
              <a:t>, яке </a:t>
            </a:r>
            <a:r>
              <a:rPr lang="ru-RU" sz="1600" dirty="0" err="1" smtClean="0"/>
              <a:t>контактує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водою, у </a:t>
            </a:r>
            <a:r>
              <a:rPr lang="ru-RU" sz="1600" dirty="0" err="1" smtClean="0"/>
              <a:t>цих</a:t>
            </a:r>
            <a:r>
              <a:rPr lang="ru-RU" sz="1600" dirty="0" smtClean="0"/>
              <a:t> системах повинно бути </a:t>
            </a:r>
            <a:r>
              <a:rPr lang="ru-RU" sz="1600" dirty="0" err="1" smtClean="0"/>
              <a:t>передбачене</a:t>
            </a:r>
            <a:r>
              <a:rPr lang="ru-RU" sz="1600" dirty="0" smtClean="0"/>
              <a:t> </a:t>
            </a:r>
            <a:r>
              <a:rPr lang="ru-RU" sz="1600" dirty="0" err="1" smtClean="0"/>
              <a:t>введення</a:t>
            </a:r>
            <a:r>
              <a:rPr lang="ru-RU" sz="1600" dirty="0" smtClean="0"/>
              <a:t> у воду </a:t>
            </a:r>
            <a:r>
              <a:rPr lang="ru-RU" sz="1600" dirty="0" err="1" smtClean="0"/>
              <a:t>відповідних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інгібіторів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351" y="283778"/>
            <a:ext cx="8439807" cy="108256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Як приклад </a:t>
            </a:r>
            <a:r>
              <a:rPr lang="ru-RU" dirty="0" err="1" smtClean="0"/>
              <a:t>ефективної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оборотного </a:t>
            </a:r>
            <a:r>
              <a:rPr lang="ru-RU" dirty="0" err="1" smtClean="0"/>
              <a:t>водопостачання</a:t>
            </a:r>
            <a:r>
              <a:rPr lang="ru-RU" dirty="0" smtClean="0"/>
              <a:t> </a:t>
            </a:r>
            <a:r>
              <a:rPr lang="ru-RU" dirty="0" err="1" smtClean="0"/>
              <a:t>хімічного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Первомайське</a:t>
            </a:r>
            <a:r>
              <a:rPr lang="ru-RU" dirty="0" smtClean="0"/>
              <a:t> </a:t>
            </a:r>
            <a:r>
              <a:rPr lang="ru-RU" dirty="0" err="1" smtClean="0"/>
              <a:t>виробниче</a:t>
            </a:r>
            <a:r>
              <a:rPr lang="ru-RU" dirty="0" smtClean="0"/>
              <a:t> </a:t>
            </a:r>
            <a:r>
              <a:rPr lang="ru-RU" dirty="0" err="1" smtClean="0"/>
              <a:t>об’єднання</a:t>
            </a:r>
            <a:r>
              <a:rPr lang="ru-RU" dirty="0" smtClean="0"/>
              <a:t>. </a:t>
            </a:r>
            <a:r>
              <a:rPr lang="ru-RU" dirty="0" err="1" smtClean="0"/>
              <a:t>Продукція</a:t>
            </a:r>
            <a:r>
              <a:rPr lang="ru-RU" dirty="0" smtClean="0"/>
              <a:t> </a:t>
            </a:r>
            <a:r>
              <a:rPr lang="ru-RU" dirty="0" err="1" smtClean="0"/>
              <a:t>комбінату</a:t>
            </a:r>
            <a:r>
              <a:rPr lang="ru-RU" dirty="0" smtClean="0"/>
              <a:t> – </a:t>
            </a:r>
            <a:r>
              <a:rPr lang="ru-RU" dirty="0" smtClean="0"/>
              <a:t>хлор, </a:t>
            </a:r>
            <a:r>
              <a:rPr lang="ru-RU" dirty="0" err="1" smtClean="0"/>
              <a:t>каустична</a:t>
            </a:r>
            <a:r>
              <a:rPr lang="ru-RU" dirty="0" smtClean="0"/>
              <a:t> сода, </a:t>
            </a:r>
            <a:r>
              <a:rPr lang="ru-RU" dirty="0" err="1" smtClean="0"/>
              <a:t>пластмаси</a:t>
            </a:r>
            <a:r>
              <a:rPr lang="ru-RU" dirty="0" smtClean="0"/>
              <a:t>, </a:t>
            </a:r>
            <a:r>
              <a:rPr lang="ru-RU" dirty="0" err="1" smtClean="0"/>
              <a:t>засоби</a:t>
            </a:r>
            <a:r>
              <a:rPr lang="ru-RU" dirty="0" smtClean="0"/>
              <a:t> </a:t>
            </a:r>
            <a:r>
              <a:rPr lang="ru-RU" dirty="0" err="1" smtClean="0"/>
              <a:t>захисту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, </a:t>
            </a:r>
            <a:r>
              <a:rPr lang="ru-RU" dirty="0" err="1" smtClean="0"/>
              <a:t>миючі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ін</a:t>
            </a:r>
            <a:r>
              <a:rPr lang="ru-RU" dirty="0" smtClean="0"/>
              <a:t>. </a:t>
            </a:r>
            <a:r>
              <a:rPr lang="ru-RU" dirty="0" smtClean="0"/>
              <a:t>На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комбінаті</a:t>
            </a:r>
            <a:r>
              <a:rPr lang="ru-RU" dirty="0" smtClean="0"/>
              <a:t> створена </a:t>
            </a:r>
            <a:r>
              <a:rPr lang="ru-RU" dirty="0" err="1" smtClean="0"/>
              <a:t>замкнена</a:t>
            </a:r>
            <a:r>
              <a:rPr lang="ru-RU" dirty="0" smtClean="0"/>
              <a:t> система </a:t>
            </a:r>
            <a:r>
              <a:rPr lang="ru-RU" dirty="0" err="1" smtClean="0"/>
              <a:t>водопостачання</a:t>
            </a:r>
            <a:r>
              <a:rPr lang="ru-RU" dirty="0" smtClean="0"/>
              <a:t> (рис. 19.4), за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цілком</a:t>
            </a:r>
            <a:r>
              <a:rPr lang="ru-RU" dirty="0" smtClean="0"/>
              <a:t> </a:t>
            </a:r>
            <a:r>
              <a:rPr lang="ru-RU" dirty="0" err="1" smtClean="0"/>
              <a:t>виключається</a:t>
            </a:r>
            <a:r>
              <a:rPr lang="ru-RU" dirty="0" smtClean="0"/>
              <a:t> </a:t>
            </a:r>
            <a:r>
              <a:rPr lang="ru-RU" dirty="0" err="1" smtClean="0"/>
              <a:t>скидання</a:t>
            </a:r>
            <a:r>
              <a:rPr lang="ru-RU" dirty="0" smtClean="0"/>
              <a:t> </a:t>
            </a:r>
            <a:r>
              <a:rPr lang="ru-RU" dirty="0" err="1" smtClean="0"/>
              <a:t>стічних</a:t>
            </a:r>
            <a:r>
              <a:rPr lang="ru-RU" dirty="0" smtClean="0"/>
              <a:t> вод у </a:t>
            </a:r>
            <a:r>
              <a:rPr lang="ru-RU" dirty="0" err="1" smtClean="0"/>
              <a:t>поверхневі</a:t>
            </a:r>
            <a:r>
              <a:rPr lang="ru-RU" dirty="0" smtClean="0"/>
              <a:t> </a:t>
            </a:r>
            <a:r>
              <a:rPr lang="ru-RU" dirty="0" err="1" smtClean="0"/>
              <a:t>водойми</a:t>
            </a:r>
            <a:r>
              <a:rPr lang="ru-RU" dirty="0" smtClean="0"/>
              <a:t>, а </a:t>
            </a:r>
            <a:r>
              <a:rPr lang="ru-RU" dirty="0" err="1" smtClean="0"/>
              <a:t>споживання</a:t>
            </a:r>
            <a:r>
              <a:rPr lang="ru-RU" dirty="0" smtClean="0"/>
              <a:t> води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джерел</a:t>
            </a:r>
            <a:r>
              <a:rPr lang="ru-RU" dirty="0" smtClean="0"/>
              <a:t> </a:t>
            </a:r>
            <a:r>
              <a:rPr lang="ru-RU" dirty="0" err="1" smtClean="0"/>
              <a:t>водопостачання</a:t>
            </a:r>
            <a:r>
              <a:rPr lang="ru-RU" dirty="0" smtClean="0"/>
              <a:t> </a:t>
            </a:r>
            <a:r>
              <a:rPr lang="ru-RU" dirty="0" err="1" smtClean="0"/>
              <a:t>передбачається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для </a:t>
            </a:r>
            <a:r>
              <a:rPr lang="ru-RU" dirty="0" err="1" smtClean="0"/>
              <a:t>заповнення</a:t>
            </a:r>
            <a:r>
              <a:rPr lang="ru-RU" dirty="0" smtClean="0"/>
              <a:t> </a:t>
            </a:r>
            <a:r>
              <a:rPr lang="ru-RU" dirty="0" err="1" smtClean="0"/>
              <a:t>безповоротних</a:t>
            </a:r>
            <a:r>
              <a:rPr lang="ru-RU" dirty="0" smtClean="0"/>
              <a:t> </a:t>
            </a:r>
            <a:r>
              <a:rPr lang="ru-RU" dirty="0" err="1" smtClean="0"/>
              <a:t>втрат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8289" y="1298130"/>
            <a:ext cx="5234317" cy="3500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536" y="267531"/>
            <a:ext cx="7505700" cy="65737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13.1 </a:t>
            </a:r>
            <a:r>
              <a:rPr lang="ru-RU" dirty="0" err="1" smtClean="0"/>
              <a:t>Основні</a:t>
            </a:r>
            <a:r>
              <a:rPr lang="ru-RU" dirty="0" smtClean="0"/>
              <a:t> шляхи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замкнених</a:t>
            </a:r>
            <a:r>
              <a:rPr lang="ru-RU" dirty="0" smtClean="0"/>
              <a:t> </a:t>
            </a:r>
            <a:r>
              <a:rPr lang="ru-RU" dirty="0" err="1" smtClean="0"/>
              <a:t>технологічних</a:t>
            </a:r>
            <a:r>
              <a:rPr lang="ru-RU" dirty="0" smtClean="0"/>
              <a:t> </a:t>
            </a:r>
            <a:r>
              <a:rPr lang="ru-RU" dirty="0" err="1" smtClean="0"/>
              <a:t>процесів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1945" y="1145628"/>
            <a:ext cx="8366234" cy="3615558"/>
          </a:xfrm>
        </p:spPr>
        <p:txBody>
          <a:bodyPr>
            <a:noAutofit/>
          </a:bodyPr>
          <a:lstStyle/>
          <a:p>
            <a:r>
              <a:rPr lang="ru-RU" sz="1800" dirty="0" err="1" smtClean="0"/>
              <a:t>Необхідність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охорони</a:t>
            </a:r>
            <a:r>
              <a:rPr lang="ru-RU" sz="1800" dirty="0" smtClean="0"/>
              <a:t> </a:t>
            </a:r>
            <a:r>
              <a:rPr lang="ru-RU" sz="1800" dirty="0" err="1" smtClean="0"/>
              <a:t>навколишнього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середовища</a:t>
            </a:r>
            <a:r>
              <a:rPr lang="ru-RU" sz="1800" dirty="0" smtClean="0"/>
              <a:t> </a:t>
            </a:r>
            <a:r>
              <a:rPr lang="ru-RU" sz="1800" dirty="0" err="1" smtClean="0"/>
              <a:t>спонукає</a:t>
            </a:r>
            <a:r>
              <a:rPr lang="ru-RU" sz="1800" dirty="0" smtClean="0"/>
              <a:t> до </a:t>
            </a:r>
            <a:r>
              <a:rPr lang="ru-RU" sz="1800" dirty="0" err="1" smtClean="0"/>
              <a:t>важливих</a:t>
            </a:r>
            <a:r>
              <a:rPr lang="ru-RU" sz="1800" dirty="0" smtClean="0"/>
              <a:t> </a:t>
            </a:r>
            <a:r>
              <a:rPr lang="ru-RU" sz="1800" dirty="0" err="1" smtClean="0"/>
              <a:t>змін</a:t>
            </a:r>
            <a:r>
              <a:rPr lang="ru-RU" sz="1800" dirty="0" smtClean="0"/>
              <a:t> у </a:t>
            </a:r>
            <a:r>
              <a:rPr lang="ru-RU" sz="1800" dirty="0" err="1" smtClean="0"/>
              <a:t>загальних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підходах</a:t>
            </a:r>
            <a:r>
              <a:rPr lang="ru-RU" sz="1800" dirty="0" smtClean="0"/>
              <a:t> </a:t>
            </a:r>
            <a:r>
              <a:rPr lang="ru-RU" sz="1800" dirty="0" err="1" smtClean="0"/>
              <a:t>щодо</a:t>
            </a:r>
            <a:r>
              <a:rPr lang="ru-RU" sz="1800" dirty="0" smtClean="0"/>
              <a:t> </a:t>
            </a:r>
            <a:r>
              <a:rPr lang="ru-RU" sz="1800" dirty="0" err="1" smtClean="0"/>
              <a:t>забезпечення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екологічної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ефективності</a:t>
            </a:r>
            <a:r>
              <a:rPr lang="ru-RU" sz="1800" dirty="0" smtClean="0"/>
              <a:t> </a:t>
            </a:r>
            <a:r>
              <a:rPr lang="ru-RU" sz="1800" dirty="0" err="1" smtClean="0"/>
              <a:t>виробництв</a:t>
            </a:r>
            <a:r>
              <a:rPr lang="ru-RU" sz="1800" dirty="0" smtClean="0"/>
              <a:t>. </a:t>
            </a:r>
            <a:r>
              <a:rPr lang="ru-RU" sz="1800" dirty="0" err="1" smtClean="0"/>
              <a:t>Під</a:t>
            </a:r>
            <a:r>
              <a:rPr lang="ru-RU" sz="1800" dirty="0" smtClean="0"/>
              <a:t> </a:t>
            </a:r>
            <a:r>
              <a:rPr lang="ru-RU" sz="1800" b="1" i="1" dirty="0" err="1" smtClean="0"/>
              <a:t>екологічною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ефективністю</a:t>
            </a:r>
            <a:r>
              <a:rPr lang="ru-RU" sz="1800" b="1" i="1" dirty="0" smtClean="0"/>
              <a:t> </a:t>
            </a:r>
            <a:r>
              <a:rPr lang="ru-RU" sz="1800" i="1" dirty="0" err="1" smtClean="0"/>
              <a:t>розуміють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мінімізацію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впливу</a:t>
            </a:r>
            <a:r>
              <a:rPr lang="ru-RU" sz="1800" i="1" dirty="0" smtClean="0"/>
              <a:t> на </a:t>
            </a:r>
            <a:r>
              <a:rPr lang="ru-RU" sz="1800" i="1" dirty="0" err="1" smtClean="0"/>
              <a:t>навко</a:t>
            </a:r>
            <a:r>
              <a:rPr lang="ru-RU" sz="1800" dirty="0" err="1" smtClean="0"/>
              <a:t>лишнє</a:t>
            </a:r>
            <a:r>
              <a:rPr lang="ru-RU" sz="1800" dirty="0" smtClean="0"/>
              <a:t> </a:t>
            </a:r>
            <a:r>
              <a:rPr lang="ru-RU" sz="1800" dirty="0" err="1" smtClean="0"/>
              <a:t>середовище</a:t>
            </a:r>
            <a:r>
              <a:rPr lang="ru-RU" sz="1800" dirty="0" smtClean="0"/>
              <a:t> за </a:t>
            </a:r>
            <a:r>
              <a:rPr lang="ru-RU" sz="1800" dirty="0" err="1" smtClean="0"/>
              <a:t>заданих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продуктивності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якості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продукції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випускається</a:t>
            </a:r>
            <a:r>
              <a:rPr lang="ru-RU" sz="1800" dirty="0" smtClean="0"/>
              <a:t>, </a:t>
            </a:r>
            <a:r>
              <a:rPr lang="ru-RU" sz="1800" dirty="0" err="1" smtClean="0"/>
              <a:t>відповідним</a:t>
            </a:r>
            <a:r>
              <a:rPr lang="ru-RU" sz="1800" dirty="0" smtClean="0"/>
              <a:t> </a:t>
            </a:r>
            <a:r>
              <a:rPr lang="ru-RU" sz="1800" dirty="0" err="1" smtClean="0"/>
              <a:t>виробництвом</a:t>
            </a:r>
            <a:r>
              <a:rPr lang="ru-RU" sz="1800" dirty="0" smtClean="0"/>
              <a:t>. </a:t>
            </a:r>
            <a:r>
              <a:rPr lang="ru-RU" sz="1800" dirty="0" err="1" smtClean="0"/>
              <a:t>Замість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заходів</a:t>
            </a:r>
            <a:r>
              <a:rPr lang="ru-RU" sz="1800" dirty="0" smtClean="0"/>
              <a:t> </a:t>
            </a:r>
            <a:r>
              <a:rPr lang="ru-RU" sz="1800" dirty="0" err="1" smtClean="0"/>
              <a:t>тимчасового</a:t>
            </a:r>
            <a:r>
              <a:rPr lang="ru-RU" sz="1800" dirty="0" smtClean="0"/>
              <a:t> характеру, </a:t>
            </a:r>
            <a:r>
              <a:rPr lang="ru-RU" sz="1800" dirty="0" err="1" smtClean="0"/>
              <a:t>спрямованих</a:t>
            </a:r>
            <a:r>
              <a:rPr lang="ru-RU" sz="1800" dirty="0" smtClean="0"/>
              <a:t> на </a:t>
            </a:r>
            <a:r>
              <a:rPr lang="ru-RU" sz="1800" dirty="0" err="1" smtClean="0"/>
              <a:t>боротьбу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наслідками</a:t>
            </a:r>
            <a:r>
              <a:rPr lang="ru-RU" sz="1800" dirty="0" smtClean="0"/>
              <a:t> </a:t>
            </a:r>
            <a:r>
              <a:rPr lang="ru-RU" sz="1800" dirty="0" err="1" smtClean="0"/>
              <a:t>забруднень</a:t>
            </a:r>
            <a:r>
              <a:rPr lang="ru-RU" sz="1800" dirty="0" smtClean="0"/>
              <a:t>, </a:t>
            </a:r>
            <a:r>
              <a:rPr lang="ru-RU" sz="1800" dirty="0" err="1" smtClean="0"/>
              <a:t>тепер</a:t>
            </a:r>
            <a:r>
              <a:rPr lang="ru-RU" sz="1800" dirty="0" smtClean="0"/>
              <a:t> усе </a:t>
            </a:r>
            <a:r>
              <a:rPr lang="ru-RU" sz="1800" dirty="0" err="1" smtClean="0"/>
              <a:t>частіше</a:t>
            </a:r>
            <a:r>
              <a:rPr lang="ru-RU" sz="1800" dirty="0" smtClean="0"/>
              <a:t> на </a:t>
            </a:r>
            <a:r>
              <a:rPr lang="ru-RU" sz="1800" dirty="0" err="1" smtClean="0"/>
              <a:t>стадії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проектування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будівництва</a:t>
            </a:r>
            <a:r>
              <a:rPr lang="ru-RU" sz="1800" dirty="0" smtClean="0"/>
              <a:t> </a:t>
            </a:r>
            <a:r>
              <a:rPr lang="ru-RU" sz="1800" dirty="0" err="1" smtClean="0"/>
              <a:t>підприємств</a:t>
            </a:r>
            <a:r>
              <a:rPr lang="ru-RU" sz="1800" dirty="0" smtClean="0"/>
              <a:t> </a:t>
            </a:r>
            <a:r>
              <a:rPr lang="ru-RU" sz="1800" dirty="0" err="1" smtClean="0"/>
              <a:t>вживають</a:t>
            </a:r>
            <a:r>
              <a:rPr lang="ru-RU" sz="1800" dirty="0" smtClean="0"/>
              <a:t> заходи </a:t>
            </a:r>
            <a:r>
              <a:rPr lang="ru-RU" sz="1800" dirty="0" err="1" smtClean="0"/>
              <a:t>довгострокового</a:t>
            </a:r>
            <a:r>
              <a:rPr lang="ru-RU" sz="1800" dirty="0" smtClean="0"/>
              <a:t> характеру, в </a:t>
            </a:r>
            <a:r>
              <a:rPr lang="ru-RU" sz="1800" dirty="0" err="1" smtClean="0"/>
              <a:t>основі</a:t>
            </a:r>
            <a:r>
              <a:rPr lang="ru-RU" sz="1800" dirty="0" smtClean="0"/>
              <a:t> </a:t>
            </a:r>
            <a:r>
              <a:rPr lang="ru-RU" sz="1800" dirty="0" err="1" smtClean="0"/>
              <a:t>яких</a:t>
            </a:r>
            <a:r>
              <a:rPr lang="ru-RU" sz="1800" dirty="0" smtClean="0"/>
              <a:t> </a:t>
            </a:r>
            <a:r>
              <a:rPr lang="ru-RU" sz="1800" dirty="0" err="1" smtClean="0"/>
              <a:t>закладений</a:t>
            </a:r>
            <a:r>
              <a:rPr lang="ru-RU" sz="1800" dirty="0" smtClean="0"/>
              <a:t> принцип: </a:t>
            </a:r>
            <a:r>
              <a:rPr lang="ru-RU" sz="1800" i="1" dirty="0" smtClean="0"/>
              <a:t>не </a:t>
            </a:r>
            <a:r>
              <a:rPr lang="ru-RU" sz="1800" i="1" dirty="0" err="1" smtClean="0"/>
              <a:t>боротьба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з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наслідками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забруднень</a:t>
            </a:r>
            <a:r>
              <a:rPr lang="ru-RU" sz="1800" i="1" dirty="0" smtClean="0"/>
              <a:t>, а </a:t>
            </a:r>
            <a:r>
              <a:rPr lang="ru-RU" sz="1800" i="1" dirty="0" err="1" smtClean="0"/>
              <a:t>ліквідація</a:t>
            </a:r>
            <a:r>
              <a:rPr lang="ru-RU" sz="1800" i="1" dirty="0" smtClean="0"/>
              <a:t> причин </a:t>
            </a:r>
            <a:r>
              <a:rPr lang="ru-RU" sz="1800" i="1" dirty="0" err="1" smtClean="0"/>
              <a:t>цього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несприятливого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явища</a:t>
            </a:r>
            <a:r>
              <a:rPr lang="ru-RU" sz="1800" i="1" dirty="0" smtClean="0"/>
              <a:t>.</a:t>
            </a:r>
            <a:endParaRPr lang="ru-RU" sz="1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1945" y="294290"/>
            <a:ext cx="8397765" cy="450893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У </a:t>
            </a:r>
            <a:r>
              <a:rPr lang="ru-RU" sz="1600" dirty="0" err="1" smtClean="0"/>
              <a:t>комплексній</a:t>
            </a:r>
            <a:r>
              <a:rPr lang="ru-RU" sz="1600" dirty="0" smtClean="0"/>
              <a:t> </a:t>
            </a:r>
            <a:r>
              <a:rPr lang="ru-RU" sz="1600" dirty="0" err="1" smtClean="0"/>
              <a:t>схемі</a:t>
            </a:r>
            <a:r>
              <a:rPr lang="ru-RU" sz="1600" dirty="0" smtClean="0"/>
              <a:t> </a:t>
            </a:r>
            <a:r>
              <a:rPr lang="ru-RU" sz="1600" dirty="0" err="1" smtClean="0"/>
              <a:t>стічні</a:t>
            </a:r>
            <a:r>
              <a:rPr lang="ru-RU" sz="1600" dirty="0" smtClean="0"/>
              <a:t> води </a:t>
            </a:r>
            <a:r>
              <a:rPr lang="ru-RU" sz="1600" dirty="0" err="1" smtClean="0"/>
              <a:t>технологічних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процесів</a:t>
            </a:r>
            <a:r>
              <a:rPr lang="ru-RU" sz="1600" dirty="0" smtClean="0"/>
              <a:t> </a:t>
            </a:r>
            <a:r>
              <a:rPr lang="ru-RU" sz="1600" dirty="0" err="1" smtClean="0"/>
              <a:t>хімічного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комбінату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ТЕЦ </a:t>
            </a:r>
            <a:r>
              <a:rPr lang="ru-RU" sz="1600" dirty="0" err="1" smtClean="0"/>
              <a:t>замкнені</a:t>
            </a:r>
            <a:r>
              <a:rPr lang="ru-RU" sz="1600" dirty="0" smtClean="0"/>
              <a:t> в </a:t>
            </a:r>
            <a:r>
              <a:rPr lang="ru-RU" sz="1600" dirty="0" err="1" smtClean="0"/>
              <a:t>локальних</a:t>
            </a:r>
            <a:r>
              <a:rPr lang="ru-RU" sz="1600" dirty="0" smtClean="0"/>
              <a:t> циклах водного </a:t>
            </a:r>
            <a:r>
              <a:rPr lang="ru-RU" sz="1600" dirty="0" err="1" smtClean="0"/>
              <a:t>господарства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очищенням</a:t>
            </a:r>
            <a:r>
              <a:rPr lang="ru-RU" sz="1600" dirty="0" smtClean="0"/>
              <a:t> </a:t>
            </a:r>
            <a:r>
              <a:rPr lang="ru-RU" sz="1600" dirty="0" err="1" smtClean="0"/>
              <a:t>виробничих</a:t>
            </a:r>
            <a:r>
              <a:rPr lang="ru-RU" sz="1600" dirty="0" smtClean="0"/>
              <a:t> </a:t>
            </a:r>
            <a:r>
              <a:rPr lang="ru-RU" sz="1600" dirty="0" err="1" smtClean="0"/>
              <a:t>стічних</a:t>
            </a:r>
            <a:r>
              <a:rPr lang="ru-RU" sz="1600" dirty="0" smtClean="0"/>
              <a:t> вод на </a:t>
            </a:r>
            <a:r>
              <a:rPr lang="ru-RU" sz="1600" dirty="0" err="1" smtClean="0"/>
              <a:t>певному</a:t>
            </a:r>
            <a:r>
              <a:rPr lang="ru-RU" sz="1600" dirty="0" smtClean="0"/>
              <a:t> </a:t>
            </a:r>
            <a:r>
              <a:rPr lang="ru-RU" sz="1600" dirty="0" err="1" smtClean="0"/>
              <a:t>ступені</a:t>
            </a:r>
            <a:r>
              <a:rPr lang="ru-RU" sz="1600" dirty="0" smtClean="0"/>
              <a:t> циклу. В </a:t>
            </a:r>
            <a:r>
              <a:rPr lang="ru-RU" sz="1600" dirty="0" err="1" smtClean="0"/>
              <a:t>окремі</a:t>
            </a:r>
            <a:r>
              <a:rPr lang="ru-RU" sz="1600" dirty="0" smtClean="0"/>
              <a:t> </a:t>
            </a:r>
            <a:r>
              <a:rPr lang="ru-RU" sz="1600" dirty="0" err="1" smtClean="0"/>
              <a:t>мережі</a:t>
            </a:r>
            <a:r>
              <a:rPr lang="ru-RU" sz="1600" dirty="0" smtClean="0"/>
              <a:t> </a:t>
            </a:r>
            <a:r>
              <a:rPr lang="ru-RU" sz="1600" dirty="0" err="1" smtClean="0"/>
              <a:t>каналізації</a:t>
            </a:r>
            <a:r>
              <a:rPr lang="ru-RU" sz="1600" dirty="0" smtClean="0"/>
              <a:t> </a:t>
            </a:r>
            <a:r>
              <a:rPr lang="ru-RU" sz="1600" dirty="0" err="1" smtClean="0"/>
              <a:t>випускаються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лише</a:t>
            </a:r>
            <a:r>
              <a:rPr lang="ru-RU" sz="1600" dirty="0" smtClean="0"/>
              <a:t> потоки, </a:t>
            </a:r>
            <a:r>
              <a:rPr lang="ru-RU" sz="1600" dirty="0" err="1" smtClean="0"/>
              <a:t>очищення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яких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передбачене</a:t>
            </a:r>
            <a:r>
              <a:rPr lang="ru-RU" sz="1600" dirty="0" smtClean="0"/>
              <a:t> на </a:t>
            </a:r>
            <a:r>
              <a:rPr lang="ru-RU" sz="1600" dirty="0" err="1" smtClean="0"/>
              <a:t>загальнозаводських</a:t>
            </a:r>
            <a:r>
              <a:rPr lang="ru-RU" sz="1600" dirty="0" smtClean="0"/>
              <a:t> </a:t>
            </a:r>
            <a:r>
              <a:rPr lang="ru-RU" sz="1600" dirty="0" err="1" smtClean="0"/>
              <a:t>очисних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спорудах</a:t>
            </a:r>
            <a:r>
              <a:rPr lang="ru-RU" sz="1600" dirty="0" smtClean="0"/>
              <a:t>. Для </a:t>
            </a:r>
            <a:r>
              <a:rPr lang="ru-RU" sz="1600" dirty="0" err="1" smtClean="0"/>
              <a:t>окремих</a:t>
            </a:r>
            <a:r>
              <a:rPr lang="ru-RU" sz="1600" dirty="0" smtClean="0"/>
              <a:t> </a:t>
            </a:r>
            <a:r>
              <a:rPr lang="ru-RU" sz="1600" dirty="0" err="1" smtClean="0"/>
              <a:t>потоків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передбачені</a:t>
            </a:r>
            <a:r>
              <a:rPr lang="ru-RU" sz="1600" dirty="0" smtClean="0"/>
              <a:t> </a:t>
            </a:r>
            <a:r>
              <a:rPr lang="ru-RU" sz="1600" dirty="0" err="1" smtClean="0"/>
              <a:t>різні</a:t>
            </a:r>
            <a:r>
              <a:rPr lang="ru-RU" sz="1600" dirty="0" smtClean="0"/>
              <a:t> </a:t>
            </a:r>
            <a:r>
              <a:rPr lang="ru-RU" sz="1600" dirty="0" err="1" smtClean="0"/>
              <a:t>мережі</a:t>
            </a:r>
            <a:r>
              <a:rPr lang="ru-RU" sz="1600" dirty="0" smtClean="0"/>
              <a:t> </a:t>
            </a:r>
            <a:r>
              <a:rPr lang="ru-RU" sz="1600" dirty="0" err="1" smtClean="0"/>
              <a:t>каналізації</a:t>
            </a:r>
            <a:r>
              <a:rPr lang="ru-RU" sz="1600" dirty="0" smtClean="0"/>
              <a:t>: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вмістом</a:t>
            </a:r>
            <a:r>
              <a:rPr lang="ru-RU" sz="1600" dirty="0" smtClean="0"/>
              <a:t> </a:t>
            </a:r>
            <a:r>
              <a:rPr lang="ru-RU" sz="1600" dirty="0" err="1" smtClean="0"/>
              <a:t>органічних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забруднень</a:t>
            </a:r>
            <a:r>
              <a:rPr lang="ru-RU" sz="1600" dirty="0" smtClean="0"/>
              <a:t>, </a:t>
            </a:r>
            <a:r>
              <a:rPr lang="ru-RU" sz="1600" dirty="0" err="1" smtClean="0"/>
              <a:t>мінеральних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забруднень</a:t>
            </a:r>
            <a:r>
              <a:rPr lang="ru-RU" sz="1600" dirty="0" smtClean="0"/>
              <a:t> </a:t>
            </a:r>
            <a:r>
              <a:rPr lang="ru-RU" sz="1600" dirty="0" err="1" smtClean="0"/>
              <a:t>зі</a:t>
            </a:r>
            <a:r>
              <a:rPr lang="ru-RU" sz="1600" dirty="0" smtClean="0"/>
              <a:t> </a:t>
            </a:r>
            <a:r>
              <a:rPr lang="ru-RU" sz="1600" dirty="0" err="1" smtClean="0"/>
              <a:t>значною</a:t>
            </a:r>
            <a:r>
              <a:rPr lang="ru-RU" sz="1600" dirty="0" smtClean="0"/>
              <a:t> </a:t>
            </a:r>
            <a:r>
              <a:rPr lang="ru-RU" sz="1600" dirty="0" err="1" smtClean="0"/>
              <a:t>мінералізацією</a:t>
            </a:r>
            <a:r>
              <a:rPr lang="ru-RU" sz="1600" dirty="0" smtClean="0"/>
              <a:t> </a:t>
            </a:r>
            <a:r>
              <a:rPr lang="ru-RU" sz="1600" dirty="0" smtClean="0"/>
              <a:t>(</a:t>
            </a:r>
            <a:r>
              <a:rPr lang="ru-RU" sz="1600" dirty="0" err="1" smtClean="0"/>
              <a:t>більш</a:t>
            </a:r>
            <a:r>
              <a:rPr lang="ru-RU" sz="1600" dirty="0" smtClean="0"/>
              <a:t> 3 г/л), </a:t>
            </a:r>
            <a:r>
              <a:rPr lang="ru-RU" sz="1600" dirty="0" err="1" smtClean="0"/>
              <a:t>побутових</a:t>
            </a:r>
            <a:r>
              <a:rPr lang="ru-RU" sz="1600" dirty="0" smtClean="0"/>
              <a:t>, </a:t>
            </a:r>
            <a:r>
              <a:rPr lang="ru-RU" sz="1600" dirty="0" err="1" smtClean="0"/>
              <a:t>умовно</a:t>
            </a:r>
            <a:r>
              <a:rPr lang="ru-RU" sz="1600" dirty="0" smtClean="0"/>
              <a:t> </a:t>
            </a:r>
            <a:r>
              <a:rPr lang="ru-RU" sz="1600" dirty="0" err="1" smtClean="0"/>
              <a:t>чистих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дощових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Для </a:t>
            </a:r>
            <a:r>
              <a:rPr lang="ru-RU" sz="1600" dirty="0" err="1" smtClean="0"/>
              <a:t>ілюстрації</a:t>
            </a:r>
            <a:r>
              <a:rPr lang="ru-RU" sz="1600" dirty="0" smtClean="0"/>
              <a:t> </a:t>
            </a:r>
            <a:r>
              <a:rPr lang="ru-RU" sz="1600" dirty="0" err="1" smtClean="0"/>
              <a:t>ефективності</a:t>
            </a:r>
            <a:r>
              <a:rPr lang="ru-RU" sz="1600" dirty="0" smtClean="0"/>
              <a:t> </a:t>
            </a:r>
            <a:r>
              <a:rPr lang="ru-RU" sz="1600" dirty="0" err="1" smtClean="0"/>
              <a:t>водооборотних</a:t>
            </a:r>
            <a:r>
              <a:rPr lang="ru-RU" sz="1600" dirty="0" smtClean="0"/>
              <a:t> систем у табл. 13.1 </a:t>
            </a:r>
            <a:r>
              <a:rPr lang="ru-RU" sz="1600" dirty="0" err="1" smtClean="0"/>
              <a:t>наведені</a:t>
            </a:r>
            <a:r>
              <a:rPr lang="ru-RU" sz="1600" dirty="0" smtClean="0"/>
              <a:t> </a:t>
            </a:r>
            <a:r>
              <a:rPr lang="ru-RU" sz="1600" dirty="0" err="1" smtClean="0"/>
              <a:t>порівняльні</a:t>
            </a:r>
            <a:r>
              <a:rPr lang="ru-RU" sz="1600" dirty="0" smtClean="0"/>
              <a:t> </a:t>
            </a:r>
            <a:r>
              <a:rPr lang="ru-RU" sz="1600" dirty="0" err="1" smtClean="0"/>
              <a:t>дані</a:t>
            </a:r>
            <a:r>
              <a:rPr lang="ru-RU" sz="1600" dirty="0" smtClean="0"/>
              <a:t> про </a:t>
            </a:r>
            <a:r>
              <a:rPr lang="ru-RU" sz="1600" dirty="0" err="1" smtClean="0"/>
              <a:t>водоспоживання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використання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стічних</a:t>
            </a:r>
            <a:r>
              <a:rPr lang="ru-RU" sz="1600" dirty="0" smtClean="0"/>
              <a:t> вод до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після</a:t>
            </a:r>
            <a:r>
              <a:rPr lang="ru-RU" sz="1600" dirty="0" smtClean="0"/>
              <a:t> </a:t>
            </a:r>
            <a:r>
              <a:rPr lang="ru-RU" sz="1600" dirty="0" err="1" smtClean="0"/>
              <a:t>впровадження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комплексної</a:t>
            </a:r>
            <a:r>
              <a:rPr lang="ru-RU" sz="1600" dirty="0" smtClean="0"/>
              <a:t> </a:t>
            </a:r>
            <a:r>
              <a:rPr lang="ru-RU" sz="1600" dirty="0" err="1" smtClean="0"/>
              <a:t>схеми</a:t>
            </a:r>
            <a:r>
              <a:rPr lang="ru-RU" sz="1600" dirty="0" smtClean="0"/>
              <a:t> оборотного </a:t>
            </a:r>
            <a:r>
              <a:rPr lang="ru-RU" sz="1600" dirty="0" err="1" smtClean="0"/>
              <a:t>водопостачання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й</a:t>
            </a:r>
            <a:r>
              <a:rPr lang="ru-RU" sz="1600" dirty="0" smtClean="0"/>
              <a:t> </a:t>
            </a:r>
            <a:r>
              <a:rPr lang="ru-RU" sz="1600" dirty="0" err="1" smtClean="0"/>
              <a:t>очищення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стоків</a:t>
            </a:r>
            <a:r>
              <a:rPr lang="ru-RU" sz="1600" dirty="0" smtClean="0"/>
              <a:t>. </a:t>
            </a:r>
            <a:r>
              <a:rPr lang="ru-RU" sz="1600" dirty="0" smtClean="0"/>
              <a:t>З табл</a:t>
            </a:r>
            <a:r>
              <a:rPr lang="ru-RU" sz="1600" dirty="0" smtClean="0"/>
              <a:t>. 19.1 видно,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загальна</a:t>
            </a:r>
            <a:r>
              <a:rPr lang="ru-RU" sz="1600" dirty="0" smtClean="0"/>
              <a:t> </a:t>
            </a:r>
            <a:r>
              <a:rPr lang="ru-RU" sz="1600" dirty="0" err="1" smtClean="0"/>
              <a:t>витрата</a:t>
            </a:r>
            <a:r>
              <a:rPr lang="ru-RU" sz="1600" dirty="0" smtClean="0"/>
              <a:t> в </a:t>
            </a:r>
            <a:r>
              <a:rPr lang="ru-RU" sz="1600" dirty="0" err="1" smtClean="0"/>
              <a:t>промисловому</a:t>
            </a:r>
            <a:r>
              <a:rPr lang="ru-RU" sz="1600" dirty="0" smtClean="0"/>
              <a:t> </a:t>
            </a:r>
            <a:r>
              <a:rPr lang="ru-RU" sz="1600" dirty="0" err="1" smtClean="0"/>
              <a:t>регіоні</a:t>
            </a:r>
            <a:r>
              <a:rPr lang="ru-RU" sz="1600" dirty="0" smtClean="0"/>
              <a:t> </a:t>
            </a:r>
            <a:r>
              <a:rPr lang="ru-RU" sz="1600" dirty="0" err="1" smtClean="0"/>
              <a:t>свіжої</a:t>
            </a:r>
            <a:r>
              <a:rPr lang="ru-RU" sz="1600" dirty="0" smtClean="0"/>
              <a:t> води </a:t>
            </a:r>
            <a:r>
              <a:rPr lang="ru-RU" sz="1600" dirty="0" err="1" smtClean="0"/>
              <a:t>знизилася</a:t>
            </a:r>
            <a:r>
              <a:rPr lang="ru-RU" sz="1600" dirty="0" smtClean="0"/>
              <a:t> </a:t>
            </a:r>
            <a:r>
              <a:rPr lang="ru-RU" sz="1600" dirty="0" smtClean="0"/>
              <a:t>у 6 </a:t>
            </a:r>
            <a:r>
              <a:rPr lang="ru-RU" sz="1600" dirty="0" err="1" smtClean="0"/>
              <a:t>разів</a:t>
            </a:r>
            <a:r>
              <a:rPr lang="ru-RU" sz="1600" dirty="0" smtClean="0"/>
              <a:t>, а </a:t>
            </a:r>
            <a:r>
              <a:rPr lang="ru-RU" sz="1600" dirty="0" err="1" smtClean="0"/>
              <a:t>безпосередньо</a:t>
            </a:r>
            <a:r>
              <a:rPr lang="ru-RU" sz="1600" dirty="0" smtClean="0"/>
              <a:t> на </a:t>
            </a:r>
            <a:r>
              <a:rPr lang="ru-RU" sz="1600" dirty="0" err="1" smtClean="0"/>
              <a:t>хімічному</a:t>
            </a:r>
            <a:r>
              <a:rPr lang="ru-RU" sz="1600" dirty="0" smtClean="0"/>
              <a:t> </a:t>
            </a:r>
            <a:r>
              <a:rPr lang="ru-RU" sz="1600" dirty="0" err="1" smtClean="0"/>
              <a:t>комбінаті</a:t>
            </a:r>
            <a:r>
              <a:rPr lang="ru-RU" sz="1600" dirty="0" smtClean="0"/>
              <a:t> – </a:t>
            </a:r>
            <a:r>
              <a:rPr lang="ru-RU" sz="1600" dirty="0" err="1" smtClean="0"/>
              <a:t>більше</a:t>
            </a:r>
            <a:r>
              <a:rPr lang="ru-RU" sz="1600" dirty="0" smtClean="0"/>
              <a:t> </a:t>
            </a:r>
            <a:r>
              <a:rPr lang="ru-RU" sz="1600" dirty="0" err="1" smtClean="0"/>
              <a:t>ніж</a:t>
            </a:r>
            <a:r>
              <a:rPr lang="ru-RU" sz="1600" dirty="0" smtClean="0"/>
              <a:t> у 30 </a:t>
            </a:r>
            <a:r>
              <a:rPr lang="ru-RU" sz="1600" dirty="0" err="1" smtClean="0"/>
              <a:t>разів</a:t>
            </a:r>
            <a:r>
              <a:rPr lang="ru-RU" sz="1600" dirty="0" smtClean="0"/>
              <a:t>, </a:t>
            </a:r>
            <a:r>
              <a:rPr lang="ru-RU" sz="1600" dirty="0" err="1" smtClean="0"/>
              <a:t>скидання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стічних</a:t>
            </a:r>
            <a:r>
              <a:rPr lang="ru-RU" sz="1600" dirty="0" smtClean="0"/>
              <a:t> вод у </a:t>
            </a:r>
            <a:r>
              <a:rPr lang="ru-RU" sz="1600" dirty="0" err="1" smtClean="0"/>
              <a:t>річку</a:t>
            </a:r>
            <a:r>
              <a:rPr lang="ru-RU" sz="1600" dirty="0" smtClean="0"/>
              <a:t> </a:t>
            </a:r>
            <a:r>
              <a:rPr lang="ru-RU" sz="1600" dirty="0" err="1" smtClean="0"/>
              <a:t>припинено</a:t>
            </a:r>
            <a:r>
              <a:rPr lang="ru-RU" sz="1600" dirty="0" smtClean="0"/>
              <a:t>, </a:t>
            </a:r>
            <a:r>
              <a:rPr lang="ru-RU" sz="1600" dirty="0" err="1" smtClean="0"/>
              <a:t>повернення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стічних</a:t>
            </a:r>
            <a:r>
              <a:rPr lang="ru-RU" sz="1600" dirty="0" smtClean="0"/>
              <a:t> вод у </a:t>
            </a:r>
            <a:r>
              <a:rPr lang="ru-RU" sz="1600" dirty="0" err="1" smtClean="0"/>
              <a:t>виробництво</a:t>
            </a:r>
            <a:r>
              <a:rPr lang="ru-RU" sz="1600" dirty="0" smtClean="0"/>
              <a:t> становить </a:t>
            </a:r>
            <a:r>
              <a:rPr lang="ru-RU" sz="1600" dirty="0" smtClean="0"/>
              <a:t>95,7%.</a:t>
            </a:r>
            <a:endParaRPr lang="ru-RU" sz="16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1945" y="294290"/>
            <a:ext cx="8397765" cy="4508938"/>
          </a:xfrm>
        </p:spPr>
        <p:txBody>
          <a:bodyPr>
            <a:normAutofit/>
          </a:bodyPr>
          <a:lstStyle/>
          <a:p>
            <a:r>
              <a:rPr lang="ru-RU" sz="2000" dirty="0" err="1" smtClean="0"/>
              <a:t>Використання</a:t>
            </a:r>
            <a:r>
              <a:rPr lang="ru-RU" sz="2000" dirty="0" smtClean="0"/>
              <a:t> в </a:t>
            </a:r>
            <a:r>
              <a:rPr lang="ru-RU" sz="2000" dirty="0" err="1" smtClean="0"/>
              <a:t>комплексній</a:t>
            </a:r>
            <a:r>
              <a:rPr lang="ru-RU" sz="2000" dirty="0" smtClean="0"/>
              <a:t> </a:t>
            </a:r>
            <a:r>
              <a:rPr lang="ru-RU" sz="2000" dirty="0" err="1" smtClean="0"/>
              <a:t>схемі</a:t>
            </a:r>
            <a:r>
              <a:rPr lang="ru-RU" sz="2000" dirty="0" smtClean="0"/>
              <a:t> </a:t>
            </a:r>
            <a:r>
              <a:rPr lang="ru-RU" sz="2000" dirty="0" err="1" smtClean="0"/>
              <a:t>окремих</a:t>
            </a:r>
            <a:r>
              <a:rPr lang="ru-RU" sz="2000" dirty="0" smtClean="0"/>
              <a:t> </a:t>
            </a:r>
            <a:r>
              <a:rPr lang="ru-RU" sz="2000" dirty="0" err="1" smtClean="0"/>
              <a:t>потоків</a:t>
            </a:r>
            <a:r>
              <a:rPr lang="ru-RU" sz="2000" dirty="0" smtClean="0"/>
              <a:t> </a:t>
            </a:r>
            <a:r>
              <a:rPr lang="ru-RU" sz="2000" dirty="0" err="1" smtClean="0"/>
              <a:t>дозволяє</a:t>
            </a:r>
            <a:r>
              <a:rPr lang="ru-RU" sz="2000" dirty="0" smtClean="0"/>
              <a:t> </a:t>
            </a:r>
            <a:r>
              <a:rPr lang="ru-RU" sz="2000" dirty="0" err="1" smtClean="0"/>
              <a:t>застосовувати</a:t>
            </a:r>
            <a:r>
              <a:rPr lang="ru-RU" sz="2000" dirty="0" smtClean="0"/>
              <a:t> </a:t>
            </a:r>
            <a:r>
              <a:rPr lang="ru-RU" sz="2000" b="1" i="1" dirty="0" err="1" smtClean="0"/>
              <a:t>локальне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очищення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стічних</a:t>
            </a:r>
            <a:r>
              <a:rPr lang="ru-RU" sz="2000" b="1" i="1" dirty="0" smtClean="0"/>
              <a:t> вод. </a:t>
            </a:r>
            <a:r>
              <a:rPr lang="ru-RU" sz="2000" i="1" dirty="0" err="1" smtClean="0"/>
              <a:t>Локальне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очищення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стічних</a:t>
            </a:r>
            <a:r>
              <a:rPr lang="ru-RU" sz="2000" i="1" dirty="0" smtClean="0"/>
              <a:t> вод </a:t>
            </a:r>
            <a:r>
              <a:rPr lang="ru-RU" sz="2000" i="1" dirty="0" err="1" smtClean="0"/>
              <a:t>має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велику</a:t>
            </a:r>
            <a:r>
              <a:rPr lang="ru-RU" sz="2000" i="1" dirty="0" smtClean="0"/>
              <a:t> </a:t>
            </a:r>
            <a:r>
              <a:rPr lang="ru-RU" sz="2000" dirty="0" err="1" smtClean="0"/>
              <a:t>перевагу</a:t>
            </a:r>
            <a:r>
              <a:rPr lang="ru-RU" sz="2000" dirty="0" smtClean="0"/>
              <a:t> </a:t>
            </a:r>
            <a:r>
              <a:rPr lang="ru-RU" sz="2000" dirty="0" smtClean="0"/>
              <a:t>в </a:t>
            </a:r>
            <a:r>
              <a:rPr lang="ru-RU" sz="2000" dirty="0" err="1" smtClean="0"/>
              <a:t>порівнянні</a:t>
            </a:r>
            <a:r>
              <a:rPr lang="ru-RU" sz="2000" dirty="0" smtClean="0"/>
              <a:t>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загальним</a:t>
            </a:r>
            <a:r>
              <a:rPr lang="ru-RU" sz="2000" dirty="0" smtClean="0"/>
              <a:t>, тому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очищенню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підлягає</a:t>
            </a:r>
            <a:r>
              <a:rPr lang="ru-RU" sz="2000" dirty="0" smtClean="0"/>
              <a:t> </a:t>
            </a:r>
            <a:r>
              <a:rPr lang="ru-RU" sz="2000" dirty="0" err="1" smtClean="0"/>
              <a:t>стічна</a:t>
            </a:r>
            <a:r>
              <a:rPr lang="ru-RU" sz="2000" dirty="0" smtClean="0"/>
              <a:t> вода, </a:t>
            </a:r>
            <a:r>
              <a:rPr lang="ru-RU" sz="2000" dirty="0" smtClean="0"/>
              <a:t>яка </a:t>
            </a:r>
            <a:r>
              <a:rPr lang="ru-RU" sz="2000" dirty="0" err="1" smtClean="0"/>
              <a:t>містить</a:t>
            </a:r>
            <a:r>
              <a:rPr lang="ru-RU" sz="2000" dirty="0" smtClean="0"/>
              <a:t> </a:t>
            </a:r>
            <a:r>
              <a:rPr lang="ru-RU" sz="2000" dirty="0" err="1" smtClean="0"/>
              <a:t>одне</a:t>
            </a:r>
            <a:r>
              <a:rPr lang="ru-RU" sz="2000" dirty="0" smtClean="0"/>
              <a:t> </a:t>
            </a:r>
            <a:r>
              <a:rPr lang="ru-RU" sz="2000" dirty="0" err="1" smtClean="0"/>
              <a:t>забруднення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кілька</a:t>
            </a:r>
            <a:r>
              <a:rPr lang="ru-RU" sz="2000" dirty="0" smtClean="0"/>
              <a:t> </a:t>
            </a:r>
            <a:r>
              <a:rPr lang="ru-RU" sz="2000" dirty="0" err="1" smtClean="0"/>
              <a:t>близьких</a:t>
            </a:r>
            <a:r>
              <a:rPr lang="ru-RU" sz="2000" dirty="0" smtClean="0"/>
              <a:t> за </a:t>
            </a:r>
            <a:r>
              <a:rPr lang="ru-RU" sz="2000" dirty="0" err="1" smtClean="0"/>
              <a:t>хімічними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властивостями</a:t>
            </a:r>
            <a:r>
              <a:rPr lang="ru-RU" sz="2000" dirty="0" smtClean="0"/>
              <a:t>. </a:t>
            </a:r>
            <a:r>
              <a:rPr lang="ru-RU" sz="2000" dirty="0" err="1" smtClean="0"/>
              <a:t>Технологія</a:t>
            </a:r>
            <a:r>
              <a:rPr lang="ru-RU" sz="2000" dirty="0" smtClean="0"/>
              <a:t> </a:t>
            </a:r>
            <a:r>
              <a:rPr lang="ru-RU" sz="2000" dirty="0" smtClean="0"/>
              <a:t>такого </a:t>
            </a:r>
            <a:r>
              <a:rPr lang="ru-RU" sz="2000" dirty="0" err="1" smtClean="0"/>
              <a:t>очищення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простіша</a:t>
            </a:r>
            <a:r>
              <a:rPr lang="ru-RU" sz="2000" dirty="0" smtClean="0"/>
              <a:t>, </a:t>
            </a:r>
            <a:r>
              <a:rPr lang="ru-RU" sz="2000" dirty="0" err="1" smtClean="0"/>
              <a:t>більш</a:t>
            </a:r>
            <a:r>
              <a:rPr lang="ru-RU" sz="2000" dirty="0" smtClean="0"/>
              <a:t> </a:t>
            </a:r>
            <a:r>
              <a:rPr lang="ru-RU" sz="2000" dirty="0" err="1" smtClean="0"/>
              <a:t>економна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ефективніша</a:t>
            </a:r>
            <a:r>
              <a:rPr lang="ru-RU" sz="2000" dirty="0" smtClean="0"/>
              <a:t>, </a:t>
            </a:r>
            <a:r>
              <a:rPr lang="ru-RU" sz="2000" dirty="0" err="1" smtClean="0"/>
              <a:t>ніж</a:t>
            </a:r>
            <a:r>
              <a:rPr lang="ru-RU" sz="2000" dirty="0" smtClean="0"/>
              <a:t> </a:t>
            </a:r>
            <a:r>
              <a:rPr lang="ru-RU" sz="2000" dirty="0" err="1" smtClean="0"/>
              <a:t>технологія</a:t>
            </a:r>
            <a:r>
              <a:rPr lang="ru-RU" sz="2000" dirty="0" smtClean="0"/>
              <a:t> </a:t>
            </a:r>
            <a:r>
              <a:rPr lang="ru-RU" sz="2000" dirty="0" err="1" smtClean="0"/>
              <a:t>очищення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стічних</a:t>
            </a:r>
            <a:r>
              <a:rPr lang="ru-RU" sz="2000" dirty="0" smtClean="0"/>
              <a:t> вод,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містять</a:t>
            </a:r>
            <a:r>
              <a:rPr lang="ru-RU" sz="2000" dirty="0" smtClean="0"/>
              <a:t> </a:t>
            </a:r>
            <a:r>
              <a:rPr lang="ru-RU" sz="2000" dirty="0" err="1" smtClean="0"/>
              <a:t>багато</a:t>
            </a:r>
            <a:r>
              <a:rPr lang="ru-RU" sz="2000" dirty="0" smtClean="0"/>
              <a:t> </a:t>
            </a:r>
            <a:r>
              <a:rPr lang="ru-RU" sz="2000" dirty="0" err="1" smtClean="0"/>
              <a:t>різних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забруднень</a:t>
            </a:r>
            <a:r>
              <a:rPr lang="ru-RU" sz="2000" dirty="0" smtClean="0"/>
              <a:t>. </a:t>
            </a:r>
            <a:r>
              <a:rPr lang="ru-RU" sz="2000" dirty="0" err="1" smtClean="0"/>
              <a:t>Локальне</a:t>
            </a:r>
            <a:r>
              <a:rPr lang="ru-RU" sz="2000" dirty="0" smtClean="0"/>
              <a:t> </a:t>
            </a:r>
            <a:r>
              <a:rPr lang="ru-RU" sz="2000" dirty="0" err="1" smtClean="0"/>
              <a:t>очищення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повинне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виконуватися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виході</a:t>
            </a:r>
            <a:r>
              <a:rPr lang="ru-RU" sz="2000" dirty="0" smtClean="0"/>
              <a:t> </a:t>
            </a:r>
            <a:r>
              <a:rPr lang="ru-RU" sz="2000" dirty="0" err="1" smtClean="0"/>
              <a:t>технічних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стічних</a:t>
            </a:r>
            <a:r>
              <a:rPr lang="ru-RU" sz="2000" dirty="0" smtClean="0"/>
              <a:t> вод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підприємства</a:t>
            </a:r>
            <a:r>
              <a:rPr lang="ru-RU" sz="2000" dirty="0" smtClean="0"/>
              <a:t>,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окремих</a:t>
            </a:r>
            <a:r>
              <a:rPr lang="ru-RU" sz="2000" dirty="0" smtClean="0"/>
              <a:t> </a:t>
            </a:r>
            <a:r>
              <a:rPr lang="ru-RU" sz="2000" dirty="0" err="1" smtClean="0"/>
              <a:t>цехів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виробничих</a:t>
            </a:r>
            <a:r>
              <a:rPr lang="ru-RU" sz="2000" dirty="0" smtClean="0"/>
              <a:t> </a:t>
            </a:r>
            <a:r>
              <a:rPr lang="ru-RU" sz="2000" dirty="0" err="1" smtClean="0"/>
              <a:t>ліній</a:t>
            </a:r>
            <a:r>
              <a:rPr lang="ru-RU" sz="2000" dirty="0" smtClean="0"/>
              <a:t>. При </a:t>
            </a:r>
            <a:r>
              <a:rPr lang="ru-RU" sz="2000" dirty="0" err="1" smtClean="0"/>
              <a:t>цьому</a:t>
            </a:r>
            <a:r>
              <a:rPr lang="ru-RU" sz="2000" dirty="0" smtClean="0"/>
              <a:t> не </a:t>
            </a:r>
            <a:r>
              <a:rPr lang="ru-RU" sz="2000" dirty="0" err="1" smtClean="0"/>
              <a:t>допускається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змішування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стічних</a:t>
            </a:r>
            <a:r>
              <a:rPr lang="ru-RU" sz="2000" dirty="0" smtClean="0"/>
              <a:t> вод,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містять</a:t>
            </a:r>
            <a:r>
              <a:rPr lang="ru-RU" sz="2000" dirty="0" smtClean="0"/>
              <a:t> </a:t>
            </a:r>
            <a:r>
              <a:rPr lang="ru-RU" sz="2000" dirty="0" err="1" smtClean="0"/>
              <a:t>різнорідні</a:t>
            </a:r>
            <a:r>
              <a:rPr lang="ru-RU" sz="2000" dirty="0" smtClean="0"/>
              <a:t> </a:t>
            </a:r>
            <a:r>
              <a:rPr lang="ru-RU" sz="2000" dirty="0" err="1" smtClean="0"/>
              <a:t>забруднення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1945" y="294290"/>
            <a:ext cx="8397765" cy="4508938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613" y="714375"/>
            <a:ext cx="77247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1945" y="294290"/>
            <a:ext cx="8397765" cy="4508938"/>
          </a:xfrm>
        </p:spPr>
        <p:txBody>
          <a:bodyPr>
            <a:normAutofit fontScale="85000" lnSpcReduction="10000"/>
          </a:bodyPr>
          <a:lstStyle/>
          <a:p>
            <a:r>
              <a:rPr lang="ru-RU" sz="2000" dirty="0" err="1" smtClean="0"/>
              <a:t>Важливим</a:t>
            </a:r>
            <a:r>
              <a:rPr lang="ru-RU" sz="2000" dirty="0" smtClean="0"/>
              <a:t> принципом </a:t>
            </a:r>
            <a:r>
              <a:rPr lang="ru-RU" sz="2000" dirty="0" err="1" smtClean="0"/>
              <a:t>формування</a:t>
            </a:r>
            <a:r>
              <a:rPr lang="ru-RU" sz="2000" dirty="0" smtClean="0"/>
              <a:t> систем оборотного </a:t>
            </a:r>
            <a:r>
              <a:rPr lang="ru-RU" sz="2000" dirty="0" err="1" smtClean="0"/>
              <a:t>водопостачання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комбінування</a:t>
            </a:r>
            <a:r>
              <a:rPr lang="ru-RU" sz="2000" dirty="0" smtClean="0"/>
              <a:t> </a:t>
            </a:r>
            <a:r>
              <a:rPr lang="ru-RU" sz="2000" dirty="0" smtClean="0"/>
              <a:t>потреб низки </a:t>
            </a:r>
            <a:r>
              <a:rPr lang="ru-RU" sz="2000" dirty="0" err="1" smtClean="0"/>
              <a:t>підприємств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організацій</a:t>
            </a:r>
            <a:r>
              <a:rPr lang="ru-RU" sz="2000" dirty="0" smtClean="0"/>
              <a:t> (</a:t>
            </a:r>
            <a:r>
              <a:rPr lang="ru-RU" sz="2000" dirty="0" err="1" smtClean="0"/>
              <a:t>хімкомбінат</a:t>
            </a:r>
            <a:r>
              <a:rPr lang="ru-RU" sz="2000" dirty="0" smtClean="0"/>
              <a:t>, ТЕЦ, </a:t>
            </a:r>
            <a:r>
              <a:rPr lang="ru-RU" sz="2000" dirty="0" err="1" smtClean="0"/>
              <a:t>житловий</a:t>
            </a:r>
            <a:r>
              <a:rPr lang="ru-RU" sz="2000" dirty="0" smtClean="0"/>
              <a:t> </a:t>
            </a:r>
            <a:r>
              <a:rPr lang="ru-RU" sz="2000" dirty="0" err="1" smtClean="0"/>
              <a:t>масив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ін</a:t>
            </a:r>
            <a:r>
              <a:rPr lang="ru-RU" sz="2000" dirty="0" smtClean="0"/>
              <a:t>.) у </a:t>
            </a:r>
            <a:r>
              <a:rPr lang="ru-RU" sz="2000" dirty="0" err="1" smtClean="0"/>
              <a:t>воді</a:t>
            </a:r>
            <a:r>
              <a:rPr lang="ru-RU" sz="2000" dirty="0" smtClean="0"/>
              <a:t> </a:t>
            </a:r>
            <a:r>
              <a:rPr lang="ru-RU" sz="2000" dirty="0" err="1" smtClean="0"/>
              <a:t>й</a:t>
            </a:r>
            <a:r>
              <a:rPr lang="ru-RU" sz="2000" dirty="0" smtClean="0"/>
              <a:t> </a:t>
            </a:r>
            <a:r>
              <a:rPr lang="ru-RU" sz="2000" dirty="0" err="1" smtClean="0"/>
              <a:t>очисних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спорудах</a:t>
            </a:r>
            <a:r>
              <a:rPr lang="ru-RU" sz="2000" dirty="0" smtClean="0"/>
              <a:t> в межах одного </a:t>
            </a:r>
            <a:r>
              <a:rPr lang="ru-RU" sz="2000" dirty="0" err="1" smtClean="0"/>
              <a:t>промислового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регіону</a:t>
            </a:r>
            <a:r>
              <a:rPr lang="ru-RU" sz="2000" dirty="0" smtClean="0"/>
              <a:t>. </a:t>
            </a:r>
            <a:r>
              <a:rPr lang="ru-RU" sz="2000" dirty="0" err="1" smtClean="0"/>
              <a:t>Лише</a:t>
            </a:r>
            <a:r>
              <a:rPr lang="ru-RU" sz="2000" dirty="0" smtClean="0"/>
              <a:t> </a:t>
            </a:r>
            <a:r>
              <a:rPr lang="ru-RU" sz="2000" dirty="0" smtClean="0"/>
              <a:t>в </a:t>
            </a:r>
            <a:r>
              <a:rPr lang="ru-RU" sz="2000" dirty="0" err="1" smtClean="0"/>
              <a:t>цьому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випадку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можливе</a:t>
            </a:r>
            <a:r>
              <a:rPr lang="ru-RU" sz="2000" dirty="0" smtClean="0"/>
              <a:t> </a:t>
            </a:r>
            <a:r>
              <a:rPr lang="ru-RU" sz="2000" dirty="0" err="1" smtClean="0"/>
              <a:t>створення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економічно</a:t>
            </a:r>
            <a:r>
              <a:rPr lang="ru-RU" sz="2000" dirty="0" smtClean="0"/>
              <a:t> </a:t>
            </a:r>
            <a:r>
              <a:rPr lang="ru-RU" sz="2000" dirty="0" err="1" smtClean="0"/>
              <a:t>ефективних</a:t>
            </a:r>
            <a:r>
              <a:rPr lang="ru-RU" sz="2000" dirty="0" smtClean="0"/>
              <a:t> схем </a:t>
            </a:r>
            <a:r>
              <a:rPr lang="ru-RU" sz="2000" dirty="0" err="1" smtClean="0"/>
              <a:t>водооборотних</a:t>
            </a:r>
            <a:r>
              <a:rPr lang="ru-RU" sz="2000" dirty="0" smtClean="0"/>
              <a:t> </a:t>
            </a:r>
            <a:r>
              <a:rPr lang="ru-RU" sz="2000" dirty="0" smtClean="0"/>
              <a:t>систем. Масштаб </a:t>
            </a:r>
            <a:r>
              <a:rPr lang="ru-RU" sz="2000" dirty="0" err="1" smtClean="0"/>
              <a:t>водокористування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сучасних</a:t>
            </a:r>
            <a:r>
              <a:rPr lang="ru-RU" sz="2000" dirty="0" smtClean="0"/>
              <a:t> систем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устаткування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очисних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споруд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можна</a:t>
            </a:r>
            <a:r>
              <a:rPr lang="ru-RU" sz="2000" dirty="0" smtClean="0"/>
              <a:t> </a:t>
            </a:r>
            <a:r>
              <a:rPr lang="ru-RU" sz="2000" dirty="0" err="1" smtClean="0"/>
              <a:t>умовно</a:t>
            </a:r>
            <a:r>
              <a:rPr lang="ru-RU" sz="2000" dirty="0" smtClean="0"/>
              <a:t> </a:t>
            </a:r>
            <a:r>
              <a:rPr lang="ru-RU" sz="2000" dirty="0" err="1" smtClean="0"/>
              <a:t>оцінити</a:t>
            </a:r>
            <a:r>
              <a:rPr lang="ru-RU" sz="2000" dirty="0" smtClean="0"/>
              <a:t>, як </a:t>
            </a:r>
            <a:r>
              <a:rPr lang="ru-RU" sz="2000" dirty="0" err="1" smtClean="0"/>
              <a:t>економічний</a:t>
            </a:r>
            <a:r>
              <a:rPr lang="ru-RU" sz="2000" dirty="0" smtClean="0"/>
              <a:t> у </a:t>
            </a:r>
            <a:r>
              <a:rPr lang="ru-RU" sz="2000" dirty="0" err="1" smtClean="0"/>
              <a:t>споживанні</a:t>
            </a:r>
            <a:r>
              <a:rPr lang="ru-RU" sz="2000" dirty="0" smtClean="0"/>
              <a:t> води</a:t>
            </a:r>
            <a:r>
              <a:rPr lang="ru-RU" sz="2000" dirty="0" smtClean="0"/>
              <a:t>, </a:t>
            </a:r>
            <a:r>
              <a:rPr lang="ru-RU" sz="2000" dirty="0" err="1" smtClean="0"/>
              <a:t>аналогічному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споживанню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містом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населенням</a:t>
            </a:r>
            <a:r>
              <a:rPr lang="ru-RU" sz="2000" dirty="0" smtClean="0"/>
              <a:t> 1 млн. </a:t>
            </a:r>
            <a:r>
              <a:rPr lang="ru-RU" sz="2000" dirty="0" err="1" smtClean="0"/>
              <a:t>осіб</a:t>
            </a:r>
            <a:r>
              <a:rPr lang="ru-RU" sz="2000" dirty="0" smtClean="0"/>
              <a:t>. </a:t>
            </a:r>
            <a:r>
              <a:rPr lang="ru-RU" sz="2000" dirty="0" err="1" smtClean="0"/>
              <a:t>Природно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smtClean="0"/>
              <a:t>за </a:t>
            </a:r>
            <a:r>
              <a:rPr lang="ru-RU" sz="2000" dirty="0" err="1" smtClean="0"/>
              <a:t>промислового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споживання</a:t>
            </a:r>
            <a:r>
              <a:rPr lang="ru-RU" sz="2000" dirty="0" smtClean="0"/>
              <a:t> води (як </a:t>
            </a:r>
            <a:r>
              <a:rPr lang="ru-RU" sz="2000" dirty="0" err="1" smtClean="0"/>
              <a:t>чистої</a:t>
            </a:r>
            <a:r>
              <a:rPr lang="ru-RU" sz="2000" dirty="0" smtClean="0"/>
              <a:t>, так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оборотної</a:t>
            </a:r>
            <a:r>
              <a:rPr lang="ru-RU" sz="2000" dirty="0" smtClean="0"/>
              <a:t>) </a:t>
            </a:r>
            <a:r>
              <a:rPr lang="ru-RU" sz="2000" dirty="0" err="1" smtClean="0"/>
              <a:t>ці</a:t>
            </a:r>
            <a:r>
              <a:rPr lang="ru-RU" sz="2000" dirty="0" smtClean="0"/>
              <a:t> потреби </a:t>
            </a:r>
            <a:r>
              <a:rPr lang="ru-RU" sz="2000" dirty="0" err="1" smtClean="0"/>
              <a:t>включаються</a:t>
            </a:r>
            <a:r>
              <a:rPr lang="ru-RU" sz="2000" dirty="0" smtClean="0"/>
              <a:t> </a:t>
            </a:r>
            <a:r>
              <a:rPr lang="ru-RU" sz="2000" dirty="0" smtClean="0"/>
              <a:t>в </a:t>
            </a:r>
            <a:r>
              <a:rPr lang="ru-RU" sz="2000" dirty="0" err="1" smtClean="0"/>
              <a:t>загальну</a:t>
            </a:r>
            <a:r>
              <a:rPr lang="ru-RU" sz="2000" dirty="0" smtClean="0"/>
              <a:t> </a:t>
            </a:r>
            <a:r>
              <a:rPr lang="ru-RU" sz="2000" dirty="0" err="1" smtClean="0"/>
              <a:t>оцінку</a:t>
            </a:r>
            <a:r>
              <a:rPr lang="ru-RU" sz="2000" dirty="0" smtClean="0"/>
              <a:t>, </a:t>
            </a:r>
            <a:r>
              <a:rPr lang="ru-RU" sz="2000" dirty="0" err="1" smtClean="0"/>
              <a:t>і</a:t>
            </a:r>
            <a:r>
              <a:rPr lang="ru-RU" sz="2000" dirty="0" smtClean="0"/>
              <a:t> сама </a:t>
            </a:r>
            <a:r>
              <a:rPr lang="ru-RU" sz="2000" dirty="0" err="1" smtClean="0"/>
              <a:t>ця</a:t>
            </a:r>
            <a:r>
              <a:rPr lang="ru-RU" sz="2000" dirty="0" smtClean="0"/>
              <a:t> </a:t>
            </a:r>
            <a:r>
              <a:rPr lang="ru-RU" sz="2000" dirty="0" err="1" smtClean="0"/>
              <a:t>оцінка</a:t>
            </a:r>
            <a:r>
              <a:rPr lang="ru-RU" sz="2000" dirty="0" smtClean="0"/>
              <a:t> </a:t>
            </a:r>
            <a:r>
              <a:rPr lang="ru-RU" sz="2000" dirty="0" err="1" smtClean="0"/>
              <a:t>дуже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приблизна</a:t>
            </a:r>
            <a:r>
              <a:rPr lang="ru-RU" sz="2000" dirty="0" smtClean="0"/>
              <a:t>. </a:t>
            </a:r>
            <a:r>
              <a:rPr lang="ru-RU" sz="2000" dirty="0" err="1" smtClean="0"/>
              <a:t>Проте</a:t>
            </a:r>
            <a:r>
              <a:rPr lang="ru-RU" sz="2000" dirty="0" smtClean="0"/>
              <a:t> вона </a:t>
            </a:r>
            <a:r>
              <a:rPr lang="ru-RU" sz="2000" dirty="0" err="1" smtClean="0"/>
              <a:t>дає</a:t>
            </a:r>
            <a:r>
              <a:rPr lang="ru-RU" sz="2000" dirty="0" smtClean="0"/>
              <a:t> </a:t>
            </a:r>
            <a:r>
              <a:rPr lang="ru-RU" sz="2000" dirty="0" err="1" smtClean="0"/>
              <a:t>наочне</a:t>
            </a:r>
            <a:r>
              <a:rPr lang="ru-RU" sz="2000" dirty="0" smtClean="0"/>
              <a:t> </a:t>
            </a:r>
            <a:r>
              <a:rPr lang="ru-RU" sz="2000" dirty="0" err="1" smtClean="0"/>
              <a:t>уявлення</a:t>
            </a:r>
            <a:r>
              <a:rPr lang="ru-RU" sz="2000" dirty="0" smtClean="0"/>
              <a:t> </a:t>
            </a:r>
            <a:r>
              <a:rPr lang="ru-RU" sz="2000" dirty="0" smtClean="0"/>
              <a:t>про </a:t>
            </a:r>
            <a:r>
              <a:rPr lang="ru-RU" sz="2000" dirty="0" err="1" smtClean="0"/>
              <a:t>обсяги</a:t>
            </a:r>
            <a:r>
              <a:rPr lang="ru-RU" sz="2000" dirty="0" smtClean="0"/>
              <a:t> </a:t>
            </a:r>
            <a:r>
              <a:rPr lang="ru-RU" sz="2000" dirty="0" err="1" smtClean="0"/>
              <a:t>водогосподарчого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використання</a:t>
            </a:r>
            <a:r>
              <a:rPr lang="ru-RU" sz="2000" dirty="0" smtClean="0"/>
              <a:t>. </a:t>
            </a:r>
            <a:r>
              <a:rPr lang="ru-RU" sz="2000" dirty="0" err="1" smtClean="0"/>
              <a:t>Такий</a:t>
            </a:r>
            <a:r>
              <a:rPr lang="ru-RU" sz="2000" dirty="0" smtClean="0"/>
              <a:t> принцип </a:t>
            </a:r>
            <a:r>
              <a:rPr lang="ru-RU" sz="2000" dirty="0" err="1" smtClean="0"/>
              <a:t>масштабності</a:t>
            </a:r>
            <a:r>
              <a:rPr lang="ru-RU" sz="2000" dirty="0" smtClean="0"/>
              <a:t> </a:t>
            </a:r>
            <a:r>
              <a:rPr lang="ru-RU" sz="2000" dirty="0" smtClean="0"/>
              <a:t>часто </a:t>
            </a:r>
            <a:r>
              <a:rPr lang="ru-RU" sz="2000" dirty="0" err="1" smtClean="0"/>
              <a:t>застосовують</a:t>
            </a:r>
            <a:r>
              <a:rPr lang="ru-RU" sz="2000" dirty="0" smtClean="0"/>
              <a:t> у </a:t>
            </a:r>
            <a:r>
              <a:rPr lang="ru-RU" sz="2000" dirty="0" err="1" smtClean="0"/>
              <a:t>передпроектних</a:t>
            </a:r>
            <a:r>
              <a:rPr lang="ru-RU" sz="2000" dirty="0" smtClean="0"/>
              <a:t> роботах.</a:t>
            </a:r>
          </a:p>
          <a:p>
            <a:r>
              <a:rPr lang="ru-RU" sz="2000" dirty="0" err="1" smtClean="0"/>
              <a:t>Замкнене</a:t>
            </a:r>
            <a:r>
              <a:rPr lang="ru-RU" sz="2000" dirty="0" smtClean="0"/>
              <a:t> оборотне </a:t>
            </a:r>
            <a:r>
              <a:rPr lang="ru-RU" sz="2000" dirty="0" err="1" smtClean="0"/>
              <a:t>водопостачання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промислових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підприємств</a:t>
            </a:r>
            <a:r>
              <a:rPr lang="ru-RU" sz="2000" dirty="0" smtClean="0"/>
              <a:t> </a:t>
            </a:r>
            <a:r>
              <a:rPr lang="ru-RU" sz="2000" dirty="0" err="1" smtClean="0"/>
              <a:t>набуває</a:t>
            </a:r>
            <a:r>
              <a:rPr lang="ru-RU" sz="2000" dirty="0" smtClean="0"/>
              <a:t> в </a:t>
            </a:r>
            <a:r>
              <a:rPr lang="ru-RU" sz="2000" dirty="0" err="1" smtClean="0"/>
              <a:t>нашій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країні</a:t>
            </a:r>
            <a:r>
              <a:rPr lang="ru-RU" sz="2000" dirty="0" smtClean="0"/>
              <a:t> </a:t>
            </a:r>
            <a:r>
              <a:rPr lang="ru-RU" sz="2000" dirty="0" err="1" smtClean="0"/>
              <a:t>дедалі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більшого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застосування</a:t>
            </a:r>
            <a:r>
              <a:rPr lang="ru-RU" sz="2000" dirty="0" smtClean="0"/>
              <a:t>. </a:t>
            </a:r>
            <a:r>
              <a:rPr lang="ru-RU" sz="2000" dirty="0" err="1" smtClean="0"/>
              <a:t>Воно</a:t>
            </a:r>
            <a:r>
              <a:rPr lang="ru-RU" sz="2000" dirty="0" smtClean="0"/>
              <a:t> </a:t>
            </a:r>
            <a:r>
              <a:rPr lang="ru-RU" sz="2000" dirty="0" err="1" smtClean="0"/>
              <a:t>дає</a:t>
            </a:r>
            <a:r>
              <a:rPr lang="ru-RU" sz="2000" dirty="0" smtClean="0"/>
              <a:t> </a:t>
            </a:r>
            <a:r>
              <a:rPr lang="ru-RU" sz="2000" dirty="0" err="1" smtClean="0"/>
              <a:t>економічний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ефект</a:t>
            </a:r>
            <a:r>
              <a:rPr lang="ru-RU" sz="2000" dirty="0" smtClean="0"/>
              <a:t>, </a:t>
            </a:r>
            <a:r>
              <a:rPr lang="ru-RU" sz="2000" dirty="0" err="1" smtClean="0"/>
              <a:t>але</a:t>
            </a:r>
            <a:r>
              <a:rPr lang="ru-RU" sz="2000" dirty="0" smtClean="0"/>
              <a:t> </a:t>
            </a:r>
            <a:r>
              <a:rPr lang="ru-RU" sz="2000" dirty="0" err="1" smtClean="0"/>
              <a:t>набагато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більше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значення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має</a:t>
            </a:r>
            <a:r>
              <a:rPr lang="ru-RU" sz="2000" dirty="0" smtClean="0"/>
              <a:t> </a:t>
            </a:r>
            <a:r>
              <a:rPr lang="ru-RU" sz="2000" dirty="0" err="1" smtClean="0"/>
              <a:t>екологічний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ефект</a:t>
            </a:r>
            <a:r>
              <a:rPr lang="ru-RU" sz="2000" dirty="0" smtClean="0"/>
              <a:t> – </a:t>
            </a:r>
            <a:r>
              <a:rPr lang="ru-RU" sz="2000" dirty="0" err="1" smtClean="0"/>
              <a:t>припинення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забруднення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річок</a:t>
            </a:r>
            <a:r>
              <a:rPr lang="ru-RU" sz="2000" dirty="0" smtClean="0"/>
              <a:t>, у </a:t>
            </a:r>
            <a:r>
              <a:rPr lang="ru-RU" sz="2000" dirty="0" err="1" smtClean="0"/>
              <a:t>які</a:t>
            </a:r>
            <a:r>
              <a:rPr lang="ru-RU" sz="2000" smtClean="0"/>
              <a:t> раніше</a:t>
            </a:r>
            <a:r>
              <a:rPr lang="ru-RU" sz="2000" dirty="0" smtClean="0"/>
              <a:t> </a:t>
            </a:r>
            <a:r>
              <a:rPr lang="ru-RU" sz="2000" dirty="0" err="1" smtClean="0"/>
              <a:t>скидалися</a:t>
            </a:r>
            <a:r>
              <a:rPr lang="ru-RU" sz="2000" dirty="0" smtClean="0"/>
              <a:t> не </a:t>
            </a:r>
            <a:r>
              <a:rPr lang="ru-RU" sz="2000" dirty="0" err="1" smtClean="0"/>
              <a:t>зовсім</a:t>
            </a:r>
            <a:r>
              <a:rPr lang="ru-RU" sz="2000" dirty="0" smtClean="0"/>
              <a:t> </a:t>
            </a:r>
            <a:r>
              <a:rPr lang="ru-RU" sz="2000" dirty="0" err="1" smtClean="0"/>
              <a:t>очищені</a:t>
            </a:r>
            <a:r>
              <a:rPr lang="ru-RU" sz="2000" dirty="0" smtClean="0"/>
              <a:t> </a:t>
            </a:r>
            <a:r>
              <a:rPr lang="ru-RU" sz="2000" dirty="0" err="1" smtClean="0"/>
              <a:t>стічні</a:t>
            </a:r>
            <a:r>
              <a:rPr lang="ru-RU" sz="2000" dirty="0" smtClean="0"/>
              <a:t> води.</a:t>
            </a:r>
            <a:endParaRPr lang="ru-RU" sz="20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Джерела</a:t>
            </a:r>
            <a:endParaRPr dirty="0"/>
          </a:p>
        </p:txBody>
      </p:sp>
      <p:sp>
        <p:nvSpPr>
          <p:cNvPr id="245" name="Google Shape;245;p34"/>
          <p:cNvSpPr txBox="1">
            <a:spLocks noGrp="1"/>
          </p:cNvSpPr>
          <p:nvPr>
            <p:ph type="body" idx="1"/>
          </p:nvPr>
        </p:nvSpPr>
        <p:spPr>
          <a:xfrm>
            <a:off x="819150" y="1410650"/>
            <a:ext cx="7505700" cy="303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r>
              <a:rPr lang="ru-RU" sz="1400" dirty="0" smtClean="0"/>
              <a:t>1. </a:t>
            </a:r>
            <a:r>
              <a:rPr lang="ru-RU" sz="1400" dirty="0" err="1" smtClean="0"/>
              <a:t>Батлук</a:t>
            </a:r>
            <a:r>
              <a:rPr lang="ru-RU" sz="1400" dirty="0" smtClean="0"/>
              <a:t> В.А. « Основы экологии и охраны окружающей среды. Учебное пособие.» – </a:t>
            </a:r>
            <a:r>
              <a:rPr lang="ru-RU" sz="1400" dirty="0" err="1" smtClean="0"/>
              <a:t>Львів</a:t>
            </a:r>
            <a:r>
              <a:rPr lang="ru-RU" sz="1400" dirty="0" smtClean="0"/>
              <a:t>: </a:t>
            </a:r>
            <a:r>
              <a:rPr lang="ru-RU" sz="1400" dirty="0" err="1" smtClean="0"/>
              <a:t>Афіша</a:t>
            </a:r>
            <a:r>
              <a:rPr lang="ru-RU" sz="1400" dirty="0" smtClean="0"/>
              <a:t>, 2001. – 333 с.</a:t>
            </a:r>
          </a:p>
          <a:p>
            <a:r>
              <a:rPr lang="ru-RU" sz="1400" dirty="0" smtClean="0"/>
              <a:t>2. </a:t>
            </a:r>
            <a:r>
              <a:rPr lang="ru-RU" sz="1400" dirty="0" err="1" smtClean="0"/>
              <a:t>Даценко</a:t>
            </a:r>
            <a:r>
              <a:rPr lang="ru-RU" sz="1400" dirty="0" smtClean="0"/>
              <a:t> І.І. </a:t>
            </a:r>
            <a:r>
              <a:rPr lang="ru-RU" sz="1400" dirty="0" err="1" smtClean="0"/>
              <a:t>Гігієна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екологія</a:t>
            </a:r>
            <a:r>
              <a:rPr lang="ru-RU" sz="1400" dirty="0" smtClean="0"/>
              <a:t> </a:t>
            </a:r>
            <a:r>
              <a:rPr lang="ru-RU" sz="1400" dirty="0" err="1" smtClean="0"/>
              <a:t>людини</a:t>
            </a:r>
            <a:r>
              <a:rPr lang="ru-RU" sz="1400" dirty="0" smtClean="0"/>
              <a:t>. </a:t>
            </a:r>
            <a:r>
              <a:rPr lang="ru-RU" sz="1400" dirty="0" err="1" smtClean="0"/>
              <a:t>Навч</a:t>
            </a:r>
            <a:r>
              <a:rPr lang="ru-RU" sz="1400" dirty="0" smtClean="0"/>
              <a:t>. </a:t>
            </a:r>
            <a:r>
              <a:rPr lang="ru-RU" sz="1400" dirty="0" err="1" smtClean="0"/>
              <a:t>посібник</a:t>
            </a:r>
            <a:r>
              <a:rPr lang="ru-RU" sz="1400" dirty="0" smtClean="0"/>
              <a:t>. – </a:t>
            </a:r>
            <a:r>
              <a:rPr lang="ru-RU" sz="1400" dirty="0" err="1" smtClean="0"/>
              <a:t>Львів</a:t>
            </a:r>
            <a:r>
              <a:rPr lang="ru-RU" sz="1400" dirty="0" smtClean="0"/>
              <a:t>.: </a:t>
            </a:r>
            <a:r>
              <a:rPr lang="ru-RU" sz="1400" dirty="0" err="1" smtClean="0"/>
              <a:t>Афіша</a:t>
            </a:r>
            <a:r>
              <a:rPr lang="ru-RU" sz="1400" dirty="0" smtClean="0"/>
              <a:t>, 2000. – 248 с.</a:t>
            </a:r>
          </a:p>
          <a:p>
            <a:r>
              <a:rPr lang="ru-RU" sz="1400" dirty="0" smtClean="0"/>
              <a:t>3. </a:t>
            </a:r>
            <a:r>
              <a:rPr lang="ru-RU" sz="1400" dirty="0" err="1" smtClean="0"/>
              <a:t>Джигирей</a:t>
            </a:r>
            <a:r>
              <a:rPr lang="ru-RU" sz="1400" dirty="0" smtClean="0"/>
              <a:t> В.С. </a:t>
            </a:r>
            <a:r>
              <a:rPr lang="ru-RU" sz="1400" dirty="0" err="1" smtClean="0"/>
              <a:t>Екологія</a:t>
            </a:r>
            <a:r>
              <a:rPr lang="ru-RU" sz="1400" dirty="0" smtClean="0"/>
              <a:t> та </a:t>
            </a:r>
            <a:r>
              <a:rPr lang="ru-RU" sz="1400" dirty="0" err="1" smtClean="0"/>
              <a:t>охорона</a:t>
            </a:r>
            <a:r>
              <a:rPr lang="ru-RU" sz="1400" dirty="0" smtClean="0"/>
              <a:t> </a:t>
            </a:r>
            <a:r>
              <a:rPr lang="ru-RU" sz="1400" dirty="0" err="1" smtClean="0"/>
              <a:t>навколишнього</a:t>
            </a:r>
            <a:r>
              <a:rPr lang="ru-RU" sz="1400" dirty="0" smtClean="0"/>
              <a:t> природного </a:t>
            </a:r>
            <a:r>
              <a:rPr lang="ru-RU" sz="1400" dirty="0" err="1" smtClean="0"/>
              <a:t>середовища</a:t>
            </a:r>
            <a:r>
              <a:rPr lang="ru-RU" sz="1400" dirty="0" smtClean="0"/>
              <a:t>: </a:t>
            </a:r>
            <a:r>
              <a:rPr lang="ru-RU" sz="1400" dirty="0" err="1" smtClean="0"/>
              <a:t>Навч</a:t>
            </a:r>
            <a:r>
              <a:rPr lang="ru-RU" sz="1400" dirty="0" smtClean="0"/>
              <a:t>. </a:t>
            </a:r>
            <a:r>
              <a:rPr lang="ru-RU" sz="1400" dirty="0" err="1" smtClean="0"/>
              <a:t>посібник</a:t>
            </a:r>
            <a:r>
              <a:rPr lang="ru-RU" sz="1400" dirty="0" smtClean="0"/>
              <a:t>. – К.: </a:t>
            </a:r>
            <a:r>
              <a:rPr lang="ru-RU" sz="1400" dirty="0" err="1" smtClean="0"/>
              <a:t>Т-во</a:t>
            </a:r>
            <a:r>
              <a:rPr lang="ru-RU" sz="1400" dirty="0" smtClean="0"/>
              <a:t> “</a:t>
            </a:r>
            <a:r>
              <a:rPr lang="ru-RU" sz="1400" dirty="0" err="1" smtClean="0"/>
              <a:t>Знання</a:t>
            </a:r>
            <a:r>
              <a:rPr lang="ru-RU" sz="1400" dirty="0" smtClean="0"/>
              <a:t>”, 2002. – 203 с.</a:t>
            </a:r>
          </a:p>
          <a:p>
            <a:r>
              <a:rPr lang="ru-RU" sz="1400" dirty="0" smtClean="0"/>
              <a:t>4. </a:t>
            </a:r>
            <a:r>
              <a:rPr lang="ru-RU" sz="1400" dirty="0" err="1" smtClean="0"/>
              <a:t>Запольський</a:t>
            </a:r>
            <a:r>
              <a:rPr lang="ru-RU" sz="1400" dirty="0" smtClean="0"/>
              <a:t> А.К., </a:t>
            </a:r>
            <a:r>
              <a:rPr lang="ru-RU" sz="1400" dirty="0" err="1" smtClean="0"/>
              <a:t>Салюк</a:t>
            </a:r>
            <a:r>
              <a:rPr lang="ru-RU" sz="1400" dirty="0" smtClean="0"/>
              <a:t> А.І. </a:t>
            </a:r>
            <a:r>
              <a:rPr lang="ru-RU" sz="1400" dirty="0" err="1" smtClean="0"/>
              <a:t>Основи</a:t>
            </a:r>
            <a:r>
              <a:rPr lang="ru-RU" sz="1400" dirty="0" smtClean="0"/>
              <a:t> </a:t>
            </a:r>
            <a:r>
              <a:rPr lang="ru-RU" sz="1400" dirty="0" err="1" smtClean="0"/>
              <a:t>екології</a:t>
            </a:r>
            <a:r>
              <a:rPr lang="ru-RU" sz="1400" dirty="0" smtClean="0"/>
              <a:t>: </a:t>
            </a:r>
            <a:r>
              <a:rPr lang="ru-RU" sz="1400" dirty="0" err="1" smtClean="0"/>
              <a:t>Підручник</a:t>
            </a:r>
            <a:r>
              <a:rPr lang="ru-RU" sz="1400" dirty="0" smtClean="0"/>
              <a:t> / За ред.  К.М. Ситника. – 3-тє вид., стер. – К.: </a:t>
            </a:r>
            <a:r>
              <a:rPr lang="ru-RU" sz="1400" dirty="0" err="1" smtClean="0"/>
              <a:t>Вища</a:t>
            </a:r>
            <a:r>
              <a:rPr lang="ru-RU" sz="1400" dirty="0" smtClean="0"/>
              <a:t> </a:t>
            </a:r>
            <a:r>
              <a:rPr lang="ru-RU" sz="1400" dirty="0" err="1" smtClean="0"/>
              <a:t>шк</a:t>
            </a:r>
            <a:r>
              <a:rPr lang="ru-RU" sz="1400" dirty="0" smtClean="0"/>
              <a:t>., 2005. – 285 с.</a:t>
            </a:r>
          </a:p>
          <a:p>
            <a:r>
              <a:rPr lang="ru-RU" sz="1400" dirty="0" smtClean="0"/>
              <a:t>5. </a:t>
            </a:r>
            <a:r>
              <a:rPr lang="ru-RU" sz="1400" dirty="0" err="1" smtClean="0"/>
              <a:t>Корабльова</a:t>
            </a:r>
            <a:r>
              <a:rPr lang="ru-RU" sz="1400" dirty="0" smtClean="0"/>
              <a:t> А.І. </a:t>
            </a:r>
            <a:r>
              <a:rPr lang="ru-RU" sz="1400" dirty="0" err="1" smtClean="0"/>
              <a:t>Екологія</a:t>
            </a:r>
            <a:r>
              <a:rPr lang="ru-RU" sz="1400" dirty="0" smtClean="0"/>
              <a:t>: </a:t>
            </a:r>
            <a:r>
              <a:rPr lang="ru-RU" sz="1400" dirty="0" err="1" smtClean="0"/>
              <a:t>Взаємовідносини</a:t>
            </a:r>
            <a:r>
              <a:rPr lang="ru-RU" sz="1400" dirty="0" smtClean="0"/>
              <a:t> </a:t>
            </a:r>
            <a:r>
              <a:rPr lang="ru-RU" sz="1400" dirty="0" err="1" smtClean="0"/>
              <a:t>людини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середовища</a:t>
            </a:r>
            <a:r>
              <a:rPr lang="ru-RU" sz="1400" dirty="0" smtClean="0"/>
              <a:t>. – </a:t>
            </a:r>
            <a:r>
              <a:rPr lang="ru-RU" sz="1400" dirty="0" err="1" smtClean="0"/>
              <a:t>Дніпропетровськ</a:t>
            </a:r>
            <a:r>
              <a:rPr lang="ru-RU" sz="1400" dirty="0" smtClean="0"/>
              <a:t>: Центр </a:t>
            </a:r>
            <a:r>
              <a:rPr lang="ru-RU" sz="1400" dirty="0" err="1" smtClean="0"/>
              <a:t>екологічної</a:t>
            </a:r>
            <a:r>
              <a:rPr lang="ru-RU" sz="1400" dirty="0" smtClean="0"/>
              <a:t> </a:t>
            </a:r>
            <a:r>
              <a:rPr lang="ru-RU" sz="1400" dirty="0" err="1" smtClean="0"/>
              <a:t>освіти</a:t>
            </a:r>
            <a:r>
              <a:rPr lang="ru-RU" sz="1400" dirty="0" smtClean="0"/>
              <a:t>, КОО, 2001. – 291 с.</a:t>
            </a:r>
          </a:p>
          <a:p>
            <a:r>
              <a:rPr lang="ru-RU" sz="1400" dirty="0" smtClean="0"/>
              <a:t>6. </a:t>
            </a:r>
            <a:r>
              <a:rPr lang="ru-RU" sz="1400" dirty="0" err="1" smtClean="0"/>
              <a:t>Промислова</a:t>
            </a:r>
            <a:r>
              <a:rPr lang="ru-RU" sz="1400" dirty="0" smtClean="0"/>
              <a:t> </a:t>
            </a:r>
            <a:r>
              <a:rPr lang="ru-RU" sz="1400" dirty="0" err="1" smtClean="0"/>
              <a:t>екологія</a:t>
            </a:r>
            <a:r>
              <a:rPr lang="ru-RU" sz="1400" dirty="0" smtClean="0"/>
              <a:t>: </a:t>
            </a:r>
            <a:r>
              <a:rPr lang="ru-RU" sz="1400" dirty="0" err="1" smtClean="0"/>
              <a:t>Навчальний</a:t>
            </a:r>
            <a:r>
              <a:rPr lang="ru-RU" sz="1400" dirty="0" smtClean="0"/>
              <a:t> </a:t>
            </a:r>
            <a:r>
              <a:rPr lang="ru-RU" sz="1400" dirty="0" err="1" smtClean="0"/>
              <a:t>посібник</a:t>
            </a:r>
            <a:r>
              <a:rPr lang="ru-RU" sz="1400" dirty="0" smtClean="0"/>
              <a:t> / С.О. </a:t>
            </a:r>
            <a:r>
              <a:rPr lang="ru-RU" sz="1400" dirty="0" err="1" smtClean="0"/>
              <a:t>Апостолюк</a:t>
            </a:r>
            <a:r>
              <a:rPr lang="ru-RU" sz="1400" dirty="0" smtClean="0"/>
              <a:t>, В.С. </a:t>
            </a:r>
            <a:r>
              <a:rPr lang="ru-RU" sz="1400" dirty="0" err="1" smtClean="0"/>
              <a:t>Джигирей</a:t>
            </a:r>
            <a:r>
              <a:rPr lang="ru-RU" sz="1400" dirty="0" smtClean="0"/>
              <a:t>, А.С. </a:t>
            </a:r>
            <a:r>
              <a:rPr lang="ru-RU" sz="1400" dirty="0" err="1" smtClean="0"/>
              <a:t>Апостолюк</a:t>
            </a:r>
            <a:r>
              <a:rPr lang="ru-RU" sz="1400" dirty="0" smtClean="0"/>
              <a:t> та </a:t>
            </a:r>
            <a:r>
              <a:rPr lang="ru-RU" sz="1400" dirty="0" err="1" smtClean="0"/>
              <a:t>ін</a:t>
            </a:r>
            <a:r>
              <a:rPr lang="ru-RU" sz="1400" dirty="0" smtClean="0"/>
              <a:t>. – К.: </a:t>
            </a:r>
            <a:r>
              <a:rPr lang="ru-RU" sz="1400" dirty="0" err="1" smtClean="0"/>
              <a:t>Знання</a:t>
            </a:r>
            <a:r>
              <a:rPr lang="ru-RU" sz="1400" dirty="0" smtClean="0"/>
              <a:t>, 2005. – 474 с.</a:t>
            </a:r>
          </a:p>
          <a:p>
            <a:r>
              <a:rPr lang="ru-RU" sz="1400" dirty="0" smtClean="0"/>
              <a:t>7. </a:t>
            </a:r>
            <a:r>
              <a:rPr lang="ru-RU" sz="1400" dirty="0" err="1" smtClean="0"/>
              <a:t>Сторожук</a:t>
            </a:r>
            <a:r>
              <a:rPr lang="ru-RU" sz="1400" dirty="0" smtClean="0"/>
              <a:t> В.М., </a:t>
            </a:r>
            <a:r>
              <a:rPr lang="ru-RU" sz="1400" dirty="0" err="1" smtClean="0"/>
              <a:t>Батлук</a:t>
            </a:r>
            <a:r>
              <a:rPr lang="ru-RU" sz="1400" dirty="0" smtClean="0"/>
              <a:t> В.А., </a:t>
            </a:r>
            <a:r>
              <a:rPr lang="ru-RU" sz="1400" dirty="0" err="1" smtClean="0"/>
              <a:t>Назарук</a:t>
            </a:r>
            <a:r>
              <a:rPr lang="ru-RU" sz="1400" dirty="0" smtClean="0"/>
              <a:t> М.М. </a:t>
            </a:r>
            <a:r>
              <a:rPr lang="ru-RU" sz="1400" dirty="0" err="1" smtClean="0"/>
              <a:t>Промислова</a:t>
            </a:r>
            <a:r>
              <a:rPr lang="ru-RU" sz="1400" dirty="0" smtClean="0"/>
              <a:t> </a:t>
            </a:r>
            <a:r>
              <a:rPr lang="ru-RU" sz="1400" dirty="0" err="1" smtClean="0"/>
              <a:t>екологія</a:t>
            </a:r>
            <a:r>
              <a:rPr lang="ru-RU" sz="1400" dirty="0" smtClean="0"/>
              <a:t>: </a:t>
            </a:r>
            <a:r>
              <a:rPr lang="ru-RU" sz="1400" dirty="0" err="1" smtClean="0"/>
              <a:t>Підручник</a:t>
            </a:r>
            <a:r>
              <a:rPr lang="ru-RU" sz="1400" dirty="0" smtClean="0"/>
              <a:t>. – </a:t>
            </a:r>
            <a:r>
              <a:rPr lang="ru-RU" sz="1400" dirty="0" err="1" smtClean="0"/>
              <a:t>Львів</a:t>
            </a:r>
            <a:r>
              <a:rPr lang="ru-RU" sz="1400" dirty="0" smtClean="0"/>
              <a:t>: </a:t>
            </a:r>
            <a:r>
              <a:rPr lang="ru-RU" sz="1400" dirty="0" err="1" smtClean="0"/>
              <a:t>Українська</a:t>
            </a:r>
            <a:r>
              <a:rPr lang="ru-RU" sz="1400" dirty="0" smtClean="0"/>
              <a:t> </a:t>
            </a:r>
            <a:r>
              <a:rPr lang="ru-RU" sz="1400" dirty="0" err="1" smtClean="0"/>
              <a:t>академія</a:t>
            </a:r>
            <a:r>
              <a:rPr lang="ru-RU" sz="1400" dirty="0" smtClean="0"/>
              <a:t> </a:t>
            </a:r>
            <a:r>
              <a:rPr lang="ru-RU" sz="1400" dirty="0" err="1" smtClean="0"/>
              <a:t>друкарства</a:t>
            </a:r>
            <a:r>
              <a:rPr lang="ru-RU" sz="1400" dirty="0" smtClean="0"/>
              <a:t>, 2006. – 574 с.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7352" y="262758"/>
            <a:ext cx="8534400" cy="4235669"/>
          </a:xfrm>
        </p:spPr>
        <p:txBody>
          <a:bodyPr>
            <a:noAutofit/>
          </a:bodyPr>
          <a:lstStyle/>
          <a:p>
            <a:pPr algn="just"/>
            <a:r>
              <a:rPr lang="ru-RU" sz="1800" dirty="0" err="1" smtClean="0"/>
              <a:t>Наведені</a:t>
            </a:r>
            <a:r>
              <a:rPr lang="ru-RU" sz="1800" dirty="0" smtClean="0"/>
              <a:t> </a:t>
            </a:r>
            <a:r>
              <a:rPr lang="ru-RU" sz="1800" dirty="0" err="1" smtClean="0"/>
              <a:t>й</a:t>
            </a:r>
            <a:r>
              <a:rPr lang="ru-RU" sz="1800" dirty="0" smtClean="0"/>
              <a:t> </a:t>
            </a:r>
            <a:r>
              <a:rPr lang="ru-RU" sz="1800" dirty="0" err="1" smtClean="0"/>
              <a:t>розглянуті</a:t>
            </a:r>
            <a:r>
              <a:rPr lang="ru-RU" sz="1800" dirty="0" smtClean="0"/>
              <a:t> </a:t>
            </a:r>
            <a:r>
              <a:rPr lang="ru-RU" sz="1800" dirty="0" err="1" smtClean="0"/>
              <a:t>раніше</a:t>
            </a:r>
            <a:r>
              <a:rPr lang="ru-RU" sz="1800" dirty="0" smtClean="0"/>
              <a:t> </a:t>
            </a:r>
            <a:r>
              <a:rPr lang="ru-RU" sz="1800" dirty="0" err="1" smtClean="0"/>
              <a:t>процеси</a:t>
            </a:r>
            <a:r>
              <a:rPr lang="ru-RU" sz="1800" dirty="0" smtClean="0"/>
              <a:t> </a:t>
            </a:r>
            <a:r>
              <a:rPr lang="ru-RU" sz="1800" dirty="0" err="1" smtClean="0"/>
              <a:t>й</a:t>
            </a:r>
            <a:r>
              <a:rPr lang="ru-RU" sz="1800" dirty="0" smtClean="0"/>
              <a:t> установки для </a:t>
            </a:r>
            <a:r>
              <a:rPr lang="ru-RU" sz="1800" dirty="0" err="1" smtClean="0"/>
              <a:t>уловлювання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знешкодження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відходів</a:t>
            </a:r>
            <a:r>
              <a:rPr lang="ru-RU" sz="1800" dirty="0" smtClean="0"/>
              <a:t> </a:t>
            </a:r>
            <a:r>
              <a:rPr lang="ru-RU" sz="1800" dirty="0" err="1" smtClean="0"/>
              <a:t>виробництв</a:t>
            </a:r>
            <a:r>
              <a:rPr lang="ru-RU" sz="1800" dirty="0" smtClean="0"/>
              <a:t> </a:t>
            </a:r>
            <a:r>
              <a:rPr lang="ru-RU" sz="1800" dirty="0" err="1" smtClean="0"/>
              <a:t>характеризують</a:t>
            </a:r>
            <a:r>
              <a:rPr lang="ru-RU" sz="1800" dirty="0" smtClean="0"/>
              <a:t> </a:t>
            </a:r>
            <a:r>
              <a:rPr lang="ru-RU" sz="1800" b="1" i="1" dirty="0" err="1" smtClean="0"/>
              <a:t>пасивний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підхід</a:t>
            </a:r>
            <a:r>
              <a:rPr lang="ru-RU" sz="1800" b="1" i="1" dirty="0" smtClean="0"/>
              <a:t> </a:t>
            </a:r>
            <a:r>
              <a:rPr lang="ru-RU" sz="1800" b="1" dirty="0" smtClean="0"/>
              <a:t>до </a:t>
            </a:r>
            <a:r>
              <a:rPr lang="ru-RU" sz="1800" b="1" dirty="0" err="1" smtClean="0"/>
              <a:t>охорони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навколишнього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середовища</a:t>
            </a:r>
            <a:r>
              <a:rPr lang="ru-RU" sz="1800" b="1" dirty="0" smtClean="0"/>
              <a:t>.</a:t>
            </a:r>
            <a:r>
              <a:rPr lang="ru-RU" sz="1800" dirty="0" smtClean="0"/>
              <a:t>  За такого </a:t>
            </a:r>
            <a:r>
              <a:rPr lang="ru-RU" sz="1800" dirty="0" err="1" smtClean="0"/>
              <a:t>підходу</a:t>
            </a:r>
            <a:r>
              <a:rPr lang="ru-RU" sz="1800" dirty="0" smtClean="0"/>
              <a:t> </a:t>
            </a:r>
            <a:r>
              <a:rPr lang="ru-RU" sz="1800" dirty="0" err="1" smtClean="0"/>
              <a:t>кількість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відходів</a:t>
            </a:r>
            <a:r>
              <a:rPr lang="ru-RU" sz="1800" dirty="0" smtClean="0"/>
              <a:t>, </a:t>
            </a:r>
            <a:r>
              <a:rPr lang="ru-RU" sz="1800" dirty="0" err="1" smtClean="0"/>
              <a:t>які</a:t>
            </a:r>
            <a:r>
              <a:rPr lang="ru-RU" sz="1800" dirty="0" smtClean="0"/>
              <a:t>  </a:t>
            </a:r>
            <a:r>
              <a:rPr lang="ru-RU" sz="1800" dirty="0" err="1" smtClean="0"/>
              <a:t>творюються</a:t>
            </a:r>
            <a:r>
              <a:rPr lang="ru-RU" sz="1800" dirty="0" smtClean="0"/>
              <a:t> в </a:t>
            </a:r>
            <a:r>
              <a:rPr lang="ru-RU" sz="1800" dirty="0" err="1" smtClean="0"/>
              <a:t>процесі</a:t>
            </a:r>
            <a:r>
              <a:rPr lang="ru-RU" sz="1800" dirty="0" smtClean="0"/>
              <a:t> </a:t>
            </a:r>
            <a:r>
              <a:rPr lang="ru-RU" sz="1800" dirty="0" err="1" smtClean="0"/>
              <a:t>виробництва</a:t>
            </a:r>
            <a:r>
              <a:rPr lang="ru-RU" sz="1800" dirty="0" smtClean="0"/>
              <a:t>, </a:t>
            </a:r>
            <a:r>
              <a:rPr lang="ru-RU" sz="1800" dirty="0" err="1" smtClean="0"/>
              <a:t>залишається</a:t>
            </a:r>
            <a:r>
              <a:rPr lang="ru-RU" sz="1800" dirty="0" smtClean="0"/>
              <a:t> практично </a:t>
            </a:r>
            <a:r>
              <a:rPr lang="ru-RU" sz="1800" dirty="0" err="1" smtClean="0"/>
              <a:t>незмінною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не </a:t>
            </a:r>
            <a:r>
              <a:rPr lang="ru-RU" sz="1800" dirty="0" err="1" smtClean="0"/>
              <a:t>відповідає</a:t>
            </a:r>
            <a:r>
              <a:rPr lang="ru-RU" sz="1800" dirty="0" smtClean="0"/>
              <a:t> </a:t>
            </a:r>
            <a:r>
              <a:rPr lang="ru-RU" sz="1800" dirty="0" err="1" smtClean="0"/>
              <a:t>новим</a:t>
            </a:r>
            <a:r>
              <a:rPr lang="ru-RU" sz="1800" dirty="0" smtClean="0"/>
              <a:t> </a:t>
            </a:r>
            <a:r>
              <a:rPr lang="ru-RU" sz="1800" dirty="0" err="1" smtClean="0"/>
              <a:t>підвищеним</a:t>
            </a:r>
            <a:r>
              <a:rPr lang="ru-RU" sz="1800" dirty="0" smtClean="0"/>
              <a:t> </a:t>
            </a:r>
            <a:r>
              <a:rPr lang="ru-RU" sz="1800" dirty="0" err="1" smtClean="0"/>
              <a:t>вимогам</a:t>
            </a:r>
            <a:r>
              <a:rPr lang="ru-RU" sz="1800" dirty="0" smtClean="0"/>
              <a:t> </a:t>
            </a:r>
            <a:r>
              <a:rPr lang="ru-RU" sz="1800" dirty="0" err="1" smtClean="0"/>
              <a:t>охорони</a:t>
            </a:r>
            <a:r>
              <a:rPr lang="ru-RU" sz="1800" dirty="0" smtClean="0"/>
              <a:t> </a:t>
            </a:r>
            <a:r>
              <a:rPr lang="ru-RU" sz="1800" dirty="0" err="1" smtClean="0"/>
              <a:t>природи</a:t>
            </a:r>
            <a:r>
              <a:rPr lang="ru-RU" sz="1800" dirty="0" smtClean="0"/>
              <a:t>. </a:t>
            </a:r>
            <a:r>
              <a:rPr lang="ru-RU" sz="1800" dirty="0" err="1" smtClean="0"/>
              <a:t>Необхідно</a:t>
            </a:r>
            <a:r>
              <a:rPr lang="ru-RU" sz="1800" dirty="0" smtClean="0"/>
              <a:t> </a:t>
            </a:r>
            <a:r>
              <a:rPr lang="ru-RU" sz="1800" dirty="0" err="1" smtClean="0"/>
              <a:t>змінювати</a:t>
            </a:r>
            <a:r>
              <a:rPr lang="ru-RU" sz="1800" dirty="0" smtClean="0"/>
              <a:t> </a:t>
            </a:r>
            <a:r>
              <a:rPr lang="ru-RU" sz="1800" dirty="0" err="1" smtClean="0"/>
              <a:t>й</a:t>
            </a:r>
            <a:r>
              <a:rPr lang="ru-RU" sz="1800" dirty="0" smtClean="0"/>
              <a:t> </a:t>
            </a:r>
            <a:r>
              <a:rPr lang="ru-RU" sz="1800" dirty="0" err="1" smtClean="0"/>
              <a:t>удосконалювати</a:t>
            </a:r>
            <a:r>
              <a:rPr lang="ru-RU" sz="1800" dirty="0" smtClean="0"/>
              <a:t> </a:t>
            </a:r>
            <a:r>
              <a:rPr lang="ru-RU" sz="1800" dirty="0" err="1" smtClean="0"/>
              <a:t>самі</a:t>
            </a:r>
            <a:r>
              <a:rPr lang="ru-RU" sz="1800" dirty="0" smtClean="0"/>
              <a:t> </a:t>
            </a:r>
            <a:r>
              <a:rPr lang="ru-RU" sz="1800" dirty="0" err="1" smtClean="0"/>
              <a:t>технологічні</a:t>
            </a:r>
            <a:r>
              <a:rPr lang="ru-RU" sz="1800" dirty="0" smtClean="0"/>
              <a:t> </a:t>
            </a:r>
            <a:r>
              <a:rPr lang="ru-RU" sz="1800" dirty="0" err="1" smtClean="0"/>
              <a:t>процеси</a:t>
            </a:r>
            <a:r>
              <a:rPr lang="ru-RU" sz="1800" dirty="0" smtClean="0"/>
              <a:t> для того, </a:t>
            </a:r>
            <a:r>
              <a:rPr lang="ru-RU" sz="1800" dirty="0" err="1" smtClean="0"/>
              <a:t>щоб</a:t>
            </a:r>
            <a:r>
              <a:rPr lang="ru-RU" sz="1800" dirty="0" smtClean="0"/>
              <a:t> комплексно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найбільш</a:t>
            </a:r>
            <a:r>
              <a:rPr lang="ru-RU" sz="1800" dirty="0" smtClean="0"/>
              <a:t> </a:t>
            </a:r>
            <a:r>
              <a:rPr lang="ru-RU" sz="1800" dirty="0" err="1" smtClean="0"/>
              <a:t>повно</a:t>
            </a:r>
            <a:r>
              <a:rPr lang="ru-RU" sz="1800" dirty="0" smtClean="0"/>
              <a:t> </a:t>
            </a:r>
            <a:r>
              <a:rPr lang="ru-RU" sz="1800" dirty="0" err="1" smtClean="0"/>
              <a:t>переробляти</a:t>
            </a:r>
            <a:r>
              <a:rPr lang="ru-RU" sz="1800" dirty="0" smtClean="0"/>
              <a:t> в </a:t>
            </a:r>
            <a:r>
              <a:rPr lang="ru-RU" sz="1800" dirty="0" err="1" smtClean="0"/>
              <a:t>процесі</a:t>
            </a:r>
            <a:r>
              <a:rPr lang="ru-RU" sz="1800" dirty="0" smtClean="0"/>
              <a:t> </a:t>
            </a:r>
            <a:r>
              <a:rPr lang="ru-RU" sz="1800" dirty="0" err="1" smtClean="0"/>
              <a:t>виробництва</a:t>
            </a:r>
            <a:r>
              <a:rPr lang="ru-RU" sz="1800" dirty="0" smtClean="0"/>
              <a:t> </a:t>
            </a:r>
            <a:r>
              <a:rPr lang="ru-RU" sz="1800" dirty="0" err="1" smtClean="0"/>
              <a:t>вихідні</a:t>
            </a:r>
            <a:r>
              <a:rPr lang="ru-RU" sz="1800" dirty="0" smtClean="0"/>
              <a:t> </a:t>
            </a:r>
            <a:r>
              <a:rPr lang="ru-RU" sz="1800" dirty="0" err="1" smtClean="0"/>
              <a:t>матеріали</a:t>
            </a:r>
            <a:r>
              <a:rPr lang="ru-RU" sz="1800" dirty="0" smtClean="0"/>
              <a:t>, </a:t>
            </a:r>
            <a:r>
              <a:rPr lang="ru-RU" sz="1800" dirty="0" err="1" smtClean="0"/>
              <a:t>скорочувати</a:t>
            </a:r>
            <a:r>
              <a:rPr lang="ru-RU" sz="1800" dirty="0" smtClean="0"/>
              <a:t> </a:t>
            </a:r>
            <a:r>
              <a:rPr lang="ru-RU" sz="1800" dirty="0" err="1" smtClean="0"/>
              <a:t>тим</a:t>
            </a:r>
            <a:r>
              <a:rPr lang="ru-RU" sz="1800" dirty="0" smtClean="0"/>
              <a:t> самим </a:t>
            </a:r>
            <a:r>
              <a:rPr lang="ru-RU" sz="1800" dirty="0" err="1" smtClean="0"/>
              <a:t>обсяг</a:t>
            </a:r>
            <a:r>
              <a:rPr lang="ru-RU" sz="1800" dirty="0" smtClean="0"/>
              <a:t> </a:t>
            </a:r>
            <a:r>
              <a:rPr lang="ru-RU" sz="1800" dirty="0" err="1" smtClean="0"/>
              <a:t>відходів</a:t>
            </a:r>
            <a:r>
              <a:rPr lang="ru-RU" sz="1800" dirty="0" smtClean="0"/>
              <a:t>, </a:t>
            </a:r>
            <a:r>
              <a:rPr lang="ru-RU" sz="1800" dirty="0" err="1" smtClean="0"/>
              <a:t>переводити</a:t>
            </a:r>
            <a:r>
              <a:rPr lang="ru-RU" sz="1800" dirty="0" smtClean="0"/>
              <a:t> </a:t>
            </a:r>
            <a:r>
              <a:rPr lang="ru-RU" sz="1800" dirty="0" err="1" smtClean="0"/>
              <a:t>їх</a:t>
            </a:r>
            <a:r>
              <a:rPr lang="ru-RU" sz="1800" dirty="0" smtClean="0"/>
              <a:t> у </a:t>
            </a:r>
            <a:r>
              <a:rPr lang="ru-RU" sz="1800" dirty="0" err="1" smtClean="0"/>
              <a:t>форми</a:t>
            </a:r>
            <a:r>
              <a:rPr lang="ru-RU" sz="1800" dirty="0" smtClean="0"/>
              <a:t>, </a:t>
            </a:r>
            <a:r>
              <a:rPr lang="ru-RU" sz="1800" dirty="0" err="1" smtClean="0"/>
              <a:t>найменш</a:t>
            </a:r>
            <a:r>
              <a:rPr lang="ru-RU" sz="1800" dirty="0" smtClean="0"/>
              <a:t> </a:t>
            </a:r>
            <a:r>
              <a:rPr lang="ru-RU" sz="1800" dirty="0" err="1" smtClean="0"/>
              <a:t>шкідливі</a:t>
            </a:r>
            <a:r>
              <a:rPr lang="ru-RU" sz="1800" dirty="0" smtClean="0"/>
              <a:t> для </a:t>
            </a:r>
            <a:r>
              <a:rPr lang="ru-RU" sz="1800" dirty="0" err="1" smtClean="0"/>
              <a:t>навколишнього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середовища</a:t>
            </a:r>
            <a:r>
              <a:rPr lang="ru-RU" sz="1800" dirty="0" smtClean="0"/>
              <a:t> </a:t>
            </a:r>
            <a:r>
              <a:rPr lang="ru-RU" sz="1800" dirty="0" err="1" smtClean="0"/>
              <a:t>або</a:t>
            </a:r>
            <a:r>
              <a:rPr lang="ru-RU" sz="1800" dirty="0" smtClean="0"/>
              <a:t> у </a:t>
            </a:r>
            <a:r>
              <a:rPr lang="ru-RU" sz="1800" dirty="0" err="1" smtClean="0"/>
              <a:t>такі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легко </a:t>
            </a:r>
            <a:r>
              <a:rPr lang="ru-RU" sz="1800" dirty="0" err="1" smtClean="0"/>
              <a:t>піддаються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вторинному</a:t>
            </a:r>
            <a:r>
              <a:rPr lang="ru-RU" sz="1800" dirty="0" smtClean="0"/>
              <a:t> </a:t>
            </a:r>
            <a:r>
              <a:rPr lang="ru-RU" sz="1800" dirty="0" err="1" smtClean="0"/>
              <a:t>переробленню</a:t>
            </a:r>
            <a:r>
              <a:rPr lang="ru-RU" sz="1800" dirty="0" smtClean="0"/>
              <a:t> </a:t>
            </a:r>
            <a:r>
              <a:rPr lang="ru-RU" sz="1800" dirty="0" err="1" smtClean="0"/>
              <a:t>або</a:t>
            </a:r>
            <a:r>
              <a:rPr lang="ru-RU" sz="1800" dirty="0" smtClean="0"/>
              <a:t> </a:t>
            </a:r>
            <a:r>
              <a:rPr lang="ru-RU" sz="1800" dirty="0" err="1" smtClean="0"/>
              <a:t>спеціальному</a:t>
            </a:r>
            <a:r>
              <a:rPr lang="ru-RU" sz="1800" dirty="0" smtClean="0"/>
              <a:t> </a:t>
            </a:r>
            <a:r>
              <a:rPr lang="ru-RU" sz="1800" dirty="0" err="1" smtClean="0"/>
              <a:t>збереженню</a:t>
            </a:r>
            <a:r>
              <a:rPr lang="ru-RU" sz="1800" dirty="0" smtClean="0"/>
              <a:t>, </a:t>
            </a:r>
            <a:r>
              <a:rPr lang="ru-RU" sz="1800" dirty="0" err="1" smtClean="0"/>
              <a:t>тобто</a:t>
            </a:r>
            <a:r>
              <a:rPr lang="ru-RU" sz="1800" dirty="0" smtClean="0"/>
              <a:t> </a:t>
            </a:r>
            <a:r>
              <a:rPr lang="ru-RU" sz="1800" dirty="0" err="1" smtClean="0"/>
              <a:t>необхідно</a:t>
            </a:r>
            <a:r>
              <a:rPr lang="ru-RU" sz="1800" dirty="0" smtClean="0"/>
              <a:t> </a:t>
            </a:r>
            <a:r>
              <a:rPr lang="ru-RU" sz="1800" dirty="0" err="1" smtClean="0"/>
              <a:t>створювати</a:t>
            </a:r>
            <a:r>
              <a:rPr lang="ru-RU" sz="1800" dirty="0" smtClean="0"/>
              <a:t> </a:t>
            </a:r>
            <a:r>
              <a:rPr lang="ru-RU" sz="1800" dirty="0" err="1" smtClean="0"/>
              <a:t>маловідходні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безвідходні</a:t>
            </a:r>
            <a:r>
              <a:rPr lang="ru-RU" sz="1800" dirty="0" smtClean="0"/>
              <a:t> </a:t>
            </a:r>
            <a:r>
              <a:rPr lang="ru-RU" sz="1800" dirty="0" err="1" smtClean="0"/>
              <a:t>технологічні</a:t>
            </a:r>
            <a:r>
              <a:rPr lang="ru-RU" sz="1800" dirty="0" smtClean="0"/>
              <a:t> </a:t>
            </a:r>
            <a:r>
              <a:rPr lang="ru-RU" sz="1800" dirty="0" err="1" smtClean="0"/>
              <a:t>процеси</a:t>
            </a:r>
            <a:endParaRPr lang="ru-RU" sz="1800" i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6841" y="210207"/>
            <a:ext cx="8460827" cy="4372304"/>
          </a:xfrm>
        </p:spPr>
        <p:txBody>
          <a:bodyPr>
            <a:noAutofit/>
          </a:bodyPr>
          <a:lstStyle/>
          <a:p>
            <a:r>
              <a:rPr lang="ru-RU" sz="2000" b="1" i="1" dirty="0" err="1" smtClean="0"/>
              <a:t>Безвідходне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виробництво</a:t>
            </a:r>
            <a:r>
              <a:rPr lang="ru-RU" sz="2000" b="1" i="1" dirty="0" smtClean="0"/>
              <a:t> – </a:t>
            </a:r>
            <a:r>
              <a:rPr lang="ru-RU" sz="2000" dirty="0" smtClean="0"/>
              <a:t>форма </a:t>
            </a:r>
            <a:r>
              <a:rPr lang="ru-RU" sz="2000" dirty="0" err="1" smtClean="0"/>
              <a:t>організації</a:t>
            </a:r>
            <a:r>
              <a:rPr lang="ru-RU" sz="2000" dirty="0" smtClean="0"/>
              <a:t> </a:t>
            </a:r>
            <a:r>
              <a:rPr lang="ru-RU" sz="2000" dirty="0" err="1" smtClean="0"/>
              <a:t>технологічних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процесів</a:t>
            </a:r>
            <a:r>
              <a:rPr lang="ru-RU" sz="2000" dirty="0" smtClean="0"/>
              <a:t>, за </a:t>
            </a:r>
            <a:r>
              <a:rPr lang="ru-RU" sz="2000" dirty="0" err="1" smtClean="0"/>
              <a:t>якої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відходи</a:t>
            </a:r>
            <a:r>
              <a:rPr lang="ru-RU" sz="2000" dirty="0" smtClean="0"/>
              <a:t> </a:t>
            </a:r>
            <a:r>
              <a:rPr lang="ru-RU" sz="2000" dirty="0" err="1" smtClean="0"/>
              <a:t>виробництва</a:t>
            </a:r>
            <a:r>
              <a:rPr lang="ru-RU" sz="2000" dirty="0" smtClean="0"/>
              <a:t> </a:t>
            </a:r>
            <a:r>
              <a:rPr lang="ru-RU" sz="2000" dirty="0" err="1" smtClean="0"/>
              <a:t>зведені</a:t>
            </a:r>
            <a:r>
              <a:rPr lang="ru-RU" sz="2000" dirty="0" smtClean="0"/>
              <a:t> до </a:t>
            </a:r>
            <a:r>
              <a:rPr lang="ru-RU" sz="2000" dirty="0" err="1" smtClean="0"/>
              <a:t>мінімуму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цілком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переробляються</a:t>
            </a:r>
            <a:r>
              <a:rPr lang="ru-RU" sz="2000" dirty="0" smtClean="0"/>
              <a:t> у </a:t>
            </a:r>
            <a:r>
              <a:rPr lang="ru-RU" sz="2000" dirty="0" err="1" smtClean="0"/>
              <a:t>вторинні</a:t>
            </a:r>
            <a:r>
              <a:rPr lang="ru-RU" sz="2000" dirty="0" smtClean="0"/>
              <a:t> </a:t>
            </a:r>
            <a:r>
              <a:rPr lang="ru-RU" sz="2000" dirty="0" err="1" smtClean="0"/>
              <a:t>матеріальні</a:t>
            </a:r>
            <a:r>
              <a:rPr lang="ru-RU" sz="2000" dirty="0" smtClean="0"/>
              <a:t> </a:t>
            </a:r>
            <a:r>
              <a:rPr lang="ru-RU" sz="2000" dirty="0" err="1" smtClean="0"/>
              <a:t>ресурси</a:t>
            </a:r>
            <a:r>
              <a:rPr lang="ru-RU" sz="2000" dirty="0" smtClean="0"/>
              <a:t>. За </a:t>
            </a:r>
            <a:r>
              <a:rPr lang="ru-RU" sz="2000" dirty="0" err="1" smtClean="0"/>
              <a:t>безвідходного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виробництва</a:t>
            </a:r>
            <a:r>
              <a:rPr lang="ru-RU" sz="2000" dirty="0" smtClean="0"/>
              <a:t> </a:t>
            </a:r>
            <a:r>
              <a:rPr lang="ru-RU" sz="2000" dirty="0" err="1" smtClean="0"/>
              <a:t>необхідне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використання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збалансованих</a:t>
            </a:r>
            <a:r>
              <a:rPr lang="ru-RU" sz="2000" dirty="0" smtClean="0"/>
              <a:t> за </a:t>
            </a:r>
            <a:r>
              <a:rPr lang="ru-RU" sz="2000" dirty="0" err="1" smtClean="0"/>
              <a:t>основними</a:t>
            </a:r>
            <a:r>
              <a:rPr lang="ru-RU" sz="2000" dirty="0" smtClean="0"/>
              <a:t> компонентами </a:t>
            </a:r>
            <a:r>
              <a:rPr lang="ru-RU" sz="2000" dirty="0" err="1" smtClean="0"/>
              <a:t>технологічних</a:t>
            </a:r>
            <a:r>
              <a:rPr lang="ru-RU" sz="2000" dirty="0" smtClean="0"/>
              <a:t> схем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замкнутими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матеріальними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й</a:t>
            </a:r>
            <a:r>
              <a:rPr lang="ru-RU" sz="2000" dirty="0" smtClean="0"/>
              <a:t> </a:t>
            </a:r>
            <a:r>
              <a:rPr lang="ru-RU" sz="2000" dirty="0" err="1" smtClean="0"/>
              <a:t>енергетичними</a:t>
            </a:r>
            <a:r>
              <a:rPr lang="ru-RU" sz="2000" dirty="0" smtClean="0"/>
              <a:t> потоками. </a:t>
            </a:r>
            <a:r>
              <a:rPr lang="ru-RU" sz="2000" b="1" i="1" dirty="0" err="1" smtClean="0"/>
              <a:t>Збалансованість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технологічних</a:t>
            </a:r>
            <a:r>
              <a:rPr lang="ru-RU" sz="2000" b="1" i="1" dirty="0" smtClean="0"/>
              <a:t> схем </a:t>
            </a:r>
            <a:r>
              <a:rPr lang="ru-RU" sz="2000" i="1" dirty="0" err="1" smtClean="0"/>
              <a:t>може</a:t>
            </a:r>
            <a:r>
              <a:rPr lang="ru-RU" sz="2000" i="1" dirty="0" smtClean="0"/>
              <a:t> бути </a:t>
            </a:r>
            <a:r>
              <a:rPr lang="ru-RU" sz="2000" i="1" dirty="0" err="1" smtClean="0"/>
              <a:t>проілюстрована</a:t>
            </a:r>
            <a:r>
              <a:rPr lang="ru-RU" sz="2000" i="1" dirty="0" smtClean="0"/>
              <a:t> на </a:t>
            </a:r>
            <a:r>
              <a:rPr lang="ru-RU" sz="2000" i="1" dirty="0" err="1" smtClean="0"/>
              <a:t>прикладі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електрохімічного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виробництва</a:t>
            </a:r>
            <a:r>
              <a:rPr lang="ru-RU" sz="2000" i="1" dirty="0" smtClean="0"/>
              <a:t>: </a:t>
            </a:r>
            <a:r>
              <a:rPr lang="ru-RU" sz="2000" i="1" dirty="0" err="1" smtClean="0"/>
              <a:t>вна</a:t>
            </a:r>
            <a:r>
              <a:rPr lang="ru-RU" sz="2000" dirty="0" err="1" smtClean="0"/>
              <a:t>слідок</a:t>
            </a:r>
            <a:r>
              <a:rPr lang="ru-RU" sz="2000" dirty="0" smtClean="0"/>
              <a:t> </a:t>
            </a:r>
            <a:r>
              <a:rPr lang="ru-RU" sz="2000" dirty="0" err="1" smtClean="0"/>
              <a:t>електролізу</a:t>
            </a:r>
            <a:r>
              <a:rPr lang="ru-RU" sz="2000" dirty="0" smtClean="0"/>
              <a:t> </a:t>
            </a:r>
            <a:r>
              <a:rPr lang="en-US" sz="2000" i="1" dirty="0" err="1" smtClean="0"/>
              <a:t>NaCl</a:t>
            </a:r>
            <a:r>
              <a:rPr lang="en-US" sz="2000" i="1" dirty="0" smtClean="0"/>
              <a:t> </a:t>
            </a:r>
            <a:r>
              <a:rPr lang="ru-RU" sz="2000" i="1" dirty="0" err="1" smtClean="0"/>
              <a:t>утворюються</a:t>
            </a:r>
            <a:r>
              <a:rPr lang="ru-RU" sz="2000" i="1" dirty="0" smtClean="0"/>
              <a:t> </a:t>
            </a:r>
            <a:r>
              <a:rPr lang="en-US" sz="2000" i="1" dirty="0" err="1" smtClean="0"/>
              <a:t>NaOH</a:t>
            </a:r>
            <a:r>
              <a:rPr lang="en-US" sz="2000" i="1" dirty="0" smtClean="0"/>
              <a:t> </a:t>
            </a:r>
            <a:r>
              <a:rPr lang="ru-RU" sz="2000" i="1" dirty="0" err="1" smtClean="0"/>
              <a:t>і</a:t>
            </a:r>
            <a:r>
              <a:rPr lang="ru-RU" sz="2000" i="1" dirty="0" smtClean="0"/>
              <a:t> </a:t>
            </a:r>
            <a:r>
              <a:rPr lang="en-US" sz="2000" i="1" dirty="0" smtClean="0"/>
              <a:t>Cl2, </a:t>
            </a:r>
            <a:r>
              <a:rPr lang="ru-RU" sz="2000" i="1" dirty="0" err="1" smtClean="0"/>
              <a:t>що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є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основними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кінцевими</a:t>
            </a:r>
            <a:r>
              <a:rPr lang="ru-RU" sz="2000" i="1" dirty="0" smtClean="0"/>
              <a:t> </a:t>
            </a:r>
            <a:r>
              <a:rPr lang="ru-RU" sz="2000" dirty="0" smtClean="0"/>
              <a:t>продуктами. Разом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тим</a:t>
            </a:r>
            <a:r>
              <a:rPr lang="ru-RU" sz="2000" dirty="0" smtClean="0"/>
              <a:t> потреба в </a:t>
            </a:r>
            <a:r>
              <a:rPr lang="ru-RU" sz="2000" dirty="0" err="1" smtClean="0"/>
              <a:t>першому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продукті</a:t>
            </a:r>
            <a:r>
              <a:rPr lang="ru-RU" sz="2000" dirty="0" smtClean="0"/>
              <a:t> </a:t>
            </a:r>
            <a:r>
              <a:rPr lang="ru-RU" sz="2000" dirty="0" err="1" smtClean="0"/>
              <a:t>істотно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більша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збалансованості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технологічної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схеми</a:t>
            </a:r>
            <a:r>
              <a:rPr lang="ru-RU" sz="2000" dirty="0" smtClean="0"/>
              <a:t> за хлором до складу </a:t>
            </a:r>
            <a:r>
              <a:rPr lang="ru-RU" sz="2000" dirty="0" err="1" smtClean="0"/>
              <a:t>виробництв</a:t>
            </a:r>
            <a:r>
              <a:rPr lang="ru-RU" sz="2000" dirty="0" smtClean="0"/>
              <a:t> у </a:t>
            </a:r>
            <a:r>
              <a:rPr lang="ru-RU" sz="2000" dirty="0" err="1" smtClean="0"/>
              <a:t>такій</a:t>
            </a:r>
            <a:r>
              <a:rPr lang="ru-RU" sz="2000" dirty="0" smtClean="0"/>
              <a:t> </a:t>
            </a:r>
            <a:r>
              <a:rPr lang="ru-RU" sz="2000" dirty="0" err="1" smtClean="0"/>
              <a:t>схемі</a:t>
            </a:r>
            <a:r>
              <a:rPr lang="ru-RU" sz="2000" dirty="0" smtClean="0"/>
              <a:t> </a:t>
            </a:r>
            <a:r>
              <a:rPr lang="ru-RU" sz="2000" dirty="0" err="1" smtClean="0"/>
              <a:t>включаються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процеси</a:t>
            </a:r>
            <a:r>
              <a:rPr lang="ru-RU" sz="2000" dirty="0" smtClean="0"/>
              <a:t> </a:t>
            </a:r>
            <a:r>
              <a:rPr lang="ru-RU" sz="2000" dirty="0" err="1" smtClean="0"/>
              <a:t>одержання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хлорорганічних</a:t>
            </a:r>
            <a:r>
              <a:rPr lang="ru-RU" sz="2000" dirty="0" smtClean="0"/>
              <a:t> та </a:t>
            </a:r>
            <a:r>
              <a:rPr lang="ru-RU" sz="2000" dirty="0" err="1" smtClean="0"/>
              <a:t>інших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продуктів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використовують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отриманий</a:t>
            </a:r>
            <a:r>
              <a:rPr lang="ru-RU" sz="2000" dirty="0" smtClean="0"/>
              <a:t> в </a:t>
            </a:r>
            <a:r>
              <a:rPr lang="ru-RU" sz="2000" dirty="0" err="1" smtClean="0"/>
              <a:t>результаті</a:t>
            </a:r>
            <a:r>
              <a:rPr lang="ru-RU" sz="2000" dirty="0" smtClean="0"/>
              <a:t> </a:t>
            </a:r>
            <a:r>
              <a:rPr lang="ru-RU" sz="2000" dirty="0" err="1" smtClean="0"/>
              <a:t>електролізу</a:t>
            </a:r>
            <a:r>
              <a:rPr lang="ru-RU" sz="2000" dirty="0" smtClean="0"/>
              <a:t> </a:t>
            </a:r>
            <a:r>
              <a:rPr lang="ru-RU" sz="2000" dirty="0" err="1" smtClean="0"/>
              <a:t>надлишок</a:t>
            </a:r>
            <a:r>
              <a:rPr lang="ru-RU" sz="2000" dirty="0" smtClean="0"/>
              <a:t> хлору.</a:t>
            </a:r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7"/>
          <p:cNvSpPr txBox="1">
            <a:spLocks noGrp="1"/>
          </p:cNvSpPr>
          <p:nvPr>
            <p:ph type="body" idx="1"/>
          </p:nvPr>
        </p:nvSpPr>
        <p:spPr>
          <a:xfrm>
            <a:off x="283779" y="315310"/>
            <a:ext cx="8534400" cy="41234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2000" b="1" i="1" dirty="0" err="1" smtClean="0"/>
              <a:t>Операції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очищення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від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забруднення</a:t>
            </a:r>
            <a:r>
              <a:rPr lang="ru-RU" sz="2000" b="1" i="1" dirty="0" smtClean="0"/>
              <a:t> – </a:t>
            </a:r>
            <a:r>
              <a:rPr lang="ru-RU" sz="2000" b="1" i="1" dirty="0" err="1" smtClean="0"/>
              <a:t>допоміжні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слідують</a:t>
            </a:r>
            <a:r>
              <a:rPr lang="ru-RU" sz="2000" b="1" i="1" dirty="0" smtClean="0"/>
              <a:t> за </a:t>
            </a:r>
            <a:r>
              <a:rPr lang="ru-RU" sz="2000" b="1" i="1" dirty="0" err="1" smtClean="0"/>
              <a:t>основними</a:t>
            </a:r>
            <a:r>
              <a:rPr lang="ru-RU" sz="2000" b="1" i="1" dirty="0" smtClean="0"/>
              <a:t> </a:t>
            </a:r>
            <a:r>
              <a:rPr lang="ru-RU" sz="2000" dirty="0" err="1" smtClean="0"/>
              <a:t>виробничими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операціями</a:t>
            </a:r>
            <a:r>
              <a:rPr lang="ru-RU" sz="2000" dirty="0" smtClean="0"/>
              <a:t>, </a:t>
            </a:r>
            <a:r>
              <a:rPr lang="ru-RU" sz="2000" dirty="0" err="1" smtClean="0"/>
              <a:t>але</a:t>
            </a:r>
            <a:r>
              <a:rPr lang="ru-RU" sz="2000" dirty="0" smtClean="0"/>
              <a:t> в </a:t>
            </a:r>
            <a:r>
              <a:rPr lang="ru-RU" sz="2000" dirty="0" err="1" smtClean="0"/>
              <a:t>безвідходних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технологічних</a:t>
            </a:r>
            <a:r>
              <a:rPr lang="ru-RU" sz="2000" dirty="0" smtClean="0"/>
              <a:t> схемах </a:t>
            </a:r>
            <a:r>
              <a:rPr lang="ru-RU" sz="2000" dirty="0" err="1" smtClean="0"/>
              <a:t>нерозривно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ними </a:t>
            </a:r>
            <a:r>
              <a:rPr lang="ru-RU" sz="2000" dirty="0" err="1" smtClean="0"/>
              <a:t>пов’язані</a:t>
            </a:r>
            <a:r>
              <a:rPr lang="ru-RU" sz="2000" dirty="0" smtClean="0"/>
              <a:t>. У </a:t>
            </a:r>
            <a:r>
              <a:rPr lang="ru-RU" sz="2000" dirty="0" err="1" smtClean="0"/>
              <a:t>цьому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випадку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відходи</a:t>
            </a:r>
            <a:r>
              <a:rPr lang="ru-RU" sz="2000" dirty="0" smtClean="0"/>
              <a:t> </a:t>
            </a:r>
            <a:r>
              <a:rPr lang="ru-RU" sz="2000" dirty="0" err="1" smtClean="0"/>
              <a:t>найчастіше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переробляють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у</a:t>
            </a:r>
            <a:r>
              <a:rPr lang="ru-RU" sz="2000" dirty="0" smtClean="0"/>
              <a:t> </a:t>
            </a:r>
            <a:r>
              <a:rPr lang="ru-RU" sz="2000" dirty="0" err="1" smtClean="0"/>
              <a:t>корисну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продукцію</a:t>
            </a:r>
            <a:r>
              <a:rPr lang="ru-RU" sz="2000" dirty="0" smtClean="0"/>
              <a:t>, яка служить для </a:t>
            </a:r>
            <a:r>
              <a:rPr lang="ru-RU" sz="2000" dirty="0" err="1" smtClean="0"/>
              <a:t>задоволення</a:t>
            </a:r>
            <a:r>
              <a:rPr lang="ru-RU" sz="2000" dirty="0" smtClean="0"/>
              <a:t> потреб основного </a:t>
            </a:r>
            <a:r>
              <a:rPr lang="ru-RU" sz="2000" dirty="0" err="1" smtClean="0"/>
              <a:t>виробництва</a:t>
            </a:r>
            <a:r>
              <a:rPr lang="ru-RU" sz="2000" dirty="0" smtClean="0"/>
              <a:t>,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сировиною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напівфабрикатами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інших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підприємств</a:t>
            </a:r>
            <a:r>
              <a:rPr lang="ru-RU" sz="2000" dirty="0" smtClean="0"/>
              <a:t>. </a:t>
            </a:r>
            <a:r>
              <a:rPr lang="ru-RU" sz="2000" b="1" i="1" dirty="0" err="1" smtClean="0"/>
              <a:t>Допоміжні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процеси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очищення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перероблення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відходів</a:t>
            </a:r>
            <a:r>
              <a:rPr lang="ru-RU" sz="2000" b="1" i="1" dirty="0" smtClean="0"/>
              <a:t> </a:t>
            </a:r>
            <a:r>
              <a:rPr lang="ru-RU" sz="2000" dirty="0" err="1" smtClean="0"/>
              <a:t>організаційно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продовженням</a:t>
            </a:r>
            <a:r>
              <a:rPr lang="ru-RU" sz="2000" dirty="0" smtClean="0"/>
              <a:t> основного </a:t>
            </a:r>
            <a:r>
              <a:rPr lang="ru-RU" sz="2000" dirty="0" err="1" smtClean="0"/>
              <a:t>виробничого</a:t>
            </a:r>
            <a:r>
              <a:rPr lang="ru-RU" sz="2000" dirty="0" smtClean="0"/>
              <a:t> циклу, а </a:t>
            </a:r>
            <a:r>
              <a:rPr lang="ru-RU" sz="2000" dirty="0" err="1" smtClean="0"/>
              <a:t>пристрої</a:t>
            </a:r>
            <a:r>
              <a:rPr lang="ru-RU" sz="2000" dirty="0" smtClean="0"/>
              <a:t> </a:t>
            </a:r>
            <a:r>
              <a:rPr lang="ru-RU" sz="2000" dirty="0" err="1" smtClean="0"/>
              <a:t>й</a:t>
            </a:r>
            <a:r>
              <a:rPr lang="ru-RU" sz="2000" dirty="0" smtClean="0"/>
              <a:t> установки для </a:t>
            </a:r>
            <a:r>
              <a:rPr lang="ru-RU" sz="2000" dirty="0" err="1" smtClean="0"/>
              <a:t>здійснення</a:t>
            </a:r>
            <a:r>
              <a:rPr lang="ru-RU" sz="2000" dirty="0" smtClean="0"/>
              <a:t> таких </a:t>
            </a:r>
            <a:r>
              <a:rPr lang="ru-RU" sz="2000" dirty="0" err="1" smtClean="0"/>
              <a:t>процесів</a:t>
            </a:r>
            <a:r>
              <a:rPr lang="ru-RU" sz="2000" dirty="0" smtClean="0"/>
              <a:t> </a:t>
            </a:r>
            <a:r>
              <a:rPr lang="ru-RU" sz="2000" dirty="0" err="1" smtClean="0"/>
              <a:t>інтегруються</a:t>
            </a:r>
            <a:r>
              <a:rPr lang="ru-RU" sz="2000" dirty="0" smtClean="0"/>
              <a:t> в </a:t>
            </a:r>
            <a:r>
              <a:rPr lang="ru-RU" sz="2000" dirty="0" err="1" smtClean="0"/>
              <a:t>особливу</a:t>
            </a:r>
            <a:r>
              <a:rPr lang="ru-RU" sz="2000" dirty="0" smtClean="0"/>
              <a:t> </a:t>
            </a:r>
            <a:r>
              <a:rPr lang="ru-RU" sz="2000" dirty="0" err="1" smtClean="0"/>
              <a:t>специфічну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частину</a:t>
            </a:r>
            <a:r>
              <a:rPr lang="ru-RU" sz="2000" dirty="0" smtClean="0"/>
              <a:t> </a:t>
            </a:r>
            <a:r>
              <a:rPr lang="ru-RU" sz="2000" dirty="0" err="1" smtClean="0"/>
              <a:t>усього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виробничого</a:t>
            </a:r>
            <a:r>
              <a:rPr lang="ru-RU" sz="2000" dirty="0" smtClean="0"/>
              <a:t> комплексу.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3779" y="252247"/>
            <a:ext cx="8639503" cy="2627587"/>
          </a:xfrm>
        </p:spPr>
        <p:txBody>
          <a:bodyPr>
            <a:noAutofit/>
          </a:bodyPr>
          <a:lstStyle/>
          <a:p>
            <a:r>
              <a:rPr lang="ru-RU" sz="2400" b="1" i="1" dirty="0" err="1" smtClean="0"/>
              <a:t>Комплексне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використання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сировини</a:t>
            </a:r>
            <a:r>
              <a:rPr lang="ru-RU" sz="2400" b="1" i="1" dirty="0" smtClean="0"/>
              <a:t> </a:t>
            </a:r>
            <a:r>
              <a:rPr lang="ru-RU" sz="2400" dirty="0" smtClean="0"/>
              <a:t>– </a:t>
            </a:r>
            <a:r>
              <a:rPr lang="ru-RU" sz="2400" dirty="0" err="1" smtClean="0"/>
              <a:t>основний</a:t>
            </a:r>
            <a:r>
              <a:rPr lang="ru-RU" sz="2400" dirty="0" smtClean="0"/>
              <a:t> принцип </a:t>
            </a:r>
            <a:r>
              <a:rPr lang="ru-RU" sz="2400" dirty="0" err="1" smtClean="0"/>
              <a:t>створення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безвідходних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маловідходних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виробництв</a:t>
            </a:r>
            <a:r>
              <a:rPr lang="ru-RU" sz="2400" dirty="0" smtClean="0"/>
              <a:t>. У </a:t>
            </a:r>
            <a:r>
              <a:rPr lang="ru-RU" sz="2400" dirty="0" err="1" smtClean="0"/>
              <a:t>випадку</a:t>
            </a:r>
            <a:r>
              <a:rPr lang="ru-RU" sz="2400" dirty="0" smtClean="0"/>
              <a:t> комплексного </a:t>
            </a:r>
            <a:r>
              <a:rPr lang="ru-RU" sz="2400" dirty="0" err="1" smtClean="0"/>
              <a:t>використання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сировини</a:t>
            </a:r>
            <a:r>
              <a:rPr lang="ru-RU" sz="2400" dirty="0" smtClean="0"/>
              <a:t> </a:t>
            </a:r>
            <a:r>
              <a:rPr lang="ru-RU" sz="2400" dirty="0" err="1" smtClean="0"/>
              <a:t>основні</a:t>
            </a:r>
            <a:r>
              <a:rPr lang="ru-RU" sz="2400" dirty="0" smtClean="0"/>
              <a:t> </a:t>
            </a:r>
            <a:r>
              <a:rPr lang="ru-RU" sz="2400" dirty="0" err="1" smtClean="0"/>
              <a:t>технологічні</a:t>
            </a:r>
            <a:r>
              <a:rPr lang="ru-RU" sz="2400" dirty="0" smtClean="0"/>
              <a:t> </a:t>
            </a:r>
            <a:r>
              <a:rPr lang="ru-RU" sz="2400" dirty="0" err="1" smtClean="0"/>
              <a:t>операції</a:t>
            </a:r>
            <a:r>
              <a:rPr lang="ru-RU" sz="2400" dirty="0" smtClean="0"/>
              <a:t> </a:t>
            </a:r>
            <a:r>
              <a:rPr lang="ru-RU" sz="2400" dirty="0" err="1" smtClean="0"/>
              <a:t>супроводжуються</a:t>
            </a:r>
            <a:r>
              <a:rPr lang="ru-RU" sz="2400" dirty="0" smtClean="0"/>
              <a:t>: </a:t>
            </a:r>
            <a:r>
              <a:rPr lang="ru-RU" sz="2400" dirty="0" err="1" smtClean="0"/>
              <a:t>вилученням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корисних</a:t>
            </a:r>
            <a:r>
              <a:rPr lang="ru-RU" sz="2400" dirty="0" smtClean="0"/>
              <a:t>, </a:t>
            </a:r>
            <a:r>
              <a:rPr lang="ru-RU" sz="2400" dirty="0" err="1" smtClean="0"/>
              <a:t>але</a:t>
            </a:r>
            <a:r>
              <a:rPr lang="ru-RU" sz="2400" dirty="0" smtClean="0"/>
              <a:t> не </a:t>
            </a:r>
            <a:r>
              <a:rPr lang="ru-RU" sz="2400" dirty="0" err="1" smtClean="0"/>
              <a:t>потрібних</a:t>
            </a:r>
            <a:r>
              <a:rPr lang="ru-RU" sz="2400" dirty="0" smtClean="0"/>
              <a:t> основному </a:t>
            </a:r>
            <a:r>
              <a:rPr lang="ru-RU" sz="2400" dirty="0" err="1" smtClean="0"/>
              <a:t>виробництву</a:t>
            </a:r>
            <a:r>
              <a:rPr lang="ru-RU" sz="2400" dirty="0" smtClean="0"/>
              <a:t> </a:t>
            </a:r>
            <a:r>
              <a:rPr lang="ru-RU" sz="2400" dirty="0" err="1" smtClean="0"/>
              <a:t>речовин</a:t>
            </a:r>
            <a:r>
              <a:rPr lang="ru-RU" sz="2400" dirty="0" smtClean="0"/>
              <a:t>, </a:t>
            </a:r>
            <a:r>
              <a:rPr lang="ru-RU" sz="2400" dirty="0" err="1" smtClean="0"/>
              <a:t>переробленням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цих</a:t>
            </a:r>
            <a:r>
              <a:rPr lang="ru-RU" sz="2400" dirty="0" smtClean="0"/>
              <a:t> </a:t>
            </a:r>
            <a:r>
              <a:rPr lang="ru-RU" sz="2400" dirty="0" err="1" smtClean="0"/>
              <a:t>речовин</a:t>
            </a:r>
            <a:r>
              <a:rPr lang="ru-RU" sz="2400" dirty="0" smtClean="0"/>
              <a:t> у </a:t>
            </a:r>
            <a:r>
              <a:rPr lang="ru-RU" sz="2400" dirty="0" err="1" smtClean="0"/>
              <a:t>цільові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продукти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напівфабрикати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поставляються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власному</a:t>
            </a:r>
            <a:r>
              <a:rPr lang="ru-RU" sz="2400" dirty="0" smtClean="0"/>
              <a:t> основному </a:t>
            </a:r>
            <a:r>
              <a:rPr lang="ru-RU" sz="2400" dirty="0" err="1" smtClean="0"/>
              <a:t>виробництву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іншим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підприємствам</a:t>
            </a:r>
            <a:r>
              <a:rPr lang="ru-RU" sz="2400" dirty="0" smtClean="0"/>
              <a:t>.</a:t>
            </a:r>
            <a:endParaRPr lang="ru-RU" sz="2400" i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6360" y="220717"/>
            <a:ext cx="8313683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err="1" smtClean="0"/>
              <a:t>Збільшення</a:t>
            </a:r>
            <a:r>
              <a:rPr lang="ru-RU" sz="1700" dirty="0" smtClean="0"/>
              <a:t> </a:t>
            </a:r>
            <a:r>
              <a:rPr lang="ru-RU" sz="1700" dirty="0" err="1" smtClean="0"/>
              <a:t>обсягів</a:t>
            </a:r>
            <a:r>
              <a:rPr lang="ru-RU" sz="1700" dirty="0" smtClean="0"/>
              <a:t> </a:t>
            </a:r>
            <a:r>
              <a:rPr lang="ru-RU" sz="1700" dirty="0" err="1" smtClean="0"/>
              <a:t>виробленої</a:t>
            </a:r>
            <a:r>
              <a:rPr lang="ru-RU" sz="1700" dirty="0" smtClean="0"/>
              <a:t> </a:t>
            </a:r>
            <a:r>
              <a:rPr lang="ru-RU" sz="1700" dirty="0" err="1" smtClean="0"/>
              <a:t>продукції</a:t>
            </a:r>
            <a:r>
              <a:rPr lang="ru-RU" sz="1700" dirty="0" smtClean="0"/>
              <a:t>, </a:t>
            </a:r>
            <a:r>
              <a:rPr lang="ru-RU" sz="1700" dirty="0" err="1" smtClean="0"/>
              <a:t>розширення</a:t>
            </a:r>
            <a:r>
              <a:rPr lang="ru-RU" sz="1700" dirty="0" smtClean="0"/>
              <a:t> </a:t>
            </a:r>
            <a:r>
              <a:rPr lang="ru-RU" sz="1700" dirty="0" err="1" smtClean="0"/>
              <a:t>її</a:t>
            </a:r>
            <a:r>
              <a:rPr lang="ru-RU" sz="1700" dirty="0" smtClean="0"/>
              <a:t> </a:t>
            </a:r>
            <a:r>
              <a:rPr lang="ru-RU" sz="1700" dirty="0" err="1" smtClean="0"/>
              <a:t>асортименту</a:t>
            </a:r>
            <a:r>
              <a:rPr lang="ru-RU" sz="1700" dirty="0" smtClean="0"/>
              <a:t>, а </a:t>
            </a:r>
            <a:r>
              <a:rPr lang="ru-RU" sz="1700" dirty="0" err="1" smtClean="0"/>
              <a:t>також</a:t>
            </a:r>
            <a:r>
              <a:rPr lang="ru-RU" sz="1700" dirty="0" smtClean="0"/>
              <a:t> </a:t>
            </a:r>
            <a:r>
              <a:rPr lang="ru-RU" sz="1700" dirty="0" err="1" smtClean="0"/>
              <a:t>підвищення</a:t>
            </a:r>
            <a:r>
              <a:rPr lang="ru-RU" sz="1700" dirty="0" smtClean="0"/>
              <a:t> </a:t>
            </a:r>
            <a:r>
              <a:rPr lang="ru-RU" sz="1700" dirty="0" err="1" smtClean="0"/>
              <a:t>якості</a:t>
            </a:r>
            <a:r>
              <a:rPr lang="ru-RU" sz="1700" dirty="0" smtClean="0"/>
              <a:t> </a:t>
            </a:r>
            <a:r>
              <a:rPr lang="ru-RU" sz="1700" dirty="0" err="1" smtClean="0"/>
              <a:t>цієї</a:t>
            </a:r>
            <a:r>
              <a:rPr lang="ru-RU" sz="1700" dirty="0" smtClean="0"/>
              <a:t> </a:t>
            </a:r>
            <a:r>
              <a:rPr lang="ru-RU" sz="1700" dirty="0" err="1" smtClean="0"/>
              <a:t>продукції</a:t>
            </a:r>
            <a:r>
              <a:rPr lang="ru-RU" sz="1700" dirty="0" smtClean="0"/>
              <a:t> </a:t>
            </a:r>
            <a:r>
              <a:rPr lang="ru-RU" sz="1700" dirty="0" err="1" smtClean="0"/>
              <a:t>необхідно</a:t>
            </a:r>
            <a:r>
              <a:rPr lang="ru-RU" sz="1700" dirty="0" smtClean="0"/>
              <a:t> </a:t>
            </a:r>
            <a:r>
              <a:rPr lang="ru-RU" sz="1700" dirty="0" err="1" smtClean="0"/>
              <a:t>здійснювати</a:t>
            </a:r>
            <a:r>
              <a:rPr lang="ru-RU" sz="1700" dirty="0" smtClean="0"/>
              <a:t> </a:t>
            </a:r>
            <a:r>
              <a:rPr lang="ru-RU" sz="1700" dirty="0" err="1" smtClean="0"/>
              <a:t>з</a:t>
            </a:r>
            <a:r>
              <a:rPr lang="ru-RU" sz="1700" dirty="0" smtClean="0"/>
              <a:t> </a:t>
            </a:r>
            <a:r>
              <a:rPr lang="ru-RU" sz="1700" b="1" i="1" dirty="0" smtClean="0"/>
              <a:t>максимально </a:t>
            </a:r>
            <a:r>
              <a:rPr lang="ru-RU" sz="1700" b="1" i="1" dirty="0" err="1" smtClean="0"/>
              <a:t>повним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використанням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природної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сировини</a:t>
            </a:r>
            <a:r>
              <a:rPr lang="ru-RU" sz="1700" b="1" i="1" dirty="0" smtClean="0"/>
              <a:t>, </a:t>
            </a:r>
            <a:r>
              <a:rPr lang="ru-RU" sz="1700" b="1" i="1" dirty="0" err="1" smtClean="0"/>
              <a:t>енергії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і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з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мінімальним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впливом</a:t>
            </a:r>
            <a:r>
              <a:rPr lang="ru-RU" sz="1700" b="1" i="1" dirty="0" smtClean="0"/>
              <a:t> на</a:t>
            </a:r>
          </a:p>
          <a:p>
            <a:r>
              <a:rPr lang="ru-RU" sz="1700" b="1" i="1" dirty="0" err="1" smtClean="0"/>
              <a:t>навколишнє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природне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середовище</a:t>
            </a:r>
            <a:r>
              <a:rPr lang="ru-RU" sz="1700" b="1" i="1" dirty="0" smtClean="0"/>
              <a:t>. </a:t>
            </a:r>
            <a:r>
              <a:rPr lang="ru-RU" sz="1700" dirty="0" smtClean="0"/>
              <a:t>Шляхи </a:t>
            </a:r>
            <a:r>
              <a:rPr lang="ru-RU" sz="1700" dirty="0" err="1" smtClean="0"/>
              <a:t>вирішення</a:t>
            </a:r>
            <a:r>
              <a:rPr lang="ru-RU" sz="1700" dirty="0" smtClean="0"/>
              <a:t> </a:t>
            </a:r>
            <a:r>
              <a:rPr lang="ru-RU" sz="1700" dirty="0" err="1" smtClean="0"/>
              <a:t>цієї</a:t>
            </a:r>
            <a:r>
              <a:rPr lang="ru-RU" sz="1700" dirty="0" smtClean="0"/>
              <a:t> </a:t>
            </a:r>
            <a:r>
              <a:rPr lang="ru-RU" sz="1700" dirty="0" err="1" smtClean="0"/>
              <a:t>надзвичайно</a:t>
            </a:r>
            <a:r>
              <a:rPr lang="ru-RU" sz="1700" dirty="0" smtClean="0"/>
              <a:t> </a:t>
            </a:r>
            <a:r>
              <a:rPr lang="ru-RU" sz="1700" dirty="0" err="1" smtClean="0"/>
              <a:t>складної</a:t>
            </a:r>
            <a:endParaRPr lang="ru-RU" sz="1700" dirty="0" smtClean="0"/>
          </a:p>
          <a:p>
            <a:r>
              <a:rPr lang="ru-RU" sz="1700" dirty="0" err="1" smtClean="0"/>
              <a:t>проблеми</a:t>
            </a:r>
            <a:r>
              <a:rPr lang="ru-RU" sz="1700" dirty="0" smtClean="0"/>
              <a:t> </a:t>
            </a:r>
            <a:r>
              <a:rPr lang="ru-RU" sz="1700" dirty="0" err="1" smtClean="0"/>
              <a:t>різноманітні</a:t>
            </a:r>
            <a:r>
              <a:rPr lang="ru-RU" sz="1700" dirty="0" smtClean="0"/>
              <a:t>. </a:t>
            </a:r>
            <a:r>
              <a:rPr lang="ru-RU" sz="1700" dirty="0" err="1" smtClean="0"/>
              <a:t>Основними</a:t>
            </a:r>
            <a:r>
              <a:rPr lang="ru-RU" sz="1700" dirty="0" smtClean="0"/>
              <a:t> </a:t>
            </a:r>
            <a:r>
              <a:rPr lang="ru-RU" sz="1700" dirty="0" err="1" smtClean="0"/>
              <a:t>серед</a:t>
            </a:r>
            <a:r>
              <a:rPr lang="ru-RU" sz="1700" dirty="0" smtClean="0"/>
              <a:t> них є:</a:t>
            </a:r>
          </a:p>
          <a:p>
            <a:r>
              <a:rPr lang="ru-RU" sz="1700" dirty="0" smtClean="0"/>
              <a:t>- </a:t>
            </a:r>
            <a:r>
              <a:rPr lang="ru-RU" sz="1700" dirty="0" err="1" smtClean="0"/>
              <a:t>створення</a:t>
            </a:r>
            <a:r>
              <a:rPr lang="ru-RU" sz="1700" dirty="0" smtClean="0"/>
              <a:t> </a:t>
            </a:r>
            <a:r>
              <a:rPr lang="ru-RU" sz="1700" dirty="0" err="1" smtClean="0"/>
              <a:t>безстічних</a:t>
            </a:r>
            <a:r>
              <a:rPr lang="ru-RU" sz="1700" dirty="0" smtClean="0"/>
              <a:t> </a:t>
            </a:r>
            <a:r>
              <a:rPr lang="ru-RU" sz="1700" dirty="0" err="1" smtClean="0"/>
              <a:t>технологічних</a:t>
            </a:r>
            <a:r>
              <a:rPr lang="ru-RU" sz="1700" dirty="0" smtClean="0"/>
              <a:t> систем на </a:t>
            </a:r>
            <a:r>
              <a:rPr lang="ru-RU" sz="1700" dirty="0" err="1" smtClean="0"/>
              <a:t>базі</a:t>
            </a:r>
            <a:r>
              <a:rPr lang="ru-RU" sz="1700" dirty="0" smtClean="0"/>
              <a:t> </a:t>
            </a:r>
            <a:r>
              <a:rPr lang="ru-RU" sz="1700" dirty="0" err="1" smtClean="0"/>
              <a:t>існуючих</a:t>
            </a:r>
            <a:r>
              <a:rPr lang="ru-RU" sz="1700" dirty="0" smtClean="0"/>
              <a:t>, </a:t>
            </a:r>
            <a:r>
              <a:rPr lang="ru-RU" sz="1700" dirty="0" err="1" smtClean="0"/>
              <a:t>впроваджу</a:t>
            </a:r>
            <a:r>
              <a:rPr lang="ru-RU" sz="1700" dirty="0" smtClean="0"/>
              <a:t>-</a:t>
            </a:r>
          </a:p>
          <a:p>
            <a:r>
              <a:rPr lang="ru-RU" sz="1700" dirty="0" err="1" smtClean="0"/>
              <a:t>ваних</a:t>
            </a:r>
            <a:r>
              <a:rPr lang="ru-RU" sz="1700" dirty="0" smtClean="0"/>
              <a:t> у </a:t>
            </a:r>
            <a:r>
              <a:rPr lang="ru-RU" sz="1700" dirty="0" err="1" smtClean="0"/>
              <a:t>даний</a:t>
            </a:r>
            <a:r>
              <a:rPr lang="ru-RU" sz="1700" dirty="0" smtClean="0"/>
              <a:t> час </a:t>
            </a:r>
            <a:r>
              <a:rPr lang="ru-RU" sz="1700" dirty="0" err="1" smtClean="0"/>
              <a:t>і</a:t>
            </a:r>
            <a:r>
              <a:rPr lang="ru-RU" sz="1700" dirty="0" smtClean="0"/>
              <a:t> </a:t>
            </a:r>
            <a:r>
              <a:rPr lang="ru-RU" sz="1700" dirty="0" err="1" smtClean="0"/>
              <a:t>перспективних</a:t>
            </a:r>
            <a:r>
              <a:rPr lang="ru-RU" sz="1700" dirty="0" smtClean="0"/>
              <a:t> </a:t>
            </a:r>
            <a:r>
              <a:rPr lang="ru-RU" sz="1700" dirty="0" err="1" smtClean="0"/>
              <a:t>способів</a:t>
            </a:r>
            <a:r>
              <a:rPr lang="ru-RU" sz="1700" dirty="0" smtClean="0"/>
              <a:t> </a:t>
            </a:r>
            <a:r>
              <a:rPr lang="ru-RU" sz="1700" dirty="0" err="1" smtClean="0"/>
              <a:t>очищення</a:t>
            </a:r>
            <a:r>
              <a:rPr lang="ru-RU" sz="1700" dirty="0" smtClean="0"/>
              <a:t> </a:t>
            </a:r>
            <a:r>
              <a:rPr lang="ru-RU" sz="1700" dirty="0" err="1" smtClean="0"/>
              <a:t>водних</a:t>
            </a:r>
            <a:r>
              <a:rPr lang="ru-RU" sz="1700" dirty="0" smtClean="0"/>
              <a:t> систем </a:t>
            </a:r>
            <a:r>
              <a:rPr lang="ru-RU" sz="1700" dirty="0" err="1" smtClean="0"/>
              <a:t>від</a:t>
            </a:r>
            <a:r>
              <a:rPr lang="ru-RU" sz="1700" dirty="0" smtClean="0"/>
              <a:t> </a:t>
            </a:r>
            <a:r>
              <a:rPr lang="ru-RU" sz="1700" dirty="0" err="1" smtClean="0"/>
              <a:t>розчи</a:t>
            </a:r>
            <a:r>
              <a:rPr lang="ru-RU" sz="1700" dirty="0" smtClean="0"/>
              <a:t>-</a:t>
            </a:r>
          </a:p>
          <a:p>
            <a:r>
              <a:rPr lang="ru-RU" sz="1700" dirty="0" err="1" smtClean="0"/>
              <a:t>нених</a:t>
            </a:r>
            <a:r>
              <a:rPr lang="ru-RU" sz="1700" dirty="0" smtClean="0"/>
              <a:t> </a:t>
            </a:r>
            <a:r>
              <a:rPr lang="ru-RU" sz="1700" dirty="0" err="1" smtClean="0"/>
              <a:t>і</a:t>
            </a:r>
            <a:r>
              <a:rPr lang="ru-RU" sz="1700" dirty="0" smtClean="0"/>
              <a:t> </a:t>
            </a:r>
            <a:r>
              <a:rPr lang="ru-RU" sz="1700" dirty="0" err="1" smtClean="0"/>
              <a:t>завислих</a:t>
            </a:r>
            <a:r>
              <a:rPr lang="ru-RU" sz="1700" dirty="0" smtClean="0"/>
              <a:t> </a:t>
            </a:r>
            <a:r>
              <a:rPr lang="ru-RU" sz="1700" dirty="0" err="1" smtClean="0"/>
              <a:t>забруднюючих</a:t>
            </a:r>
            <a:r>
              <a:rPr lang="ru-RU" sz="1700" dirty="0" smtClean="0"/>
              <a:t> </a:t>
            </a:r>
            <a:r>
              <a:rPr lang="ru-RU" sz="1700" dirty="0" err="1" smtClean="0"/>
              <a:t>домішок</a:t>
            </a:r>
            <a:r>
              <a:rPr lang="ru-RU" sz="1700" dirty="0" smtClean="0"/>
              <a:t>;</a:t>
            </a:r>
          </a:p>
          <a:p>
            <a:r>
              <a:rPr lang="ru-RU" sz="1700" dirty="0" smtClean="0"/>
              <a:t>- </a:t>
            </a:r>
            <a:r>
              <a:rPr lang="ru-RU" sz="1700" dirty="0" err="1" smtClean="0"/>
              <a:t>розроблення</a:t>
            </a:r>
            <a:r>
              <a:rPr lang="ru-RU" sz="1700" dirty="0" smtClean="0"/>
              <a:t> </a:t>
            </a:r>
            <a:r>
              <a:rPr lang="ru-RU" sz="1700" dirty="0" err="1" smtClean="0"/>
              <a:t>і</a:t>
            </a:r>
            <a:r>
              <a:rPr lang="ru-RU" sz="1700" dirty="0" smtClean="0"/>
              <a:t> </a:t>
            </a:r>
            <a:r>
              <a:rPr lang="ru-RU" sz="1700" dirty="0" err="1" smtClean="0"/>
              <a:t>впровадження</a:t>
            </a:r>
            <a:r>
              <a:rPr lang="ru-RU" sz="1700" dirty="0" smtClean="0"/>
              <a:t> систем </a:t>
            </a:r>
            <a:r>
              <a:rPr lang="ru-RU" sz="1700" dirty="0" err="1" smtClean="0"/>
              <a:t>утилізації</a:t>
            </a:r>
            <a:r>
              <a:rPr lang="ru-RU" sz="1700" dirty="0" smtClean="0"/>
              <a:t> </a:t>
            </a:r>
            <a:r>
              <a:rPr lang="ru-RU" sz="1700" dirty="0" err="1" smtClean="0"/>
              <a:t>відходів</a:t>
            </a:r>
            <a:r>
              <a:rPr lang="ru-RU" sz="1700" dirty="0" smtClean="0"/>
              <a:t> основного </a:t>
            </a:r>
            <a:r>
              <a:rPr lang="ru-RU" sz="1700" dirty="0" err="1" smtClean="0"/>
              <a:t>виробництва</a:t>
            </a:r>
            <a:r>
              <a:rPr lang="ru-RU" sz="1700" dirty="0" smtClean="0"/>
              <a:t>;</a:t>
            </a:r>
          </a:p>
          <a:p>
            <a:r>
              <a:rPr lang="ru-RU" sz="1700" dirty="0" smtClean="0"/>
              <a:t>- </a:t>
            </a:r>
            <a:r>
              <a:rPr lang="ru-RU" sz="1700" dirty="0" err="1" smtClean="0"/>
              <a:t>створення</a:t>
            </a:r>
            <a:r>
              <a:rPr lang="ru-RU" sz="1700" dirty="0" smtClean="0"/>
              <a:t> </a:t>
            </a:r>
            <a:r>
              <a:rPr lang="ru-RU" sz="1700" dirty="0" err="1" smtClean="0"/>
              <a:t>принципово</a:t>
            </a:r>
            <a:r>
              <a:rPr lang="ru-RU" sz="1700" dirty="0" smtClean="0"/>
              <a:t> </a:t>
            </a:r>
            <a:r>
              <a:rPr lang="ru-RU" sz="1700" dirty="0" err="1" smtClean="0"/>
              <a:t>нових</a:t>
            </a:r>
            <a:r>
              <a:rPr lang="ru-RU" sz="1700" dirty="0" smtClean="0"/>
              <a:t> </a:t>
            </a:r>
            <a:r>
              <a:rPr lang="ru-RU" sz="1700" dirty="0" err="1" smtClean="0"/>
              <a:t>технологічних</a:t>
            </a:r>
            <a:r>
              <a:rPr lang="ru-RU" sz="1700" dirty="0" smtClean="0"/>
              <a:t> </a:t>
            </a:r>
            <a:r>
              <a:rPr lang="ru-RU" sz="1700" dirty="0" err="1" smtClean="0"/>
              <a:t>процесів</a:t>
            </a:r>
            <a:r>
              <a:rPr lang="ru-RU" sz="1700" dirty="0" smtClean="0"/>
              <a:t> </a:t>
            </a:r>
            <a:r>
              <a:rPr lang="ru-RU" sz="1700" dirty="0" err="1" smtClean="0"/>
              <a:t>одержання</a:t>
            </a:r>
            <a:r>
              <a:rPr lang="ru-RU" sz="1700" dirty="0" smtClean="0"/>
              <a:t> </a:t>
            </a:r>
            <a:r>
              <a:rPr lang="ru-RU" sz="1700" dirty="0" err="1" smtClean="0"/>
              <a:t>традицій</a:t>
            </a:r>
            <a:r>
              <a:rPr lang="ru-RU" sz="1700" dirty="0" smtClean="0"/>
              <a:t>-</a:t>
            </a:r>
          </a:p>
          <a:p>
            <a:r>
              <a:rPr lang="ru-RU" sz="1700" dirty="0" smtClean="0"/>
              <a:t>них </a:t>
            </a:r>
            <a:r>
              <a:rPr lang="ru-RU" sz="1700" dirty="0" err="1" smtClean="0"/>
              <a:t>видів</a:t>
            </a:r>
            <a:r>
              <a:rPr lang="ru-RU" sz="1700" dirty="0" smtClean="0"/>
              <a:t> </a:t>
            </a:r>
            <a:r>
              <a:rPr lang="ru-RU" sz="1700" dirty="0" err="1" smtClean="0"/>
              <a:t>продукції</a:t>
            </a:r>
            <a:r>
              <a:rPr lang="ru-RU" sz="1700" dirty="0" smtClean="0"/>
              <a:t> </a:t>
            </a:r>
            <a:r>
              <a:rPr lang="ru-RU" sz="1700" dirty="0" err="1" smtClean="0"/>
              <a:t>зі</a:t>
            </a:r>
            <a:r>
              <a:rPr lang="ru-RU" sz="1700" dirty="0" smtClean="0"/>
              <a:t> </a:t>
            </a:r>
            <a:r>
              <a:rPr lang="ru-RU" sz="1700" dirty="0" err="1" smtClean="0"/>
              <a:t>скороченням</a:t>
            </a:r>
            <a:r>
              <a:rPr lang="ru-RU" sz="1700" dirty="0" smtClean="0"/>
              <a:t> </a:t>
            </a:r>
            <a:r>
              <a:rPr lang="ru-RU" sz="1700" dirty="0" err="1" smtClean="0"/>
              <a:t>стадій</a:t>
            </a:r>
            <a:r>
              <a:rPr lang="ru-RU" sz="1700" dirty="0" smtClean="0"/>
              <a:t>, на </a:t>
            </a:r>
            <a:r>
              <a:rPr lang="ru-RU" sz="1700" dirty="0" err="1" smtClean="0"/>
              <a:t>яких</a:t>
            </a:r>
            <a:r>
              <a:rPr lang="ru-RU" sz="1700" dirty="0" smtClean="0"/>
              <a:t> </a:t>
            </a:r>
            <a:r>
              <a:rPr lang="ru-RU" sz="1700" dirty="0" err="1" smtClean="0"/>
              <a:t>утворюється</a:t>
            </a:r>
            <a:r>
              <a:rPr lang="ru-RU" sz="1700" dirty="0" smtClean="0"/>
              <a:t> </a:t>
            </a:r>
            <a:r>
              <a:rPr lang="ru-RU" sz="1700" dirty="0" err="1" smtClean="0"/>
              <a:t>основна</a:t>
            </a:r>
            <a:r>
              <a:rPr lang="ru-RU" sz="1700" dirty="0" smtClean="0"/>
              <a:t> </a:t>
            </a:r>
            <a:r>
              <a:rPr lang="ru-RU" sz="1700" dirty="0" err="1" smtClean="0"/>
              <a:t>кількість</a:t>
            </a:r>
            <a:endParaRPr lang="ru-RU" sz="1700" dirty="0" smtClean="0"/>
          </a:p>
          <a:p>
            <a:r>
              <a:rPr lang="ru-RU" sz="1700" dirty="0" err="1" smtClean="0"/>
              <a:t>відходів</a:t>
            </a:r>
            <a:r>
              <a:rPr lang="ru-RU" sz="1700" dirty="0" smtClean="0"/>
              <a:t>;</a:t>
            </a:r>
          </a:p>
          <a:p>
            <a:r>
              <a:rPr lang="ru-RU" sz="1700" dirty="0" smtClean="0"/>
              <a:t>- </a:t>
            </a:r>
            <a:r>
              <a:rPr lang="ru-RU" sz="1700" dirty="0" err="1" smtClean="0"/>
              <a:t>створення</a:t>
            </a:r>
            <a:r>
              <a:rPr lang="ru-RU" sz="1700" dirty="0" smtClean="0"/>
              <a:t> </a:t>
            </a:r>
            <a:r>
              <a:rPr lang="ru-RU" sz="1700" dirty="0" err="1" smtClean="0"/>
              <a:t>територіально-виробничих</a:t>
            </a:r>
            <a:r>
              <a:rPr lang="ru-RU" sz="1700" dirty="0" smtClean="0"/>
              <a:t> </a:t>
            </a:r>
            <a:r>
              <a:rPr lang="ru-RU" sz="1700" dirty="0" err="1" smtClean="0"/>
              <a:t>комплексів</a:t>
            </a:r>
            <a:r>
              <a:rPr lang="ru-RU" sz="1700" dirty="0" smtClean="0"/>
              <a:t> </a:t>
            </a:r>
            <a:r>
              <a:rPr lang="ru-RU" sz="1700" dirty="0" err="1" smtClean="0"/>
              <a:t>із</a:t>
            </a:r>
            <a:r>
              <a:rPr lang="ru-RU" sz="1700" dirty="0" smtClean="0"/>
              <a:t> </a:t>
            </a:r>
            <a:r>
              <a:rPr lang="ru-RU" sz="1700" dirty="0" err="1" smtClean="0"/>
              <a:t>замкненою</a:t>
            </a:r>
            <a:r>
              <a:rPr lang="ru-RU" sz="1700" dirty="0" smtClean="0"/>
              <a:t> </a:t>
            </a:r>
            <a:r>
              <a:rPr lang="ru-RU" sz="1700" dirty="0" err="1" smtClean="0"/>
              <a:t>усередині</a:t>
            </a:r>
            <a:endParaRPr lang="ru-RU" sz="1700" dirty="0" smtClean="0"/>
          </a:p>
          <a:p>
            <a:r>
              <a:rPr lang="ru-RU" sz="1700" dirty="0" smtClean="0"/>
              <a:t>них структурою </a:t>
            </a:r>
            <a:r>
              <a:rPr lang="ru-RU" sz="1700" dirty="0" err="1" smtClean="0"/>
              <a:t>матеріальних</a:t>
            </a:r>
            <a:r>
              <a:rPr lang="ru-RU" sz="1700" dirty="0" smtClean="0"/>
              <a:t> </a:t>
            </a:r>
            <a:r>
              <a:rPr lang="ru-RU" sz="1700" dirty="0" err="1" smtClean="0"/>
              <a:t>потоків</a:t>
            </a:r>
            <a:r>
              <a:rPr lang="ru-RU" sz="1700" dirty="0" smtClean="0"/>
              <a:t> </a:t>
            </a:r>
            <a:r>
              <a:rPr lang="ru-RU" sz="1700" dirty="0" err="1" smtClean="0"/>
              <a:t>сировини</a:t>
            </a:r>
            <a:r>
              <a:rPr lang="ru-RU" sz="1700" dirty="0" smtClean="0"/>
              <a:t>, </a:t>
            </a:r>
            <a:r>
              <a:rPr lang="ru-RU" sz="1700" dirty="0" err="1" smtClean="0"/>
              <a:t>продукції</a:t>
            </a:r>
            <a:r>
              <a:rPr lang="ru-RU" sz="1700" dirty="0" smtClean="0"/>
              <a:t> </a:t>
            </a:r>
            <a:r>
              <a:rPr lang="ru-RU" sz="1700" dirty="0" err="1" smtClean="0"/>
              <a:t>і</a:t>
            </a:r>
            <a:r>
              <a:rPr lang="ru-RU" sz="1700" dirty="0" smtClean="0"/>
              <a:t> </a:t>
            </a:r>
            <a:r>
              <a:rPr lang="ru-RU" sz="1700" dirty="0" err="1" smtClean="0"/>
              <a:t>відходів</a:t>
            </a:r>
            <a:r>
              <a:rPr lang="ru-RU" sz="1700" dirty="0" smtClean="0"/>
              <a:t>.</a:t>
            </a:r>
            <a:endParaRPr lang="ru-RU" sz="17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90" y="273269"/>
            <a:ext cx="8524547" cy="4624551"/>
          </a:xfrm>
        </p:spPr>
        <p:txBody>
          <a:bodyPr>
            <a:normAutofit/>
          </a:bodyPr>
          <a:lstStyle/>
          <a:p>
            <a:r>
              <a:rPr lang="ru-RU" sz="1800" i="1" dirty="0" err="1" smtClean="0"/>
              <a:t>Вибір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шляхів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удосконалювання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процесів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охорони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навколишнього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середовища</a:t>
            </a:r>
            <a:r>
              <a:rPr lang="ru-RU" sz="1800" i="1" dirty="0" smtClean="0"/>
              <a:t> в </a:t>
            </a:r>
            <a:r>
              <a:rPr lang="ru-RU" sz="1800" i="1" dirty="0" err="1" smtClean="0"/>
              <a:t>кожній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виробничій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системі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залежить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від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економічної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обґрунтованості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техніч</a:t>
            </a:r>
            <a:r>
              <a:rPr lang="ru-RU" sz="1800" dirty="0" err="1" smtClean="0"/>
              <a:t>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рішень</a:t>
            </a:r>
            <a:r>
              <a:rPr lang="ru-RU" sz="1800" dirty="0" smtClean="0"/>
              <a:t>, а </a:t>
            </a:r>
            <a:r>
              <a:rPr lang="ru-RU" sz="1800" dirty="0" err="1" smtClean="0"/>
              <a:t>також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</a:t>
            </a:r>
            <a:r>
              <a:rPr lang="ru-RU" sz="1800" dirty="0" err="1" smtClean="0"/>
              <a:t>природних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особливостей</a:t>
            </a:r>
            <a:r>
              <a:rPr lang="ru-RU" sz="1800" dirty="0" smtClean="0"/>
              <a:t> конкретного </a:t>
            </a:r>
            <a:r>
              <a:rPr lang="ru-RU" sz="1800" dirty="0" err="1" smtClean="0"/>
              <a:t>регіону</a:t>
            </a:r>
            <a:r>
              <a:rPr lang="ru-RU" sz="1800" dirty="0" smtClean="0"/>
              <a:t>. </a:t>
            </a:r>
            <a:r>
              <a:rPr lang="ru-RU" sz="1800" dirty="0" err="1" smtClean="0"/>
              <a:t>Наприклад</a:t>
            </a:r>
            <a:r>
              <a:rPr lang="ru-RU" sz="1800" dirty="0" smtClean="0"/>
              <a:t>, у </a:t>
            </a:r>
            <a:r>
              <a:rPr lang="ru-RU" sz="1800" dirty="0" err="1" smtClean="0"/>
              <a:t>південних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регіонах</a:t>
            </a:r>
            <a:r>
              <a:rPr lang="ru-RU" sz="1800" dirty="0" smtClean="0"/>
              <a:t> </a:t>
            </a:r>
            <a:r>
              <a:rPr lang="ru-RU" sz="1800" dirty="0" err="1" smtClean="0"/>
              <a:t>нашої</a:t>
            </a:r>
            <a:r>
              <a:rPr lang="ru-RU" sz="1800" dirty="0" smtClean="0"/>
              <a:t> </a:t>
            </a:r>
            <a:r>
              <a:rPr lang="ru-RU" sz="1800" dirty="0" err="1" smtClean="0"/>
              <a:t>країни</a:t>
            </a:r>
            <a:r>
              <a:rPr lang="ru-RU" sz="1800" dirty="0" smtClean="0"/>
              <a:t>, де </a:t>
            </a:r>
            <a:r>
              <a:rPr lang="ru-RU" sz="1800" dirty="0" err="1" smtClean="0"/>
              <a:t>розташована</a:t>
            </a:r>
            <a:r>
              <a:rPr lang="ru-RU" sz="1800" dirty="0" smtClean="0"/>
              <a:t> велика </a:t>
            </a:r>
            <a:r>
              <a:rPr lang="ru-RU" sz="1800" dirty="0" err="1" smtClean="0"/>
              <a:t>кількість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хімічних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підприємств</a:t>
            </a:r>
            <a:r>
              <a:rPr lang="ru-RU" sz="1800" dirty="0" smtClean="0"/>
              <a:t>, </a:t>
            </a:r>
            <a:r>
              <a:rPr lang="ru-RU" sz="1800" dirty="0" err="1" smtClean="0"/>
              <a:t>відчувається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гострий</a:t>
            </a:r>
            <a:r>
              <a:rPr lang="ru-RU" sz="1800" dirty="0" smtClean="0"/>
              <a:t> </a:t>
            </a:r>
            <a:r>
              <a:rPr lang="ru-RU" sz="1800" dirty="0" err="1" smtClean="0"/>
              <a:t>дефіцит</a:t>
            </a:r>
            <a:r>
              <a:rPr lang="ru-RU" sz="1800" dirty="0" smtClean="0"/>
              <a:t> </a:t>
            </a:r>
            <a:r>
              <a:rPr lang="ru-RU" sz="1800" dirty="0" err="1" smtClean="0"/>
              <a:t>водних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ресурсів</a:t>
            </a:r>
            <a:r>
              <a:rPr lang="ru-RU" sz="1800" dirty="0" smtClean="0"/>
              <a:t>. У таких </a:t>
            </a:r>
            <a:r>
              <a:rPr lang="ru-RU" sz="1800" dirty="0" err="1" smtClean="0"/>
              <a:t>умовах</a:t>
            </a:r>
            <a:r>
              <a:rPr lang="ru-RU" sz="1800" dirty="0" smtClean="0"/>
              <a:t> </a:t>
            </a:r>
            <a:r>
              <a:rPr lang="ru-RU" sz="1800" dirty="0" err="1" smtClean="0"/>
              <a:t>першочерговим</a:t>
            </a:r>
            <a:r>
              <a:rPr lang="ru-RU" sz="1800" dirty="0" smtClean="0"/>
              <a:t> </a:t>
            </a:r>
            <a:r>
              <a:rPr lang="ru-RU" sz="1800" dirty="0" err="1" smtClean="0"/>
              <a:t>завданням</a:t>
            </a:r>
            <a:r>
              <a:rPr lang="ru-RU" sz="1800" dirty="0" smtClean="0"/>
              <a:t> </a:t>
            </a:r>
            <a:r>
              <a:rPr lang="ru-RU" sz="1800" dirty="0" err="1" smtClean="0"/>
              <a:t>є</a:t>
            </a:r>
            <a:r>
              <a:rPr lang="ru-RU" sz="1800" dirty="0" smtClean="0"/>
              <a:t> </a:t>
            </a:r>
            <a:r>
              <a:rPr lang="ru-RU" sz="1800" dirty="0" err="1" smtClean="0"/>
              <a:t>впровадження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водооборотних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циклів</a:t>
            </a:r>
            <a:r>
              <a:rPr lang="ru-RU" sz="1800" dirty="0" smtClean="0"/>
              <a:t>. Низка </a:t>
            </a:r>
            <a:r>
              <a:rPr lang="ru-RU" sz="1800" dirty="0" err="1" smtClean="0"/>
              <a:t>старих</a:t>
            </a:r>
            <a:r>
              <a:rPr lang="ru-RU" sz="1800" dirty="0" smtClean="0"/>
              <a:t> </a:t>
            </a:r>
            <a:r>
              <a:rPr lang="ru-RU" sz="1800" dirty="0" err="1" smtClean="0"/>
              <a:t>хімічних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підприємств</a:t>
            </a:r>
            <a:r>
              <a:rPr lang="ru-RU" sz="1800" dirty="0" smtClean="0"/>
              <a:t>, </a:t>
            </a:r>
            <a:r>
              <a:rPr lang="ru-RU" sz="1800" dirty="0" err="1" smtClean="0"/>
              <a:t>розташованих</a:t>
            </a:r>
            <a:r>
              <a:rPr lang="ru-RU" sz="1800" dirty="0" smtClean="0"/>
              <a:t> часто в межах </a:t>
            </a:r>
            <a:r>
              <a:rPr lang="ru-RU" sz="1800" dirty="0" err="1" smtClean="0"/>
              <a:t>міської</a:t>
            </a:r>
            <a:r>
              <a:rPr lang="ru-RU" sz="1800" dirty="0" smtClean="0"/>
              <a:t> </a:t>
            </a:r>
            <a:r>
              <a:rPr lang="ru-RU" sz="1800" dirty="0" err="1" smtClean="0"/>
              <a:t>забудови</a:t>
            </a:r>
            <a:r>
              <a:rPr lang="ru-RU" sz="1800" dirty="0" smtClean="0"/>
              <a:t>, </a:t>
            </a:r>
            <a:r>
              <a:rPr lang="ru-RU" sz="1800" dirty="0" err="1" smtClean="0"/>
              <a:t>має</a:t>
            </a:r>
            <a:r>
              <a:rPr lang="ru-RU" sz="1800" dirty="0" smtClean="0"/>
              <a:t> </a:t>
            </a:r>
            <a:r>
              <a:rPr lang="ru-RU" sz="1800" dirty="0" err="1" smtClean="0"/>
              <a:t>нагальну</a:t>
            </a:r>
            <a:r>
              <a:rPr lang="ru-RU" sz="1800" dirty="0" smtClean="0"/>
              <a:t> потребу в </a:t>
            </a:r>
            <a:r>
              <a:rPr lang="ru-RU" sz="1800" dirty="0" err="1" smtClean="0"/>
              <a:t>скороченні</a:t>
            </a:r>
            <a:r>
              <a:rPr lang="ru-RU" sz="1800" dirty="0" smtClean="0"/>
              <a:t> </a:t>
            </a:r>
            <a:r>
              <a:rPr lang="ru-RU" sz="1800" dirty="0" err="1" smtClean="0"/>
              <a:t>викидів</a:t>
            </a:r>
            <a:r>
              <a:rPr lang="ru-RU" sz="1800" dirty="0" smtClean="0"/>
              <a:t> </a:t>
            </a:r>
            <a:r>
              <a:rPr lang="ru-RU" sz="1800" dirty="0" err="1" smtClean="0"/>
              <a:t>летких</a:t>
            </a:r>
            <a:r>
              <a:rPr lang="ru-RU" sz="1800" dirty="0" smtClean="0"/>
              <a:t> </a:t>
            </a:r>
            <a:r>
              <a:rPr lang="ru-RU" sz="1800" dirty="0" err="1" smtClean="0"/>
              <a:t>компонентів</a:t>
            </a:r>
            <a:r>
              <a:rPr lang="ru-RU" sz="1800" dirty="0" smtClean="0"/>
              <a:t>, </a:t>
            </a:r>
            <a:r>
              <a:rPr lang="ru-RU" sz="1800" dirty="0" err="1" smtClean="0"/>
              <a:t>зокрема</a:t>
            </a:r>
            <a:r>
              <a:rPr lang="ru-RU" sz="1800" dirty="0" smtClean="0"/>
              <a:t> пари </a:t>
            </a:r>
            <a:r>
              <a:rPr lang="ru-RU" sz="1800" dirty="0" err="1" smtClean="0"/>
              <a:t>розчинників</a:t>
            </a:r>
            <a:r>
              <a:rPr lang="ru-RU" sz="1800" dirty="0" smtClean="0"/>
              <a:t>. </a:t>
            </a:r>
            <a:r>
              <a:rPr lang="ru-RU" sz="1800" dirty="0" err="1" smtClean="0"/>
              <a:t>Впровадження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адсорбційної</a:t>
            </a:r>
            <a:r>
              <a:rPr lang="ru-RU" sz="1800" dirty="0" smtClean="0"/>
              <a:t> </a:t>
            </a:r>
            <a:r>
              <a:rPr lang="ru-RU" sz="1800" dirty="0" err="1" smtClean="0"/>
              <a:t>рекуперації</a:t>
            </a:r>
            <a:r>
              <a:rPr lang="ru-RU" sz="1800" dirty="0" smtClean="0"/>
              <a:t> </a:t>
            </a:r>
            <a:r>
              <a:rPr lang="ru-RU" sz="1800" dirty="0" err="1" smtClean="0"/>
              <a:t>розчинників</a:t>
            </a:r>
            <a:r>
              <a:rPr lang="ru-RU" sz="1800" dirty="0" smtClean="0"/>
              <a:t> не </a:t>
            </a:r>
            <a:r>
              <a:rPr lang="ru-RU" sz="1800" dirty="0" err="1" smtClean="0"/>
              <a:t>лише</a:t>
            </a:r>
            <a:r>
              <a:rPr lang="ru-RU" sz="1800" dirty="0" smtClean="0"/>
              <a:t> </a:t>
            </a:r>
            <a:r>
              <a:rPr lang="ru-RU" sz="1800" dirty="0" err="1" smtClean="0"/>
              <a:t>запобігає</a:t>
            </a:r>
            <a:r>
              <a:rPr lang="ru-RU" sz="1800" dirty="0" smtClean="0"/>
              <a:t> </a:t>
            </a:r>
            <a:r>
              <a:rPr lang="ru-RU" sz="1800" dirty="0" err="1" smtClean="0"/>
              <a:t>викидам</a:t>
            </a:r>
            <a:r>
              <a:rPr lang="ru-RU" sz="1800" dirty="0" smtClean="0"/>
              <a:t> в атмосферу </a:t>
            </a:r>
            <a:r>
              <a:rPr lang="ru-RU" sz="1800" dirty="0" err="1" smtClean="0"/>
              <a:t>токсичних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компонентів</a:t>
            </a:r>
            <a:r>
              <a:rPr lang="ru-RU" sz="1800" dirty="0" smtClean="0"/>
              <a:t>, </a:t>
            </a:r>
            <a:r>
              <a:rPr lang="ru-RU" sz="1800" dirty="0" err="1" smtClean="0"/>
              <a:t>але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створює</a:t>
            </a:r>
            <a:r>
              <a:rPr lang="ru-RU" sz="1800" dirty="0" smtClean="0"/>
              <a:t> </a:t>
            </a:r>
            <a:r>
              <a:rPr lang="ru-RU" sz="1800" dirty="0" err="1" smtClean="0"/>
              <a:t>можливість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повернення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значної</a:t>
            </a:r>
            <a:r>
              <a:rPr lang="ru-RU" sz="1800" dirty="0" smtClean="0"/>
              <a:t> </a:t>
            </a:r>
            <a:r>
              <a:rPr lang="ru-RU" sz="1800" dirty="0" err="1" smtClean="0"/>
              <a:t>частини</a:t>
            </a:r>
            <a:r>
              <a:rPr lang="ru-RU" sz="1800" dirty="0" smtClean="0"/>
              <a:t> в </a:t>
            </a:r>
            <a:r>
              <a:rPr lang="ru-RU" sz="1800" dirty="0" err="1" smtClean="0"/>
              <a:t>основне</a:t>
            </a:r>
            <a:r>
              <a:rPr lang="ru-RU" sz="1800" dirty="0" smtClean="0"/>
              <a:t> </a:t>
            </a:r>
            <a:r>
              <a:rPr lang="ru-RU" sz="1800" dirty="0" err="1" smtClean="0"/>
              <a:t>виробництво</a:t>
            </a:r>
            <a:r>
              <a:rPr lang="ru-RU" sz="1800" dirty="0" smtClean="0"/>
              <a:t>. Таким чином, </a:t>
            </a:r>
            <a:r>
              <a:rPr lang="ru-RU" sz="1800" i="1" dirty="0" smtClean="0"/>
              <a:t>шляхи </a:t>
            </a:r>
            <a:r>
              <a:rPr lang="ru-RU" sz="1800" i="1" dirty="0" err="1" smtClean="0"/>
              <a:t>і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методи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поступового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створення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маловідходних</a:t>
            </a:r>
            <a:r>
              <a:rPr lang="ru-RU" sz="1800" i="1" dirty="0" smtClean="0"/>
              <a:t>, а </a:t>
            </a:r>
            <a:r>
              <a:rPr lang="ru-RU" sz="1800" i="1" dirty="0" err="1" smtClean="0"/>
              <a:t>потім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і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безвідходних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виробництв</a:t>
            </a:r>
            <a:r>
              <a:rPr lang="ru-RU" sz="1800" i="1" dirty="0" smtClean="0"/>
              <a:t> на </a:t>
            </a:r>
            <a:r>
              <a:rPr lang="ru-RU" sz="1800" i="1" dirty="0" err="1" smtClean="0"/>
              <a:t>діючих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підприємствах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насамперед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ґрунтуються</a:t>
            </a:r>
            <a:r>
              <a:rPr lang="ru-RU" sz="1800" i="1" dirty="0" smtClean="0"/>
              <a:t> на </a:t>
            </a:r>
            <a:r>
              <a:rPr lang="ru-RU" sz="1800" i="1" dirty="0" err="1" smtClean="0"/>
              <a:t>специфіці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цих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виробництв</a:t>
            </a:r>
            <a:r>
              <a:rPr lang="ru-RU" sz="1800" i="1" dirty="0" smtClean="0"/>
              <a:t>.</a:t>
            </a:r>
            <a:endParaRPr lang="ru-RU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1721</TotalTime>
  <Words>3929</Words>
  <Application>Microsoft Office PowerPoint</Application>
  <PresentationFormat>Экран (16:9)</PresentationFormat>
  <Paragraphs>88</Paragraphs>
  <Slides>34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9" baseType="lpstr">
      <vt:lpstr>Arial</vt:lpstr>
      <vt:lpstr>Nunito</vt:lpstr>
      <vt:lpstr>Times New Roman</vt:lpstr>
      <vt:lpstr>Calibri</vt:lpstr>
      <vt:lpstr>Shift</vt:lpstr>
      <vt:lpstr>Промислова екологія</vt:lpstr>
      <vt:lpstr>План</vt:lpstr>
      <vt:lpstr>13.1 Основні шляхи створення замкнених технологічних процесів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13.2 Загальні принципи створення оборотних систем водопостачання підприємств</vt:lpstr>
      <vt:lpstr>Слайд 29</vt:lpstr>
      <vt:lpstr>Слайд 30</vt:lpstr>
      <vt:lpstr>Слайд 31</vt:lpstr>
      <vt:lpstr>Слайд 32</vt:lpstr>
      <vt:lpstr>Слайд 33</vt:lpstr>
      <vt:lpstr>Джерела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Промислова екологія</dc:title>
  <cp:lastModifiedBy>Пользователь Windows</cp:lastModifiedBy>
  <cp:revision>173</cp:revision>
  <dcterms:modified xsi:type="dcterms:W3CDTF">2021-11-22T16:34:46Z</dcterms:modified>
</cp:coreProperties>
</file>