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7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5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82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2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4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4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0D07-C0CF-4E04-8C4D-6390E350FCB5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7BCE49-92D2-41B0-8232-B2A82558188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БЛОГІНГ</a:t>
            </a:r>
            <a:b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612" y="4908176"/>
            <a:ext cx="9144000" cy="995082"/>
          </a:xfrm>
        </p:spPr>
        <p:txBody>
          <a:bodyPr/>
          <a:lstStyle/>
          <a:p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дисципліна для магістрів 2 року навчання у межах університету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</a:t>
            </a:r>
            <a:r>
              <a:rPr lang="uk-UA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блогінгу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9410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 в соціальних мережах</a:t>
            </a:r>
          </a:p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Інтернет-ресурси, які існують виключно у мережі</a:t>
            </a:r>
          </a:p>
          <a:p>
            <a:r>
              <a:rPr lang="uk-UA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 сторінки в соціальних мережах, персональні та комерційні акаунти, сайти друкованих видань, радіо та телеканалів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36" y="634965"/>
            <a:ext cx="2447364" cy="857659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 ви навчитеся?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4" b="19594"/>
          <a:stretch>
            <a:fillRect/>
          </a:stretch>
        </p:blipFill>
        <p:spPr>
          <a:xfrm>
            <a:off x="2971800" y="634965"/>
            <a:ext cx="8532812" cy="38549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1492624"/>
            <a:ext cx="2447364" cy="4376364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ефективно працювати з контентом у соціальних мережах;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відео-   та звукові подкасти,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рілз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SMM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персональної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мережах.</a:t>
            </a:r>
            <a:endParaRPr lang="uk-UA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2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3932237" cy="599328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вміти?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320143"/>
            <a:ext cx="5181600" cy="3666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94329"/>
            <a:ext cx="3932237" cy="417465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контент-план від ідеї до його реалізації у мережі.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 унікальні та ефективні тексти.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текст та озвучувати його в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аудіоподкастах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у програмі нелінійного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відеомонтажу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 портрет цільової аудиторії.</a:t>
            </a: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 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зі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рілз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опитуваннями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573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стануть корисними здобуті знання, навички та компетенції?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Усім, хто веде персональні блоги в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TIK-TOK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інтернет-магазини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інфобізнес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блог 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Людям, які хочуть заявити про себе як автори популярного цифрового контенту.</a:t>
            </a: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 та майбутнім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менеджерам різних брендів.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872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212</Words>
  <Application>Microsoft Office PowerPoint</Application>
  <PresentationFormat>Широкий екран</PresentationFormat>
  <Paragraphs>23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БЛОГІНГ </vt:lpstr>
      <vt:lpstr>Форми блогінгу</vt:lpstr>
      <vt:lpstr>Чого ви навчитеся?</vt:lpstr>
      <vt:lpstr>Що ви будете вміти?</vt:lpstr>
      <vt:lpstr>Кому стануть корисними здобуті знання, навички та компетенції?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Диджитал-медіа</dc:title>
  <dc:creator>Tanya</dc:creator>
  <cp:lastModifiedBy>Слава</cp:lastModifiedBy>
  <cp:revision>7</cp:revision>
  <dcterms:created xsi:type="dcterms:W3CDTF">2021-12-08T15:47:27Z</dcterms:created>
  <dcterms:modified xsi:type="dcterms:W3CDTF">2022-11-28T12:27:47Z</dcterms:modified>
</cp:coreProperties>
</file>