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1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3" autoAdjust="0"/>
    <p:restoredTop sz="93735" autoAdjust="0"/>
  </p:normalViewPr>
  <p:slideViewPr>
    <p:cSldViewPr snapToGrid="0" showGuides="1">
      <p:cViewPr varScale="1">
        <p:scale>
          <a:sx n="87" d="100"/>
          <a:sy n="87" d="100"/>
        </p:scale>
        <p:origin x="725" y="91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4553143" cy="6873134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53143" y="7329"/>
            <a:ext cx="7629331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ТЕОРІЯ МОВОЗНАВСТВА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Обов’язкова дисципліна освітньої програми «Українська мова та література».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доктор філологічних наук, професор</a:t>
            </a:r>
            <a:r>
              <a:rPr lang="uk-UA" sz="2400" b="1" dirty="0"/>
              <a:t>  </a:t>
            </a:r>
            <a:r>
              <a:rPr lang="uk-UA" sz="2400" b="1" dirty="0" smtClean="0"/>
              <a:t>                                        </a:t>
            </a:r>
            <a:r>
              <a:rPr lang="uk-UA" sz="2400" dirty="0"/>
              <a:t>Р. О. </a:t>
            </a:r>
            <a:r>
              <a:rPr lang="uk-UA" sz="2400" dirty="0" err="1" smtClean="0"/>
              <a:t>Христіанінова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першого року навчання освітнього рівня магістр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29150" y="-15135"/>
            <a:ext cx="7613602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57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</a:t>
            </a:r>
            <a:r>
              <a:rPr lang="uk-UA" dirty="0"/>
              <a:t>ознайомити студентів освітньо-кваліфікаційного рівня «магістр» </a:t>
            </a:r>
            <a:r>
              <a:rPr lang="uk-UA" dirty="0" smtClean="0"/>
              <a:t>з основними науковими парадигмами мовознавства.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  <a:endParaRPr lang="en-US" dirty="0"/>
          </a:p>
          <a:p>
            <a:pPr lvl="0"/>
            <a:r>
              <a:rPr lang="uk-UA" dirty="0" smtClean="0"/>
              <a:t>Усвідомлювати знакову природу </a:t>
            </a:r>
            <a:r>
              <a:rPr lang="uk-UA" dirty="0"/>
              <a:t>мови та </a:t>
            </a:r>
            <a:r>
              <a:rPr lang="uk-UA" dirty="0" smtClean="0"/>
              <a:t>основні  положення </a:t>
            </a:r>
            <a:r>
              <a:rPr lang="uk-UA" dirty="0"/>
              <a:t>семіотики</a:t>
            </a:r>
            <a:r>
              <a:rPr lang="uk-UA" dirty="0" smtClean="0"/>
              <a:t>.</a:t>
            </a:r>
            <a:endParaRPr lang="en-US" dirty="0"/>
          </a:p>
          <a:p>
            <a:r>
              <a:rPr lang="uk-UA" dirty="0" smtClean="0"/>
              <a:t>Розуміти структуру мови </a:t>
            </a:r>
            <a:r>
              <a:rPr lang="uk-UA" dirty="0"/>
              <a:t>у системних виявах її одиниць на різних рівнях з урахуванням діахронічних змін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Знати основні методи наукових досліджень мови в різних парадигмах.</a:t>
            </a:r>
          </a:p>
          <a:p>
            <a:r>
              <a:rPr lang="uk-UA" dirty="0" smtClean="0"/>
              <a:t>Розрізняти галузі сучасної мовознавчої науки.</a:t>
            </a:r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ТЕОРІЯ МОВОЗНАВСТВА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449078"/>
            <a:ext cx="71416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90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1</a:t>
            </a:r>
            <a:r>
              <a:rPr lang="ru-RU" sz="2100" dirty="0" smtClean="0"/>
              <a:t>2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</a:t>
            </a:r>
            <a:r>
              <a:rPr lang="ru-RU" sz="2100" dirty="0" smtClean="0"/>
              <a:t>12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                       </a:t>
            </a:r>
            <a:r>
              <a:rPr lang="ru-RU" sz="2100" dirty="0" err="1" smtClean="0"/>
              <a:t>самостійна</a:t>
            </a:r>
            <a:r>
              <a:rPr lang="ru-RU" sz="2100" dirty="0" smtClean="0"/>
              <a:t> </a:t>
            </a:r>
            <a:r>
              <a:rPr lang="ru-RU" sz="2100" dirty="0"/>
              <a:t>робота – </a:t>
            </a:r>
            <a:r>
              <a:rPr lang="ru-RU" sz="2100" dirty="0" smtClean="0"/>
              <a:t>66 год.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307080"/>
            <a:ext cx="12192000" cy="71650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36171" y="4858229"/>
            <a:ext cx="6873252" cy="146884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875641" y="3201079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3" y="1554372"/>
            <a:ext cx="6800208" cy="1265298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5492" y="4621366"/>
            <a:ext cx="4272039" cy="1689057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705492" y="1104901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8" y="5120519"/>
            <a:ext cx="4246177" cy="1200026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Знакова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природа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сутність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Методи лінгвістичних досліджень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529727" y="6320545"/>
            <a:ext cx="4553379" cy="4571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ТЕОРІЯ МОВОЗНАВСТВА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6431" y="1658988"/>
            <a:ext cx="620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dirty="0"/>
              <a:t>Мова і пізнання. </a:t>
            </a:r>
            <a:r>
              <a:rPr lang="uk-UA" dirty="0" smtClean="0"/>
              <a:t>Специфіка </a:t>
            </a:r>
            <a:r>
              <a:rPr lang="uk-UA" dirty="0" err="1"/>
              <a:t>мовного</a:t>
            </a:r>
            <a:r>
              <a:rPr lang="uk-UA" dirty="0"/>
              <a:t> </a:t>
            </a:r>
            <a:r>
              <a:rPr lang="uk-UA" dirty="0" err="1"/>
              <a:t>знака</a:t>
            </a:r>
            <a:r>
              <a:rPr lang="uk-UA" dirty="0"/>
              <a:t>. Своєрідність мови як знакової системи.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59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етоди наукових досліджень.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агальнонаукові методи в лінгвістичних дослідженнях. Традиційні методи лінгвістичних досліджень.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66792" y="4003292"/>
            <a:ext cx="6264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Новітні методи лінгвістичних досліджень.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6978" y="5350592"/>
            <a:ext cx="418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Змістові модулі 3 – 4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Система і структура мови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98058" y="4959818"/>
            <a:ext cx="6907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Загальне поняття про систему і структуру мови.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26431" y="5350592"/>
            <a:ext cx="6162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smtClean="0"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мовної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системи. Основні й проміжні рівні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мовної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8879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51913" y="23926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256</Words>
  <Application>Microsoft Office PowerPoint</Application>
  <PresentationFormat>Широкоэкранный</PresentationFormat>
  <Paragraphs>41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Raisa</cp:lastModifiedBy>
  <cp:revision>99</cp:revision>
  <cp:lastPrinted>2017-10-19T16:56:15Z</cp:lastPrinted>
  <dcterms:created xsi:type="dcterms:W3CDTF">2017-10-19T11:54:45Z</dcterms:created>
  <dcterms:modified xsi:type="dcterms:W3CDTF">2025-11-16T09:13:18Z</dcterms:modified>
</cp:coreProperties>
</file>