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382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73" r:id="rId16"/>
    <p:sldId id="276" r:id="rId17"/>
    <p:sldId id="278" r:id="rId18"/>
    <p:sldId id="287" r:id="rId19"/>
    <p:sldId id="291" r:id="rId20"/>
    <p:sldId id="296" r:id="rId21"/>
    <p:sldId id="298" r:id="rId22"/>
    <p:sldId id="299" r:id="rId23"/>
    <p:sldId id="320" r:id="rId24"/>
    <p:sldId id="323" r:id="rId25"/>
    <p:sldId id="327" r:id="rId26"/>
    <p:sldId id="328" r:id="rId27"/>
    <p:sldId id="329" r:id="rId28"/>
    <p:sldId id="330" r:id="rId29"/>
    <p:sldId id="331" r:id="rId30"/>
    <p:sldId id="332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50" autoAdjust="0"/>
    <p:restoredTop sz="94660"/>
  </p:normalViewPr>
  <p:slideViewPr>
    <p:cSldViewPr>
      <p:cViewPr>
        <p:scale>
          <a:sx n="100" d="100"/>
          <a:sy n="100" d="100"/>
        </p:scale>
        <p:origin x="-5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73EA70-14B8-4B25-8E34-01FCD7EC4B32}" type="doc">
      <dgm:prSet loTypeId="urn:microsoft.com/office/officeart/2005/8/layout/cycle6" loCatId="relationship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CFB4A0C1-8D76-4831-891C-0753B32B0B65}">
      <dgm:prSet phldrT="[Текст]" custT="1"/>
      <dgm:spPr>
        <a:solidFill>
          <a:schemeClr val="bg2"/>
        </a:solidFill>
        <a:ln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r>
            <a:rPr lang="uk-UA" sz="1400" b="1" dirty="0" smtClean="0">
              <a:solidFill>
                <a:schemeClr val="accent1">
                  <a:lumMod val="20000"/>
                  <a:lumOff val="80000"/>
                </a:schemeClr>
              </a:solidFill>
            </a:rPr>
            <a:t>За часом дії : </a:t>
          </a:r>
          <a:r>
            <a:rPr lang="uk-UA" sz="1400" b="0" dirty="0" smtClean="0">
              <a:solidFill>
                <a:schemeClr val="accent1">
                  <a:lumMod val="20000"/>
                  <a:lumOff val="80000"/>
                </a:schemeClr>
              </a:solidFill>
            </a:rPr>
            <a:t>постійні </a:t>
          </a:r>
          <a:r>
            <a:rPr lang="uk-UA" sz="1400" dirty="0" smtClean="0">
              <a:solidFill>
                <a:schemeClr val="accent1">
                  <a:lumMod val="20000"/>
                  <a:lumOff val="80000"/>
                </a:schemeClr>
              </a:solidFill>
            </a:rPr>
            <a:t>(необмежені в часі); тимчасові </a:t>
          </a:r>
          <a:endParaRPr lang="ru-RU" sz="1400" dirty="0">
            <a:solidFill>
              <a:schemeClr val="accent1">
                <a:lumMod val="20000"/>
                <a:lumOff val="80000"/>
              </a:schemeClr>
            </a:solidFill>
          </a:endParaRPr>
        </a:p>
      </dgm:t>
    </dgm:pt>
    <dgm:pt modelId="{3FC41937-262A-468F-B4D7-862EFA650BDA}" type="parTrans" cxnId="{CEC567AE-CB69-46EB-8E6C-4A2BEF110139}">
      <dgm:prSet/>
      <dgm:spPr/>
      <dgm:t>
        <a:bodyPr/>
        <a:lstStyle/>
        <a:p>
          <a:endParaRPr lang="ru-RU"/>
        </a:p>
      </dgm:t>
    </dgm:pt>
    <dgm:pt modelId="{B1077CD5-D9EF-459C-A867-F51E5ADDCD0A}" type="sibTrans" cxnId="{CEC567AE-CB69-46EB-8E6C-4A2BEF110139}">
      <dgm:prSet/>
      <dgm:spPr/>
      <dgm:t>
        <a:bodyPr/>
        <a:lstStyle/>
        <a:p>
          <a:endParaRPr lang="ru-RU"/>
        </a:p>
      </dgm:t>
    </dgm:pt>
    <dgm:pt modelId="{B6E6D10D-7E88-43FF-A6B4-CDCB4AA2519B}">
      <dgm:prSet phldrT="[Текст]" custT="1"/>
      <dgm:spPr>
        <a:solidFill>
          <a:schemeClr val="bg2"/>
        </a:solidFill>
        <a:ln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r>
            <a:rPr lang="uk-UA" sz="1400" b="1" dirty="0" smtClean="0">
              <a:solidFill>
                <a:schemeClr val="accent1">
                  <a:lumMod val="20000"/>
                  <a:lumOff val="80000"/>
                </a:schemeClr>
              </a:solidFill>
            </a:rPr>
            <a:t>За формою правління</a:t>
          </a:r>
          <a:r>
            <a:rPr lang="uk-UA" sz="1400" dirty="0" smtClean="0">
              <a:solidFill>
                <a:schemeClr val="accent1">
                  <a:lumMod val="20000"/>
                  <a:lumOff val="80000"/>
                </a:schemeClr>
              </a:solidFill>
            </a:rPr>
            <a:t>: республіканські; монархічні </a:t>
          </a:r>
          <a:endParaRPr lang="ru-RU" sz="1400" dirty="0">
            <a:solidFill>
              <a:schemeClr val="accent1">
                <a:lumMod val="20000"/>
                <a:lumOff val="80000"/>
              </a:schemeClr>
            </a:solidFill>
          </a:endParaRPr>
        </a:p>
      </dgm:t>
    </dgm:pt>
    <dgm:pt modelId="{89E1F5BF-D16A-4CD5-A5B9-5AD0D23DB5E4}" type="parTrans" cxnId="{329A2D24-5327-4662-9168-E11F283BA3DB}">
      <dgm:prSet/>
      <dgm:spPr/>
      <dgm:t>
        <a:bodyPr/>
        <a:lstStyle/>
        <a:p>
          <a:endParaRPr lang="ru-RU"/>
        </a:p>
      </dgm:t>
    </dgm:pt>
    <dgm:pt modelId="{46386891-6974-4283-90C0-D3DE422C5BC7}" type="sibTrans" cxnId="{329A2D24-5327-4662-9168-E11F283BA3DB}">
      <dgm:prSet/>
      <dgm:spPr/>
      <dgm:t>
        <a:bodyPr/>
        <a:lstStyle/>
        <a:p>
          <a:endParaRPr lang="ru-RU"/>
        </a:p>
      </dgm:t>
    </dgm:pt>
    <dgm:pt modelId="{740F5D3D-4518-4BF6-AED5-6FB362A71894}">
      <dgm:prSet phldrT="[Текст]" custT="1"/>
      <dgm:spPr>
        <a:solidFill>
          <a:schemeClr val="bg2"/>
        </a:solidFill>
        <a:ln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r>
            <a:rPr lang="uk-UA" sz="1100" b="1" dirty="0" smtClean="0">
              <a:solidFill>
                <a:schemeClr val="accent1">
                  <a:lumMod val="20000"/>
                  <a:lumOff val="80000"/>
                </a:schemeClr>
              </a:solidFill>
            </a:rPr>
            <a:t>За формою територіального устрою </a:t>
          </a:r>
          <a:r>
            <a:rPr lang="uk-UA" sz="1100" dirty="0" smtClean="0">
              <a:solidFill>
                <a:schemeClr val="accent1">
                  <a:lumMod val="20000"/>
                  <a:lumOff val="80000"/>
                </a:schemeClr>
              </a:solidFill>
            </a:rPr>
            <a:t>: унітарні; федеративні : національні, суб’єктів федерації</a:t>
          </a:r>
          <a:endParaRPr lang="ru-RU" sz="1100" dirty="0">
            <a:solidFill>
              <a:schemeClr val="accent1">
                <a:lumMod val="20000"/>
                <a:lumOff val="80000"/>
              </a:schemeClr>
            </a:solidFill>
          </a:endParaRPr>
        </a:p>
      </dgm:t>
    </dgm:pt>
    <dgm:pt modelId="{F95E0D2E-A290-4D22-BE79-013D041F340D}" type="parTrans" cxnId="{97640E9D-1B55-49D0-AE6B-525AC967EFBD}">
      <dgm:prSet/>
      <dgm:spPr/>
      <dgm:t>
        <a:bodyPr/>
        <a:lstStyle/>
        <a:p>
          <a:endParaRPr lang="ru-RU"/>
        </a:p>
      </dgm:t>
    </dgm:pt>
    <dgm:pt modelId="{EBE30B83-2325-41D1-8BE3-1B2EE478C8D8}" type="sibTrans" cxnId="{97640E9D-1B55-49D0-AE6B-525AC967EFBD}">
      <dgm:prSet/>
      <dgm:spPr/>
      <dgm:t>
        <a:bodyPr/>
        <a:lstStyle/>
        <a:p>
          <a:endParaRPr lang="ru-RU"/>
        </a:p>
      </dgm:t>
    </dgm:pt>
    <dgm:pt modelId="{24086D2E-8526-412D-9DD1-7748715799E2}">
      <dgm:prSet phldrT="[Текст]" custT="1"/>
      <dgm:spPr>
        <a:solidFill>
          <a:schemeClr val="bg2"/>
        </a:solidFill>
        <a:ln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r>
            <a:rPr lang="uk-UA" sz="1100" b="1" dirty="0" smtClean="0">
              <a:solidFill>
                <a:schemeClr val="accent1">
                  <a:lumMod val="20000"/>
                  <a:lumOff val="80000"/>
                </a:schemeClr>
              </a:solidFill>
            </a:rPr>
            <a:t>За формою вираження волі засновника </a:t>
          </a:r>
          <a:r>
            <a:rPr lang="uk-UA" sz="1100" dirty="0" smtClean="0">
              <a:solidFill>
                <a:schemeClr val="accent1">
                  <a:lumMod val="20000"/>
                  <a:lumOff val="80000"/>
                </a:schemeClr>
              </a:solidFill>
            </a:rPr>
            <a:t>: писані; неписані,;змішані </a:t>
          </a:r>
          <a:endParaRPr lang="ru-RU" sz="1100" dirty="0">
            <a:solidFill>
              <a:schemeClr val="accent1">
                <a:lumMod val="20000"/>
                <a:lumOff val="80000"/>
              </a:schemeClr>
            </a:solidFill>
          </a:endParaRPr>
        </a:p>
      </dgm:t>
    </dgm:pt>
    <dgm:pt modelId="{1E0DD09E-320E-4C1C-9C2A-DB606D6697DC}" type="parTrans" cxnId="{25947744-F754-40B5-989D-B761E63D5C53}">
      <dgm:prSet/>
      <dgm:spPr/>
      <dgm:t>
        <a:bodyPr/>
        <a:lstStyle/>
        <a:p>
          <a:endParaRPr lang="ru-RU"/>
        </a:p>
      </dgm:t>
    </dgm:pt>
    <dgm:pt modelId="{6186CB61-8C43-4BFE-8DB7-9036A1EBF5A9}" type="sibTrans" cxnId="{25947744-F754-40B5-989D-B761E63D5C53}">
      <dgm:prSet/>
      <dgm:spPr/>
      <dgm:t>
        <a:bodyPr/>
        <a:lstStyle/>
        <a:p>
          <a:endParaRPr lang="ru-RU"/>
        </a:p>
      </dgm:t>
    </dgm:pt>
    <dgm:pt modelId="{758E82FB-355E-476E-9CCF-4C1FBD2DFBA8}">
      <dgm:prSet phldrT="[Текст]" custT="1"/>
      <dgm:spPr>
        <a:solidFill>
          <a:schemeClr val="bg2"/>
        </a:solidFill>
        <a:ln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r>
            <a:rPr lang="uk-UA" sz="1400" b="1" dirty="0" smtClean="0">
              <a:solidFill>
                <a:schemeClr val="accent1">
                  <a:lumMod val="20000"/>
                  <a:lumOff val="80000"/>
                </a:schemeClr>
              </a:solidFill>
            </a:rPr>
            <a:t>За порядком </a:t>
          </a:r>
          <a:r>
            <a:rPr lang="uk-UA" sz="1400" b="1" dirty="0" err="1" smtClean="0">
              <a:solidFill>
                <a:schemeClr val="accent1">
                  <a:lumMod val="20000"/>
                  <a:lumOff val="80000"/>
                </a:schemeClr>
              </a:solidFill>
            </a:rPr>
            <a:t>прийнятт</a:t>
          </a:r>
          <a:r>
            <a:rPr lang="uk-UA" sz="1400" dirty="0" smtClean="0">
              <a:solidFill>
                <a:schemeClr val="accent1">
                  <a:lumMod val="20000"/>
                  <a:lumOff val="80000"/>
                </a:schemeClr>
              </a:solidFill>
            </a:rPr>
            <a:t>: </a:t>
          </a:r>
          <a:r>
            <a:rPr lang="uk-UA" sz="1400" dirty="0" err="1" smtClean="0">
              <a:solidFill>
                <a:schemeClr val="accent1">
                  <a:lumMod val="20000"/>
                  <a:lumOff val="80000"/>
                </a:schemeClr>
              </a:solidFill>
            </a:rPr>
            <a:t>октройовані</a:t>
          </a:r>
          <a:r>
            <a:rPr lang="uk-UA" sz="1400" dirty="0" smtClean="0">
              <a:solidFill>
                <a:schemeClr val="accent1">
                  <a:lumMod val="20000"/>
                  <a:lumOff val="80000"/>
                </a:schemeClr>
              </a:solidFill>
            </a:rPr>
            <a:t>; народні </a:t>
          </a:r>
          <a:endParaRPr lang="ru-RU" sz="1400" dirty="0">
            <a:solidFill>
              <a:schemeClr val="accent1">
                <a:lumMod val="20000"/>
                <a:lumOff val="80000"/>
              </a:schemeClr>
            </a:solidFill>
          </a:endParaRPr>
        </a:p>
      </dgm:t>
    </dgm:pt>
    <dgm:pt modelId="{20B7797B-F998-4343-8461-C3D680069C34}" type="parTrans" cxnId="{36985058-F320-473E-93F9-F53BF7E04DAC}">
      <dgm:prSet/>
      <dgm:spPr/>
      <dgm:t>
        <a:bodyPr/>
        <a:lstStyle/>
        <a:p>
          <a:endParaRPr lang="ru-RU"/>
        </a:p>
      </dgm:t>
    </dgm:pt>
    <dgm:pt modelId="{F74F8B9F-CC3F-44E3-A31B-9BBED23D3C4B}" type="sibTrans" cxnId="{36985058-F320-473E-93F9-F53BF7E04DAC}">
      <dgm:prSet/>
      <dgm:spPr/>
      <dgm:t>
        <a:bodyPr/>
        <a:lstStyle/>
        <a:p>
          <a:endParaRPr lang="ru-RU"/>
        </a:p>
      </dgm:t>
    </dgm:pt>
    <dgm:pt modelId="{256A69F4-5C27-4E2C-A781-91E929F4CB13}">
      <dgm:prSet phldrT="[Текст]" custT="1"/>
      <dgm:spPr>
        <a:solidFill>
          <a:schemeClr val="bg2"/>
        </a:solidFill>
        <a:ln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r>
            <a:rPr lang="uk-UA" sz="1100" b="1" dirty="0" smtClean="0">
              <a:solidFill>
                <a:schemeClr val="accent1">
                  <a:lumMod val="20000"/>
                  <a:lumOff val="80000"/>
                </a:schemeClr>
              </a:solidFill>
            </a:rPr>
            <a:t>За порядком внесення змін </a:t>
          </a:r>
          <a:r>
            <a:rPr lang="uk-UA" sz="1100" dirty="0" smtClean="0">
              <a:solidFill>
                <a:schemeClr val="accent1">
                  <a:lumMod val="20000"/>
                  <a:lumOff val="80000"/>
                </a:schemeClr>
              </a:solidFill>
            </a:rPr>
            <a:t>: гнучкі; жорсткі; особливо жорсткі; змішані </a:t>
          </a:r>
          <a:endParaRPr lang="ru-RU" sz="1100" dirty="0">
            <a:solidFill>
              <a:schemeClr val="accent1">
                <a:lumMod val="20000"/>
                <a:lumOff val="80000"/>
              </a:schemeClr>
            </a:solidFill>
          </a:endParaRPr>
        </a:p>
      </dgm:t>
    </dgm:pt>
    <dgm:pt modelId="{01482706-E56A-4F77-BC6E-7E92FD80784A}" type="parTrans" cxnId="{A8545D9D-A938-41D8-9F77-0D93693F6608}">
      <dgm:prSet/>
      <dgm:spPr/>
      <dgm:t>
        <a:bodyPr/>
        <a:lstStyle/>
        <a:p>
          <a:endParaRPr lang="ru-RU"/>
        </a:p>
      </dgm:t>
    </dgm:pt>
    <dgm:pt modelId="{28D0069F-4A4E-4ED3-878F-B5C4D0B81251}" type="sibTrans" cxnId="{A8545D9D-A938-41D8-9F77-0D93693F6608}">
      <dgm:prSet/>
      <dgm:spPr/>
      <dgm:t>
        <a:bodyPr/>
        <a:lstStyle/>
        <a:p>
          <a:endParaRPr lang="ru-RU"/>
        </a:p>
      </dgm:t>
    </dgm:pt>
    <dgm:pt modelId="{D91ECA38-61D0-4E03-857F-F4D7F895E827}">
      <dgm:prSet phldrT="[Текст]" custT="1"/>
      <dgm:spPr>
        <a:solidFill>
          <a:schemeClr val="bg2"/>
        </a:solidFill>
        <a:ln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r>
            <a:rPr lang="uk-UA" sz="1100" b="1" dirty="0" smtClean="0">
              <a:solidFill>
                <a:schemeClr val="accent1">
                  <a:lumMod val="20000"/>
                  <a:lumOff val="80000"/>
                </a:schemeClr>
              </a:solidFill>
            </a:rPr>
            <a:t>За політичним режимом </a:t>
          </a:r>
          <a:r>
            <a:rPr lang="uk-UA" sz="1100" dirty="0" smtClean="0">
              <a:solidFill>
                <a:schemeClr val="accent1">
                  <a:lumMod val="20000"/>
                  <a:lumOff val="80000"/>
                </a:schemeClr>
              </a:solidFill>
            </a:rPr>
            <a:t>: демократичні; недемократичні : авторитарні, тоталітарні  </a:t>
          </a:r>
          <a:endParaRPr lang="ru-RU" sz="1100" dirty="0">
            <a:solidFill>
              <a:schemeClr val="accent1">
                <a:lumMod val="20000"/>
                <a:lumOff val="80000"/>
              </a:schemeClr>
            </a:solidFill>
          </a:endParaRPr>
        </a:p>
      </dgm:t>
    </dgm:pt>
    <dgm:pt modelId="{864D15E0-BE83-43F1-9980-EF01BCCCE761}" type="parTrans" cxnId="{9DD15EC3-94D3-432D-8B3A-05071C5BDCB6}">
      <dgm:prSet/>
      <dgm:spPr/>
      <dgm:t>
        <a:bodyPr/>
        <a:lstStyle/>
        <a:p>
          <a:endParaRPr lang="ru-RU"/>
        </a:p>
      </dgm:t>
    </dgm:pt>
    <dgm:pt modelId="{A254DB8A-5442-4EB3-BFB4-1F6BF961D38E}" type="sibTrans" cxnId="{9DD15EC3-94D3-432D-8B3A-05071C5BDCB6}">
      <dgm:prSet/>
      <dgm:spPr/>
      <dgm:t>
        <a:bodyPr/>
        <a:lstStyle/>
        <a:p>
          <a:endParaRPr lang="ru-RU"/>
        </a:p>
      </dgm:t>
    </dgm:pt>
    <dgm:pt modelId="{F058C5B6-F8BC-4E11-A6C2-0B429DF1065C}" type="pres">
      <dgm:prSet presAssocID="{C473EA70-14B8-4B25-8E34-01FCD7EC4B3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421B42-6379-4696-9F22-54862322EFED}" type="pres">
      <dgm:prSet presAssocID="{CFB4A0C1-8D76-4831-891C-0753B32B0B65}" presName="node" presStyleLbl="node1" presStyleIdx="0" presStyleCnt="7" custScaleX="147807" custScaleY="123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0CE210-8558-4897-9D03-2C09AE610468}" type="pres">
      <dgm:prSet presAssocID="{CFB4A0C1-8D76-4831-891C-0753B32B0B65}" presName="spNode" presStyleCnt="0"/>
      <dgm:spPr/>
    </dgm:pt>
    <dgm:pt modelId="{95B4AADE-96B9-43CA-A359-FE4119CE6C0A}" type="pres">
      <dgm:prSet presAssocID="{B1077CD5-D9EF-459C-A867-F51E5ADDCD0A}" presName="sibTrans" presStyleLbl="sibTrans1D1" presStyleIdx="0" presStyleCnt="7"/>
      <dgm:spPr/>
      <dgm:t>
        <a:bodyPr/>
        <a:lstStyle/>
        <a:p>
          <a:endParaRPr lang="ru-RU"/>
        </a:p>
      </dgm:t>
    </dgm:pt>
    <dgm:pt modelId="{00CFE6DE-E9DF-41D2-AFA0-FFE33C8DA1C6}" type="pres">
      <dgm:prSet presAssocID="{D91ECA38-61D0-4E03-857F-F4D7F895E827}" presName="node" presStyleLbl="node1" presStyleIdx="1" presStyleCnt="7" custScaleX="148472" custScaleY="1227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BA0F3A-BCEB-473E-8BC2-CCB5CEDC0F9F}" type="pres">
      <dgm:prSet presAssocID="{D91ECA38-61D0-4E03-857F-F4D7F895E827}" presName="spNode" presStyleCnt="0"/>
      <dgm:spPr/>
    </dgm:pt>
    <dgm:pt modelId="{EFFE96BA-6AC7-40B8-95A5-7C4CBF051F67}" type="pres">
      <dgm:prSet presAssocID="{A254DB8A-5442-4EB3-BFB4-1F6BF961D38E}" presName="sibTrans" presStyleLbl="sibTrans1D1" presStyleIdx="1" presStyleCnt="7"/>
      <dgm:spPr/>
      <dgm:t>
        <a:bodyPr/>
        <a:lstStyle/>
        <a:p>
          <a:endParaRPr lang="ru-RU"/>
        </a:p>
      </dgm:t>
    </dgm:pt>
    <dgm:pt modelId="{4876E025-12BA-4D3A-A601-3AD8C53F6A1F}" type="pres">
      <dgm:prSet presAssocID="{B6E6D10D-7E88-43FF-A6B4-CDCB4AA2519B}" presName="node" presStyleLbl="node1" presStyleIdx="2" presStyleCnt="7" custScaleX="110586" custScaleY="1575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03A94F-86BD-45FA-AA43-B3477E17088C}" type="pres">
      <dgm:prSet presAssocID="{B6E6D10D-7E88-43FF-A6B4-CDCB4AA2519B}" presName="spNode" presStyleCnt="0"/>
      <dgm:spPr/>
    </dgm:pt>
    <dgm:pt modelId="{F8A14A07-EFE1-473A-A5FF-5DFDBDA7A75C}" type="pres">
      <dgm:prSet presAssocID="{46386891-6974-4283-90C0-D3DE422C5BC7}" presName="sibTrans" presStyleLbl="sibTrans1D1" presStyleIdx="2" presStyleCnt="7"/>
      <dgm:spPr/>
      <dgm:t>
        <a:bodyPr/>
        <a:lstStyle/>
        <a:p>
          <a:endParaRPr lang="ru-RU"/>
        </a:p>
      </dgm:t>
    </dgm:pt>
    <dgm:pt modelId="{BCE8DA94-226A-4550-9544-6FC02E58F6EB}" type="pres">
      <dgm:prSet presAssocID="{740F5D3D-4518-4BF6-AED5-6FB362A71894}" presName="node" presStyleLbl="node1" presStyleIdx="3" presStyleCnt="7" custScaleX="118103" custScaleY="1751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66078F-02AB-41D9-AB5F-794D38E4E3AE}" type="pres">
      <dgm:prSet presAssocID="{740F5D3D-4518-4BF6-AED5-6FB362A71894}" presName="spNode" presStyleCnt="0"/>
      <dgm:spPr/>
    </dgm:pt>
    <dgm:pt modelId="{39A599A8-81FD-4F0E-9506-C85DC4265F39}" type="pres">
      <dgm:prSet presAssocID="{EBE30B83-2325-41D1-8BE3-1B2EE478C8D8}" presName="sibTrans" presStyleLbl="sibTrans1D1" presStyleIdx="3" presStyleCnt="7"/>
      <dgm:spPr/>
      <dgm:t>
        <a:bodyPr/>
        <a:lstStyle/>
        <a:p>
          <a:endParaRPr lang="ru-RU"/>
        </a:p>
      </dgm:t>
    </dgm:pt>
    <dgm:pt modelId="{329CE8C4-B9A6-46B6-92C5-CC30B3E61851}" type="pres">
      <dgm:prSet presAssocID="{24086D2E-8526-412D-9DD1-7748715799E2}" presName="node" presStyleLbl="node1" presStyleIdx="4" presStyleCnt="7" custScaleX="118103" custScaleY="1784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AE96AE-D8E0-4BEF-976B-227E2D70741E}" type="pres">
      <dgm:prSet presAssocID="{24086D2E-8526-412D-9DD1-7748715799E2}" presName="spNode" presStyleCnt="0"/>
      <dgm:spPr/>
    </dgm:pt>
    <dgm:pt modelId="{B4B145CC-33D0-44CB-88E6-AC140D95EFF3}" type="pres">
      <dgm:prSet presAssocID="{6186CB61-8C43-4BFE-8DB7-9036A1EBF5A9}" presName="sibTrans" presStyleLbl="sibTrans1D1" presStyleIdx="4" presStyleCnt="7"/>
      <dgm:spPr/>
      <dgm:t>
        <a:bodyPr/>
        <a:lstStyle/>
        <a:p>
          <a:endParaRPr lang="ru-RU"/>
        </a:p>
      </dgm:t>
    </dgm:pt>
    <dgm:pt modelId="{B2C32114-CA3D-4C18-B54D-AFD7463B7884}" type="pres">
      <dgm:prSet presAssocID="{758E82FB-355E-476E-9CCF-4C1FBD2DFBA8}" presName="node" presStyleLbl="node1" presStyleIdx="5" presStyleCnt="7" custScaleX="111022" custScaleY="1575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2A35ED-14E5-446C-84F9-BC4229AB3C19}" type="pres">
      <dgm:prSet presAssocID="{758E82FB-355E-476E-9CCF-4C1FBD2DFBA8}" presName="spNode" presStyleCnt="0"/>
      <dgm:spPr/>
    </dgm:pt>
    <dgm:pt modelId="{BDB8DF97-B9B6-4AE4-AFCA-B5B5B87FFA07}" type="pres">
      <dgm:prSet presAssocID="{F74F8B9F-CC3F-44E3-A31B-9BBED23D3C4B}" presName="sibTrans" presStyleLbl="sibTrans1D1" presStyleIdx="5" presStyleCnt="7"/>
      <dgm:spPr/>
      <dgm:t>
        <a:bodyPr/>
        <a:lstStyle/>
        <a:p>
          <a:endParaRPr lang="ru-RU"/>
        </a:p>
      </dgm:t>
    </dgm:pt>
    <dgm:pt modelId="{4605221C-1B26-4661-9908-0AA00EFBD229}" type="pres">
      <dgm:prSet presAssocID="{256A69F4-5C27-4E2C-A781-91E929F4CB13}" presName="node" presStyleLbl="node1" presStyleIdx="6" presStyleCnt="7" custScaleX="148472" custScaleY="1226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BCBF36-9A8B-4A65-910C-9ACA7EEA11B2}" type="pres">
      <dgm:prSet presAssocID="{256A69F4-5C27-4E2C-A781-91E929F4CB13}" presName="spNode" presStyleCnt="0"/>
      <dgm:spPr/>
    </dgm:pt>
    <dgm:pt modelId="{6CAB1B50-5CC2-46CA-B6C8-28DE20D86197}" type="pres">
      <dgm:prSet presAssocID="{28D0069F-4A4E-4ED3-878F-B5C4D0B81251}" presName="sibTrans" presStyleLbl="sibTrans1D1" presStyleIdx="6" presStyleCnt="7"/>
      <dgm:spPr/>
      <dgm:t>
        <a:bodyPr/>
        <a:lstStyle/>
        <a:p>
          <a:endParaRPr lang="ru-RU"/>
        </a:p>
      </dgm:t>
    </dgm:pt>
  </dgm:ptLst>
  <dgm:cxnLst>
    <dgm:cxn modelId="{9648CC80-BE59-4DD2-86D5-BE4A46BEF4FE}" type="presOf" srcId="{EBE30B83-2325-41D1-8BE3-1B2EE478C8D8}" destId="{39A599A8-81FD-4F0E-9506-C85DC4265F39}" srcOrd="0" destOrd="0" presId="urn:microsoft.com/office/officeart/2005/8/layout/cycle6"/>
    <dgm:cxn modelId="{97640E9D-1B55-49D0-AE6B-525AC967EFBD}" srcId="{C473EA70-14B8-4B25-8E34-01FCD7EC4B32}" destId="{740F5D3D-4518-4BF6-AED5-6FB362A71894}" srcOrd="3" destOrd="0" parTransId="{F95E0D2E-A290-4D22-BE79-013D041F340D}" sibTransId="{EBE30B83-2325-41D1-8BE3-1B2EE478C8D8}"/>
    <dgm:cxn modelId="{5BA28835-1C89-4893-8341-C6D9B0FB927C}" type="presOf" srcId="{D91ECA38-61D0-4E03-857F-F4D7F895E827}" destId="{00CFE6DE-E9DF-41D2-AFA0-FFE33C8DA1C6}" srcOrd="0" destOrd="0" presId="urn:microsoft.com/office/officeart/2005/8/layout/cycle6"/>
    <dgm:cxn modelId="{25947744-F754-40B5-989D-B761E63D5C53}" srcId="{C473EA70-14B8-4B25-8E34-01FCD7EC4B32}" destId="{24086D2E-8526-412D-9DD1-7748715799E2}" srcOrd="4" destOrd="0" parTransId="{1E0DD09E-320E-4C1C-9C2A-DB606D6697DC}" sibTransId="{6186CB61-8C43-4BFE-8DB7-9036A1EBF5A9}"/>
    <dgm:cxn modelId="{6DE074F7-8CD4-46CA-8E29-5C5AD7EF607F}" type="presOf" srcId="{A254DB8A-5442-4EB3-BFB4-1F6BF961D38E}" destId="{EFFE96BA-6AC7-40B8-95A5-7C4CBF051F67}" srcOrd="0" destOrd="0" presId="urn:microsoft.com/office/officeart/2005/8/layout/cycle6"/>
    <dgm:cxn modelId="{CEC567AE-CB69-46EB-8E6C-4A2BEF110139}" srcId="{C473EA70-14B8-4B25-8E34-01FCD7EC4B32}" destId="{CFB4A0C1-8D76-4831-891C-0753B32B0B65}" srcOrd="0" destOrd="0" parTransId="{3FC41937-262A-468F-B4D7-862EFA650BDA}" sibTransId="{B1077CD5-D9EF-459C-A867-F51E5ADDCD0A}"/>
    <dgm:cxn modelId="{CDE62375-E0C3-4ADF-A88B-87D7ECE24269}" type="presOf" srcId="{B6E6D10D-7E88-43FF-A6B4-CDCB4AA2519B}" destId="{4876E025-12BA-4D3A-A601-3AD8C53F6A1F}" srcOrd="0" destOrd="0" presId="urn:microsoft.com/office/officeart/2005/8/layout/cycle6"/>
    <dgm:cxn modelId="{C4E7DA87-303A-4126-8152-083B42C4B262}" type="presOf" srcId="{F74F8B9F-CC3F-44E3-A31B-9BBED23D3C4B}" destId="{BDB8DF97-B9B6-4AE4-AFCA-B5B5B87FFA07}" srcOrd="0" destOrd="0" presId="urn:microsoft.com/office/officeart/2005/8/layout/cycle6"/>
    <dgm:cxn modelId="{0493EE85-F76F-4B28-9079-47423094821A}" type="presOf" srcId="{C473EA70-14B8-4B25-8E34-01FCD7EC4B32}" destId="{F058C5B6-F8BC-4E11-A6C2-0B429DF1065C}" srcOrd="0" destOrd="0" presId="urn:microsoft.com/office/officeart/2005/8/layout/cycle6"/>
    <dgm:cxn modelId="{07F757A5-03FC-4432-8FE4-CADA6C21DE9D}" type="presOf" srcId="{28D0069F-4A4E-4ED3-878F-B5C4D0B81251}" destId="{6CAB1B50-5CC2-46CA-B6C8-28DE20D86197}" srcOrd="0" destOrd="0" presId="urn:microsoft.com/office/officeart/2005/8/layout/cycle6"/>
    <dgm:cxn modelId="{36985058-F320-473E-93F9-F53BF7E04DAC}" srcId="{C473EA70-14B8-4B25-8E34-01FCD7EC4B32}" destId="{758E82FB-355E-476E-9CCF-4C1FBD2DFBA8}" srcOrd="5" destOrd="0" parTransId="{20B7797B-F998-4343-8461-C3D680069C34}" sibTransId="{F74F8B9F-CC3F-44E3-A31B-9BBED23D3C4B}"/>
    <dgm:cxn modelId="{5A868463-89AE-4B2B-939C-891D1D34BFA0}" type="presOf" srcId="{758E82FB-355E-476E-9CCF-4C1FBD2DFBA8}" destId="{B2C32114-CA3D-4C18-B54D-AFD7463B7884}" srcOrd="0" destOrd="0" presId="urn:microsoft.com/office/officeart/2005/8/layout/cycle6"/>
    <dgm:cxn modelId="{4EBDEDB4-6C9C-4E17-984E-91FC1BCD685C}" type="presOf" srcId="{6186CB61-8C43-4BFE-8DB7-9036A1EBF5A9}" destId="{B4B145CC-33D0-44CB-88E6-AC140D95EFF3}" srcOrd="0" destOrd="0" presId="urn:microsoft.com/office/officeart/2005/8/layout/cycle6"/>
    <dgm:cxn modelId="{BAA99BA5-B555-421D-9A40-4AFDD067D0D4}" type="presOf" srcId="{256A69F4-5C27-4E2C-A781-91E929F4CB13}" destId="{4605221C-1B26-4661-9908-0AA00EFBD229}" srcOrd="0" destOrd="0" presId="urn:microsoft.com/office/officeart/2005/8/layout/cycle6"/>
    <dgm:cxn modelId="{49DF7AE1-B489-406F-AE01-549A27A28191}" type="presOf" srcId="{B1077CD5-D9EF-459C-A867-F51E5ADDCD0A}" destId="{95B4AADE-96B9-43CA-A359-FE4119CE6C0A}" srcOrd="0" destOrd="0" presId="urn:microsoft.com/office/officeart/2005/8/layout/cycle6"/>
    <dgm:cxn modelId="{B4DD65C3-DF29-4D0B-84F6-70F54A38FEAD}" type="presOf" srcId="{24086D2E-8526-412D-9DD1-7748715799E2}" destId="{329CE8C4-B9A6-46B6-92C5-CC30B3E61851}" srcOrd="0" destOrd="0" presId="urn:microsoft.com/office/officeart/2005/8/layout/cycle6"/>
    <dgm:cxn modelId="{9DD15EC3-94D3-432D-8B3A-05071C5BDCB6}" srcId="{C473EA70-14B8-4B25-8E34-01FCD7EC4B32}" destId="{D91ECA38-61D0-4E03-857F-F4D7F895E827}" srcOrd="1" destOrd="0" parTransId="{864D15E0-BE83-43F1-9980-EF01BCCCE761}" sibTransId="{A254DB8A-5442-4EB3-BFB4-1F6BF961D38E}"/>
    <dgm:cxn modelId="{F05D0BE5-7D6E-40A8-A705-5E1A58595F50}" type="presOf" srcId="{46386891-6974-4283-90C0-D3DE422C5BC7}" destId="{F8A14A07-EFE1-473A-A5FF-5DFDBDA7A75C}" srcOrd="0" destOrd="0" presId="urn:microsoft.com/office/officeart/2005/8/layout/cycle6"/>
    <dgm:cxn modelId="{C7E09CC3-1D09-4FD4-A244-86AC93639597}" type="presOf" srcId="{740F5D3D-4518-4BF6-AED5-6FB362A71894}" destId="{BCE8DA94-226A-4550-9544-6FC02E58F6EB}" srcOrd="0" destOrd="0" presId="urn:microsoft.com/office/officeart/2005/8/layout/cycle6"/>
    <dgm:cxn modelId="{F540C983-5E81-4598-AF53-75D338540B21}" type="presOf" srcId="{CFB4A0C1-8D76-4831-891C-0753B32B0B65}" destId="{5B421B42-6379-4696-9F22-54862322EFED}" srcOrd="0" destOrd="0" presId="urn:microsoft.com/office/officeart/2005/8/layout/cycle6"/>
    <dgm:cxn modelId="{A8545D9D-A938-41D8-9F77-0D93693F6608}" srcId="{C473EA70-14B8-4B25-8E34-01FCD7EC4B32}" destId="{256A69F4-5C27-4E2C-A781-91E929F4CB13}" srcOrd="6" destOrd="0" parTransId="{01482706-E56A-4F77-BC6E-7E92FD80784A}" sibTransId="{28D0069F-4A4E-4ED3-878F-B5C4D0B81251}"/>
    <dgm:cxn modelId="{329A2D24-5327-4662-9168-E11F283BA3DB}" srcId="{C473EA70-14B8-4B25-8E34-01FCD7EC4B32}" destId="{B6E6D10D-7E88-43FF-A6B4-CDCB4AA2519B}" srcOrd="2" destOrd="0" parTransId="{89E1F5BF-D16A-4CD5-A5B9-5AD0D23DB5E4}" sibTransId="{46386891-6974-4283-90C0-D3DE422C5BC7}"/>
    <dgm:cxn modelId="{CE4918A4-1E5E-45DE-8143-60D1143F0E76}" type="presParOf" srcId="{F058C5B6-F8BC-4E11-A6C2-0B429DF1065C}" destId="{5B421B42-6379-4696-9F22-54862322EFED}" srcOrd="0" destOrd="0" presId="urn:microsoft.com/office/officeart/2005/8/layout/cycle6"/>
    <dgm:cxn modelId="{FE9F61AE-2619-4F46-BAC4-BD75CEB54831}" type="presParOf" srcId="{F058C5B6-F8BC-4E11-A6C2-0B429DF1065C}" destId="{A90CE210-8558-4897-9D03-2C09AE610468}" srcOrd="1" destOrd="0" presId="urn:microsoft.com/office/officeart/2005/8/layout/cycle6"/>
    <dgm:cxn modelId="{4B8DEECB-8321-4C61-B5CA-53560321D2F1}" type="presParOf" srcId="{F058C5B6-F8BC-4E11-A6C2-0B429DF1065C}" destId="{95B4AADE-96B9-43CA-A359-FE4119CE6C0A}" srcOrd="2" destOrd="0" presId="urn:microsoft.com/office/officeart/2005/8/layout/cycle6"/>
    <dgm:cxn modelId="{15BDF24D-01AE-4577-BFDD-DF11C52D1CB0}" type="presParOf" srcId="{F058C5B6-F8BC-4E11-A6C2-0B429DF1065C}" destId="{00CFE6DE-E9DF-41D2-AFA0-FFE33C8DA1C6}" srcOrd="3" destOrd="0" presId="urn:microsoft.com/office/officeart/2005/8/layout/cycle6"/>
    <dgm:cxn modelId="{B590913A-40DF-48B6-A0DB-35C6A5594479}" type="presParOf" srcId="{F058C5B6-F8BC-4E11-A6C2-0B429DF1065C}" destId="{3DBA0F3A-BCEB-473E-8BC2-CCB5CEDC0F9F}" srcOrd="4" destOrd="0" presId="urn:microsoft.com/office/officeart/2005/8/layout/cycle6"/>
    <dgm:cxn modelId="{78640DA4-BFA1-44F0-828B-04418BBDBEC7}" type="presParOf" srcId="{F058C5B6-F8BC-4E11-A6C2-0B429DF1065C}" destId="{EFFE96BA-6AC7-40B8-95A5-7C4CBF051F67}" srcOrd="5" destOrd="0" presId="urn:microsoft.com/office/officeart/2005/8/layout/cycle6"/>
    <dgm:cxn modelId="{CC0286CA-10CA-4CAC-9D52-F49F4855C2B6}" type="presParOf" srcId="{F058C5B6-F8BC-4E11-A6C2-0B429DF1065C}" destId="{4876E025-12BA-4D3A-A601-3AD8C53F6A1F}" srcOrd="6" destOrd="0" presId="urn:microsoft.com/office/officeart/2005/8/layout/cycle6"/>
    <dgm:cxn modelId="{66F59A72-EF3D-4C1E-AB7C-B82D3FD7D15E}" type="presParOf" srcId="{F058C5B6-F8BC-4E11-A6C2-0B429DF1065C}" destId="{D303A94F-86BD-45FA-AA43-B3477E17088C}" srcOrd="7" destOrd="0" presId="urn:microsoft.com/office/officeart/2005/8/layout/cycle6"/>
    <dgm:cxn modelId="{FEC5E277-EEEC-41ED-A764-905D1E8EF1BD}" type="presParOf" srcId="{F058C5B6-F8BC-4E11-A6C2-0B429DF1065C}" destId="{F8A14A07-EFE1-473A-A5FF-5DFDBDA7A75C}" srcOrd="8" destOrd="0" presId="urn:microsoft.com/office/officeart/2005/8/layout/cycle6"/>
    <dgm:cxn modelId="{3F304161-AEBA-48C3-87C6-A0A4D194891D}" type="presParOf" srcId="{F058C5B6-F8BC-4E11-A6C2-0B429DF1065C}" destId="{BCE8DA94-226A-4550-9544-6FC02E58F6EB}" srcOrd="9" destOrd="0" presId="urn:microsoft.com/office/officeart/2005/8/layout/cycle6"/>
    <dgm:cxn modelId="{1D8922FD-D9B1-4F88-BB41-3E1A8DBA9803}" type="presParOf" srcId="{F058C5B6-F8BC-4E11-A6C2-0B429DF1065C}" destId="{E866078F-02AB-41D9-AB5F-794D38E4E3AE}" srcOrd="10" destOrd="0" presId="urn:microsoft.com/office/officeart/2005/8/layout/cycle6"/>
    <dgm:cxn modelId="{7B73EB50-19E2-4B3B-A583-763997D910FC}" type="presParOf" srcId="{F058C5B6-F8BC-4E11-A6C2-0B429DF1065C}" destId="{39A599A8-81FD-4F0E-9506-C85DC4265F39}" srcOrd="11" destOrd="0" presId="urn:microsoft.com/office/officeart/2005/8/layout/cycle6"/>
    <dgm:cxn modelId="{AD152B8B-9DE5-4880-ACBC-355F5842C9CE}" type="presParOf" srcId="{F058C5B6-F8BC-4E11-A6C2-0B429DF1065C}" destId="{329CE8C4-B9A6-46B6-92C5-CC30B3E61851}" srcOrd="12" destOrd="0" presId="urn:microsoft.com/office/officeart/2005/8/layout/cycle6"/>
    <dgm:cxn modelId="{BFAB93F6-2A44-47CD-BFEA-78B8EFDC7C3D}" type="presParOf" srcId="{F058C5B6-F8BC-4E11-A6C2-0B429DF1065C}" destId="{EAAE96AE-D8E0-4BEF-976B-227E2D70741E}" srcOrd="13" destOrd="0" presId="urn:microsoft.com/office/officeart/2005/8/layout/cycle6"/>
    <dgm:cxn modelId="{7A42FC7A-620C-4684-875F-81C47E9081F9}" type="presParOf" srcId="{F058C5B6-F8BC-4E11-A6C2-0B429DF1065C}" destId="{B4B145CC-33D0-44CB-88E6-AC140D95EFF3}" srcOrd="14" destOrd="0" presId="urn:microsoft.com/office/officeart/2005/8/layout/cycle6"/>
    <dgm:cxn modelId="{98CC9E79-5358-416D-B459-6CDD5BD0F3A8}" type="presParOf" srcId="{F058C5B6-F8BC-4E11-A6C2-0B429DF1065C}" destId="{B2C32114-CA3D-4C18-B54D-AFD7463B7884}" srcOrd="15" destOrd="0" presId="urn:microsoft.com/office/officeart/2005/8/layout/cycle6"/>
    <dgm:cxn modelId="{B3A2A145-09A5-4F7B-9D44-883F5D4AA8F8}" type="presParOf" srcId="{F058C5B6-F8BC-4E11-A6C2-0B429DF1065C}" destId="{EE2A35ED-14E5-446C-84F9-BC4229AB3C19}" srcOrd="16" destOrd="0" presId="urn:microsoft.com/office/officeart/2005/8/layout/cycle6"/>
    <dgm:cxn modelId="{0923018B-B8E9-4970-8F50-8651E77F3344}" type="presParOf" srcId="{F058C5B6-F8BC-4E11-A6C2-0B429DF1065C}" destId="{BDB8DF97-B9B6-4AE4-AFCA-B5B5B87FFA07}" srcOrd="17" destOrd="0" presId="urn:microsoft.com/office/officeart/2005/8/layout/cycle6"/>
    <dgm:cxn modelId="{29DAB0E5-FE5B-4CA9-B5EB-D4DE4DD214DB}" type="presParOf" srcId="{F058C5B6-F8BC-4E11-A6C2-0B429DF1065C}" destId="{4605221C-1B26-4661-9908-0AA00EFBD229}" srcOrd="18" destOrd="0" presId="urn:microsoft.com/office/officeart/2005/8/layout/cycle6"/>
    <dgm:cxn modelId="{AFEB38FF-A98E-442D-9B01-0DCA66BAB7F3}" type="presParOf" srcId="{F058C5B6-F8BC-4E11-A6C2-0B429DF1065C}" destId="{E8BCBF36-9A8B-4A65-910C-9ACA7EEA11B2}" srcOrd="19" destOrd="0" presId="urn:microsoft.com/office/officeart/2005/8/layout/cycle6"/>
    <dgm:cxn modelId="{5D4C5C8C-FF5B-4183-A828-C51C25CC9770}" type="presParOf" srcId="{F058C5B6-F8BC-4E11-A6C2-0B429DF1065C}" destId="{6CAB1B50-5CC2-46CA-B6C8-28DE20D86197}" srcOrd="2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AA264E-1E58-4836-ABAE-A3F456BAC86C}" type="doc">
      <dgm:prSet loTypeId="urn:microsoft.com/office/officeart/2005/8/layout/pyramid2" loCatId="pyramid" qsTypeId="urn:microsoft.com/office/officeart/2005/8/quickstyle/simple1#2" qsCatId="simple" csTypeId="urn:microsoft.com/office/officeart/2005/8/colors/accent1_2#2" csCatId="accent1" phldr="1"/>
      <dgm:spPr/>
    </dgm:pt>
    <dgm:pt modelId="{917154C0-163D-469F-AAF6-9A9EB9CA0C57}">
      <dgm:prSet phldrT="[Текст]" custT="1"/>
      <dgm:spPr/>
      <dgm:t>
        <a:bodyPr/>
        <a:lstStyle/>
        <a:p>
          <a:r>
            <a:rPr lang="uk-UA" sz="2000" b="1" dirty="0" smtClean="0"/>
            <a:t>Преамбула </a:t>
          </a:r>
          <a:endParaRPr lang="ru-RU" sz="2000" b="1" dirty="0"/>
        </a:p>
      </dgm:t>
    </dgm:pt>
    <dgm:pt modelId="{74CE9703-7EDB-4A5E-A6A6-1C7ADD36E531}" type="parTrans" cxnId="{3E021447-D534-422F-B7EC-96067A7EB432}">
      <dgm:prSet/>
      <dgm:spPr/>
      <dgm:t>
        <a:bodyPr/>
        <a:lstStyle/>
        <a:p>
          <a:endParaRPr lang="ru-RU"/>
        </a:p>
      </dgm:t>
    </dgm:pt>
    <dgm:pt modelId="{EDB59F01-5F80-41EF-93BE-07A4F661564D}" type="sibTrans" cxnId="{3E021447-D534-422F-B7EC-96067A7EB432}">
      <dgm:prSet/>
      <dgm:spPr/>
      <dgm:t>
        <a:bodyPr/>
        <a:lstStyle/>
        <a:p>
          <a:endParaRPr lang="ru-RU"/>
        </a:p>
      </dgm:t>
    </dgm:pt>
    <dgm:pt modelId="{04C20728-C25F-454C-B4A4-3CF4F28794FE}">
      <dgm:prSet phldrT="[Текст]" custT="1"/>
      <dgm:spPr/>
      <dgm:t>
        <a:bodyPr/>
        <a:lstStyle/>
        <a:p>
          <a:r>
            <a:rPr lang="ru-RU" sz="1400" b="1" i="0" dirty="0" err="1" smtClean="0"/>
            <a:t>Основна</a:t>
          </a:r>
          <a:r>
            <a:rPr lang="ru-RU" sz="1400" b="1" i="0" dirty="0" smtClean="0"/>
            <a:t> </a:t>
          </a:r>
          <a:r>
            <a:rPr lang="ru-RU" sz="1400" b="1" i="0" dirty="0" err="1" smtClean="0"/>
            <a:t>частина</a:t>
          </a:r>
          <a:r>
            <a:rPr lang="ru-RU" sz="1400" b="0" i="0" dirty="0" smtClean="0"/>
            <a:t>: принцип </a:t>
          </a:r>
          <a:r>
            <a:rPr lang="ru-RU" sz="1400" b="0" i="0" dirty="0" err="1" smtClean="0"/>
            <a:t>поділу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влади</a:t>
          </a:r>
          <a:r>
            <a:rPr lang="ru-RU" sz="1400" b="0" i="0" dirty="0" smtClean="0"/>
            <a:t>; </a:t>
          </a:r>
          <a:r>
            <a:rPr lang="ru-RU" sz="1400" b="0" i="0" dirty="0" err="1" smtClean="0"/>
            <a:t>взаємодія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між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гілками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влади</a:t>
          </a:r>
          <a:r>
            <a:rPr lang="ru-RU" sz="1400" b="0" i="0" dirty="0" smtClean="0"/>
            <a:t>; права </a:t>
          </a:r>
          <a:r>
            <a:rPr lang="ru-RU" sz="1400" b="0" i="0" dirty="0" err="1" smtClean="0"/>
            <a:t>і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свободи</a:t>
          </a:r>
          <a:r>
            <a:rPr lang="ru-RU" sz="1400" b="0" i="0" dirty="0" smtClean="0"/>
            <a:t>, а </a:t>
          </a:r>
          <a:r>
            <a:rPr lang="ru-RU" sz="1400" b="0" i="0" dirty="0" err="1" smtClean="0"/>
            <a:t>також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обов'язки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людини</a:t>
          </a:r>
          <a:r>
            <a:rPr lang="ru-RU" sz="1400" b="0" i="0" dirty="0" smtClean="0"/>
            <a:t> та </a:t>
          </a:r>
          <a:r>
            <a:rPr lang="ru-RU" sz="1400" b="0" i="0" dirty="0" err="1" smtClean="0"/>
            <a:t>громадянина</a:t>
          </a:r>
          <a:r>
            <a:rPr lang="ru-RU" sz="1400" b="0" i="0" dirty="0" smtClean="0"/>
            <a:t>; </a:t>
          </a:r>
          <a:r>
            <a:rPr lang="ru-RU" sz="1400" b="0" i="0" dirty="0" err="1" smtClean="0"/>
            <a:t>політико-територіальний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устрій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держави</a:t>
          </a:r>
          <a:r>
            <a:rPr lang="ru-RU" sz="1400" b="0" i="0" dirty="0" smtClean="0"/>
            <a:t>; </a:t>
          </a:r>
          <a:r>
            <a:rPr lang="ru-RU" sz="1400" b="0" i="0" dirty="0" err="1" smtClean="0"/>
            <a:t>соціально-економічні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розділи</a:t>
          </a:r>
          <a:r>
            <a:rPr lang="ru-RU" sz="1400" b="0" i="0" dirty="0" smtClean="0"/>
            <a:t>;</a:t>
          </a:r>
          <a:endParaRPr lang="ru-RU" sz="1400" dirty="0"/>
        </a:p>
      </dgm:t>
    </dgm:pt>
    <dgm:pt modelId="{7D0639B1-8CE4-416D-AD8A-894E7F382F48}" type="parTrans" cxnId="{79E9379D-1659-453E-BA21-4C1B1DFB418A}">
      <dgm:prSet/>
      <dgm:spPr/>
      <dgm:t>
        <a:bodyPr/>
        <a:lstStyle/>
        <a:p>
          <a:endParaRPr lang="ru-RU"/>
        </a:p>
      </dgm:t>
    </dgm:pt>
    <dgm:pt modelId="{542006A4-20AD-4D3F-985A-B239F0FCEB52}" type="sibTrans" cxnId="{79E9379D-1659-453E-BA21-4C1B1DFB418A}">
      <dgm:prSet/>
      <dgm:spPr/>
      <dgm:t>
        <a:bodyPr/>
        <a:lstStyle/>
        <a:p>
          <a:endParaRPr lang="ru-RU"/>
        </a:p>
      </dgm:t>
    </dgm:pt>
    <dgm:pt modelId="{4357D3FA-9323-4412-8F04-2D31A4A98005}">
      <dgm:prSet phldrT="[Текст]" custT="1"/>
      <dgm:spPr/>
      <dgm:t>
        <a:bodyPr/>
        <a:lstStyle/>
        <a:p>
          <a:r>
            <a:rPr lang="ru-RU" sz="1800" b="1" i="0" dirty="0" err="1" smtClean="0"/>
            <a:t>Додаткові</a:t>
          </a:r>
          <a:r>
            <a:rPr lang="ru-RU" sz="1800" b="1" i="0" dirty="0" smtClean="0"/>
            <a:t> (</a:t>
          </a:r>
          <a:r>
            <a:rPr lang="ru-RU" sz="1800" b="1" i="0" dirty="0" err="1" smtClean="0"/>
            <a:t>заключні</a:t>
          </a:r>
          <a:r>
            <a:rPr lang="ru-RU" sz="1800" b="1" i="0" dirty="0" smtClean="0"/>
            <a:t>) </a:t>
          </a:r>
          <a:r>
            <a:rPr lang="ru-RU" sz="1800" b="1" i="0" dirty="0" err="1" smtClean="0"/>
            <a:t>і</a:t>
          </a:r>
          <a:r>
            <a:rPr lang="ru-RU" sz="1800" b="1" i="0" dirty="0" smtClean="0"/>
            <a:t> </a:t>
          </a:r>
          <a:r>
            <a:rPr lang="ru-RU" sz="1800" b="1" i="0" dirty="0" err="1" smtClean="0"/>
            <a:t>перехідні</a:t>
          </a:r>
          <a:r>
            <a:rPr lang="ru-RU" sz="1800" b="1" i="0" dirty="0" smtClean="0"/>
            <a:t> </a:t>
          </a:r>
          <a:r>
            <a:rPr lang="ru-RU" sz="1800" b="1" i="0" dirty="0" err="1" smtClean="0"/>
            <a:t>положення</a:t>
          </a:r>
          <a:r>
            <a:rPr lang="ru-RU" sz="1800" b="1" i="0" dirty="0" smtClean="0"/>
            <a:t>.</a:t>
          </a:r>
          <a:endParaRPr lang="ru-RU" sz="1800" b="1" dirty="0"/>
        </a:p>
      </dgm:t>
    </dgm:pt>
    <dgm:pt modelId="{D405EBD0-9A8D-4245-8DB8-43774D4A30A3}" type="parTrans" cxnId="{50C548F7-CEF5-4F4A-A62A-896202903D9F}">
      <dgm:prSet/>
      <dgm:spPr/>
      <dgm:t>
        <a:bodyPr/>
        <a:lstStyle/>
        <a:p>
          <a:endParaRPr lang="ru-RU"/>
        </a:p>
      </dgm:t>
    </dgm:pt>
    <dgm:pt modelId="{81E35141-48CB-4603-9923-CB613270F01A}" type="sibTrans" cxnId="{50C548F7-CEF5-4F4A-A62A-896202903D9F}">
      <dgm:prSet/>
      <dgm:spPr/>
      <dgm:t>
        <a:bodyPr/>
        <a:lstStyle/>
        <a:p>
          <a:endParaRPr lang="ru-RU"/>
        </a:p>
      </dgm:t>
    </dgm:pt>
    <dgm:pt modelId="{2D45C291-7464-4EC1-AE33-776BA3BF08DE}">
      <dgm:prSet phldrT="[Текст]" custT="1"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lang="uk-UA" sz="1800" b="1" dirty="0" smtClean="0"/>
            <a:t>Структура</a:t>
          </a:r>
          <a:endParaRPr lang="ru-RU" sz="1800" b="1" dirty="0"/>
        </a:p>
      </dgm:t>
    </dgm:pt>
    <dgm:pt modelId="{0F1D573B-C6E7-4920-A800-27D8650AEA18}" type="parTrans" cxnId="{CDA30B56-2C34-4ED6-9A40-E7AB6FA69149}">
      <dgm:prSet/>
      <dgm:spPr/>
      <dgm:t>
        <a:bodyPr/>
        <a:lstStyle/>
        <a:p>
          <a:endParaRPr lang="ru-RU"/>
        </a:p>
      </dgm:t>
    </dgm:pt>
    <dgm:pt modelId="{A32C077F-4E7D-48B7-ACF6-76151F3E53C0}" type="sibTrans" cxnId="{CDA30B56-2C34-4ED6-9A40-E7AB6FA69149}">
      <dgm:prSet/>
      <dgm:spPr/>
      <dgm:t>
        <a:bodyPr/>
        <a:lstStyle/>
        <a:p>
          <a:endParaRPr lang="ru-RU"/>
        </a:p>
      </dgm:t>
    </dgm:pt>
    <dgm:pt modelId="{974E3BE6-BEDC-40DD-A739-4B5D06851FEF}" type="pres">
      <dgm:prSet presAssocID="{53AA264E-1E58-4836-ABAE-A3F456BAC86C}" presName="compositeShape" presStyleCnt="0">
        <dgm:presLayoutVars>
          <dgm:dir/>
          <dgm:resizeHandles/>
        </dgm:presLayoutVars>
      </dgm:prSet>
      <dgm:spPr/>
    </dgm:pt>
    <dgm:pt modelId="{704FCED7-E9A8-4E4E-A136-ABBD1B9F5F1E}" type="pres">
      <dgm:prSet presAssocID="{53AA264E-1E58-4836-ABAE-A3F456BAC86C}" presName="pyramid" presStyleLbl="node1" presStyleIdx="0" presStyleCnt="1" custScaleY="93932" custLinFactNeighborX="1971" custLinFactNeighborY="-8968"/>
      <dgm:spPr/>
    </dgm:pt>
    <dgm:pt modelId="{E39053A6-158C-401E-B85E-FECD27343FBF}" type="pres">
      <dgm:prSet presAssocID="{53AA264E-1E58-4836-ABAE-A3F456BAC86C}" presName="theList" presStyleCnt="0"/>
      <dgm:spPr/>
    </dgm:pt>
    <dgm:pt modelId="{95485D40-D412-473E-B1DF-6960E64FB8E1}" type="pres">
      <dgm:prSet presAssocID="{917154C0-163D-469F-AAF6-9A9EB9CA0C57}" presName="aNode" presStyleLbl="fgAcc1" presStyleIdx="0" presStyleCnt="4" custScaleY="163677" custLinFactY="-24394" custLinFactNeighborX="80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904FF1-F3BC-494E-8C4E-03089841AF46}" type="pres">
      <dgm:prSet presAssocID="{917154C0-163D-469F-AAF6-9A9EB9CA0C57}" presName="aSpace" presStyleCnt="0"/>
      <dgm:spPr/>
    </dgm:pt>
    <dgm:pt modelId="{4A5C8280-D704-48CC-B209-721372698B64}" type="pres">
      <dgm:prSet presAssocID="{04C20728-C25F-454C-B4A4-3CF4F28794FE}" presName="aNode" presStyleLbl="fgAcc1" presStyleIdx="1" presStyleCnt="4" custScaleY="360037" custLinFactY="-16291" custLinFactNeighborX="80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7B3479-6626-4297-BA98-E4EA750603B4}" type="pres">
      <dgm:prSet presAssocID="{04C20728-C25F-454C-B4A4-3CF4F28794FE}" presName="aSpace" presStyleCnt="0"/>
      <dgm:spPr/>
    </dgm:pt>
    <dgm:pt modelId="{65913985-E3EA-4EBB-BF1F-CE4410C8D212}" type="pres">
      <dgm:prSet presAssocID="{4357D3FA-9323-4412-8F04-2D31A4A98005}" presName="aNode" presStyleLbl="fgAcc1" presStyleIdx="2" presStyleCnt="4" custScaleY="185902" custLinFactNeighborX="3136" custLinFactNeighborY="-353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BCC849-4BD3-47A2-AFD6-A033673FA408}" type="pres">
      <dgm:prSet presAssocID="{4357D3FA-9323-4412-8F04-2D31A4A98005}" presName="aSpace" presStyleCnt="0"/>
      <dgm:spPr/>
    </dgm:pt>
    <dgm:pt modelId="{CDCC22FE-6321-4063-9ABC-CC0D557705B9}" type="pres">
      <dgm:prSet presAssocID="{2D45C291-7464-4EC1-AE33-776BA3BF08DE}" presName="aNode" presStyleLbl="fgAcc1" presStyleIdx="3" presStyleCnt="4" custLinFactX="-18240" custLinFactY="-637067" custLinFactNeighborX="-100000" custLinFactNeighborY="-7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2E997B-4674-48A2-A046-9A23E7C5B118}" type="pres">
      <dgm:prSet presAssocID="{2D45C291-7464-4EC1-AE33-776BA3BF08DE}" presName="aSpace" presStyleCnt="0"/>
      <dgm:spPr/>
    </dgm:pt>
  </dgm:ptLst>
  <dgm:cxnLst>
    <dgm:cxn modelId="{B50DFEC0-62AA-45AD-A658-57447A015EC5}" type="presOf" srcId="{4357D3FA-9323-4412-8F04-2D31A4A98005}" destId="{65913985-E3EA-4EBB-BF1F-CE4410C8D212}" srcOrd="0" destOrd="0" presId="urn:microsoft.com/office/officeart/2005/8/layout/pyramid2"/>
    <dgm:cxn modelId="{50C548F7-CEF5-4F4A-A62A-896202903D9F}" srcId="{53AA264E-1E58-4836-ABAE-A3F456BAC86C}" destId="{4357D3FA-9323-4412-8F04-2D31A4A98005}" srcOrd="2" destOrd="0" parTransId="{D405EBD0-9A8D-4245-8DB8-43774D4A30A3}" sibTransId="{81E35141-48CB-4603-9923-CB613270F01A}"/>
    <dgm:cxn modelId="{79E9379D-1659-453E-BA21-4C1B1DFB418A}" srcId="{53AA264E-1E58-4836-ABAE-A3F456BAC86C}" destId="{04C20728-C25F-454C-B4A4-3CF4F28794FE}" srcOrd="1" destOrd="0" parTransId="{7D0639B1-8CE4-416D-AD8A-894E7F382F48}" sibTransId="{542006A4-20AD-4D3F-985A-B239F0FCEB52}"/>
    <dgm:cxn modelId="{3E021447-D534-422F-B7EC-96067A7EB432}" srcId="{53AA264E-1E58-4836-ABAE-A3F456BAC86C}" destId="{917154C0-163D-469F-AAF6-9A9EB9CA0C57}" srcOrd="0" destOrd="0" parTransId="{74CE9703-7EDB-4A5E-A6A6-1C7ADD36E531}" sibTransId="{EDB59F01-5F80-41EF-93BE-07A4F661564D}"/>
    <dgm:cxn modelId="{8E1B8A61-E8A6-42D9-ABBC-B86F5C408B6C}" type="presOf" srcId="{917154C0-163D-469F-AAF6-9A9EB9CA0C57}" destId="{95485D40-D412-473E-B1DF-6960E64FB8E1}" srcOrd="0" destOrd="0" presId="urn:microsoft.com/office/officeart/2005/8/layout/pyramid2"/>
    <dgm:cxn modelId="{E53EBCCE-1C8D-4F97-8BC8-227569534707}" type="presOf" srcId="{2D45C291-7464-4EC1-AE33-776BA3BF08DE}" destId="{CDCC22FE-6321-4063-9ABC-CC0D557705B9}" srcOrd="0" destOrd="0" presId="urn:microsoft.com/office/officeart/2005/8/layout/pyramid2"/>
    <dgm:cxn modelId="{CDA30B56-2C34-4ED6-9A40-E7AB6FA69149}" srcId="{53AA264E-1E58-4836-ABAE-A3F456BAC86C}" destId="{2D45C291-7464-4EC1-AE33-776BA3BF08DE}" srcOrd="3" destOrd="0" parTransId="{0F1D573B-C6E7-4920-A800-27D8650AEA18}" sibTransId="{A32C077F-4E7D-48B7-ACF6-76151F3E53C0}"/>
    <dgm:cxn modelId="{0711CD32-DDEB-4252-B82C-F739FD0F47CA}" type="presOf" srcId="{04C20728-C25F-454C-B4A4-3CF4F28794FE}" destId="{4A5C8280-D704-48CC-B209-721372698B64}" srcOrd="0" destOrd="0" presId="urn:microsoft.com/office/officeart/2005/8/layout/pyramid2"/>
    <dgm:cxn modelId="{21E8EC98-3FB1-43F1-AF87-6C7BB4BCC125}" type="presOf" srcId="{53AA264E-1E58-4836-ABAE-A3F456BAC86C}" destId="{974E3BE6-BEDC-40DD-A739-4B5D06851FEF}" srcOrd="0" destOrd="0" presId="urn:microsoft.com/office/officeart/2005/8/layout/pyramid2"/>
    <dgm:cxn modelId="{C289DFF5-2063-47C8-9E60-13BF5A1BDBE0}" type="presParOf" srcId="{974E3BE6-BEDC-40DD-A739-4B5D06851FEF}" destId="{704FCED7-E9A8-4E4E-A136-ABBD1B9F5F1E}" srcOrd="0" destOrd="0" presId="urn:microsoft.com/office/officeart/2005/8/layout/pyramid2"/>
    <dgm:cxn modelId="{A1D26ED6-DE38-46D5-B640-A0590CA3685D}" type="presParOf" srcId="{974E3BE6-BEDC-40DD-A739-4B5D06851FEF}" destId="{E39053A6-158C-401E-B85E-FECD27343FBF}" srcOrd="1" destOrd="0" presId="urn:microsoft.com/office/officeart/2005/8/layout/pyramid2"/>
    <dgm:cxn modelId="{FF5F7EBD-7D73-4DA5-8514-63C3EE7B9BFF}" type="presParOf" srcId="{E39053A6-158C-401E-B85E-FECD27343FBF}" destId="{95485D40-D412-473E-B1DF-6960E64FB8E1}" srcOrd="0" destOrd="0" presId="urn:microsoft.com/office/officeart/2005/8/layout/pyramid2"/>
    <dgm:cxn modelId="{C9C61C60-585D-44B2-8653-B31561B4CBA0}" type="presParOf" srcId="{E39053A6-158C-401E-B85E-FECD27343FBF}" destId="{4C904FF1-F3BC-494E-8C4E-03089841AF46}" srcOrd="1" destOrd="0" presId="urn:microsoft.com/office/officeart/2005/8/layout/pyramid2"/>
    <dgm:cxn modelId="{D8850EF5-2C04-42FC-8763-97C0687F714F}" type="presParOf" srcId="{E39053A6-158C-401E-B85E-FECD27343FBF}" destId="{4A5C8280-D704-48CC-B209-721372698B64}" srcOrd="2" destOrd="0" presId="urn:microsoft.com/office/officeart/2005/8/layout/pyramid2"/>
    <dgm:cxn modelId="{D6701BED-100C-4F78-A87B-C7CC32D6138F}" type="presParOf" srcId="{E39053A6-158C-401E-B85E-FECD27343FBF}" destId="{EB7B3479-6626-4297-BA98-E4EA750603B4}" srcOrd="3" destOrd="0" presId="urn:microsoft.com/office/officeart/2005/8/layout/pyramid2"/>
    <dgm:cxn modelId="{60324F0F-159C-403C-AD93-11EFA7968A36}" type="presParOf" srcId="{E39053A6-158C-401E-B85E-FECD27343FBF}" destId="{65913985-E3EA-4EBB-BF1F-CE4410C8D212}" srcOrd="4" destOrd="0" presId="urn:microsoft.com/office/officeart/2005/8/layout/pyramid2"/>
    <dgm:cxn modelId="{663A16DF-CA57-49E8-8CE9-F924BF703332}" type="presParOf" srcId="{E39053A6-158C-401E-B85E-FECD27343FBF}" destId="{11BCC849-4BD3-47A2-AFD6-A033673FA408}" srcOrd="5" destOrd="0" presId="urn:microsoft.com/office/officeart/2005/8/layout/pyramid2"/>
    <dgm:cxn modelId="{E86CCAE1-BB7F-4D88-85C6-C92049E0D6C0}" type="presParOf" srcId="{E39053A6-158C-401E-B85E-FECD27343FBF}" destId="{CDCC22FE-6321-4063-9ABC-CC0D557705B9}" srcOrd="6" destOrd="0" presId="urn:microsoft.com/office/officeart/2005/8/layout/pyramid2"/>
    <dgm:cxn modelId="{31B9C134-2836-4F18-86C2-9F52BECC40FA}" type="presParOf" srcId="{E39053A6-158C-401E-B85E-FECD27343FBF}" destId="{872E997B-4674-48A2-A046-9A23E7C5B118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A3D015-1BD2-4B20-B0FD-FF8F739B1BC3}" type="doc">
      <dgm:prSet loTypeId="urn:microsoft.com/office/officeart/2005/8/layout/arrow5" loCatId="process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4DC7B4C4-3A70-4FC1-8CBB-7059C89A9A93}">
      <dgm:prSet phldrT="[Текст]"/>
      <dgm:spPr>
        <a:solidFill>
          <a:schemeClr val="accent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Унітарна</a:t>
          </a:r>
          <a:r>
            <a:rPr lang="uk-UA" dirty="0" smtClean="0"/>
            <a:t> </a:t>
          </a:r>
          <a:endParaRPr lang="ru-RU" dirty="0"/>
        </a:p>
      </dgm:t>
    </dgm:pt>
    <dgm:pt modelId="{587D0462-B056-44AF-861D-0B09362E03DB}" type="parTrans" cxnId="{A67A796C-F07D-41AD-99D8-B1C992E764AE}">
      <dgm:prSet/>
      <dgm:spPr/>
      <dgm:t>
        <a:bodyPr/>
        <a:lstStyle/>
        <a:p>
          <a:endParaRPr lang="ru-RU"/>
        </a:p>
      </dgm:t>
    </dgm:pt>
    <dgm:pt modelId="{802B9A59-3FF6-40DF-8134-2FB0D02275B2}" type="sibTrans" cxnId="{A67A796C-F07D-41AD-99D8-B1C992E764AE}">
      <dgm:prSet/>
      <dgm:spPr/>
      <dgm:t>
        <a:bodyPr/>
        <a:lstStyle/>
        <a:p>
          <a:endParaRPr lang="ru-RU"/>
        </a:p>
      </dgm:t>
    </dgm:pt>
    <dgm:pt modelId="{A78DE34E-5185-41E4-884E-DF4B48A3BD96}">
      <dgm:prSet phldrT="[Текст]"/>
      <dgm:spPr>
        <a:solidFill>
          <a:schemeClr val="accent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Федеративна</a:t>
          </a:r>
          <a:r>
            <a:rPr lang="uk-UA" dirty="0" smtClean="0"/>
            <a:t> </a:t>
          </a:r>
          <a:endParaRPr lang="ru-RU" dirty="0"/>
        </a:p>
      </dgm:t>
    </dgm:pt>
    <dgm:pt modelId="{BF4F0D53-801D-4A6C-8617-F84A94926004}" type="parTrans" cxnId="{B01ADECF-89DF-4D3D-9640-35C66C1D7435}">
      <dgm:prSet/>
      <dgm:spPr/>
      <dgm:t>
        <a:bodyPr/>
        <a:lstStyle/>
        <a:p>
          <a:endParaRPr lang="ru-RU"/>
        </a:p>
      </dgm:t>
    </dgm:pt>
    <dgm:pt modelId="{57CC1536-F54E-4D4E-A271-F487B88625E9}" type="sibTrans" cxnId="{B01ADECF-89DF-4D3D-9640-35C66C1D7435}">
      <dgm:prSet/>
      <dgm:spPr/>
      <dgm:t>
        <a:bodyPr/>
        <a:lstStyle/>
        <a:p>
          <a:endParaRPr lang="ru-RU"/>
        </a:p>
      </dgm:t>
    </dgm:pt>
    <dgm:pt modelId="{181FC0EE-D207-4F48-9524-9F90B7B4138E}" type="pres">
      <dgm:prSet presAssocID="{44A3D015-1BD2-4B20-B0FD-FF8F739B1BC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4BD780-3F28-4465-9610-77C2D7C0E671}" type="pres">
      <dgm:prSet presAssocID="{4DC7B4C4-3A70-4FC1-8CBB-7059C89A9A93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D691EA-1106-43DD-942C-4086799A2788}" type="pres">
      <dgm:prSet presAssocID="{A78DE34E-5185-41E4-884E-DF4B48A3BD96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1ADECF-89DF-4D3D-9640-35C66C1D7435}" srcId="{44A3D015-1BD2-4B20-B0FD-FF8F739B1BC3}" destId="{A78DE34E-5185-41E4-884E-DF4B48A3BD96}" srcOrd="1" destOrd="0" parTransId="{BF4F0D53-801D-4A6C-8617-F84A94926004}" sibTransId="{57CC1536-F54E-4D4E-A271-F487B88625E9}"/>
    <dgm:cxn modelId="{9F1770D0-E285-431F-9766-6F6E6549DCC4}" type="presOf" srcId="{A78DE34E-5185-41E4-884E-DF4B48A3BD96}" destId="{CED691EA-1106-43DD-942C-4086799A2788}" srcOrd="0" destOrd="0" presId="urn:microsoft.com/office/officeart/2005/8/layout/arrow5"/>
    <dgm:cxn modelId="{AE066296-B4AF-4998-9345-0AEE917F6E17}" type="presOf" srcId="{44A3D015-1BD2-4B20-B0FD-FF8F739B1BC3}" destId="{181FC0EE-D207-4F48-9524-9F90B7B4138E}" srcOrd="0" destOrd="0" presId="urn:microsoft.com/office/officeart/2005/8/layout/arrow5"/>
    <dgm:cxn modelId="{A67A796C-F07D-41AD-99D8-B1C992E764AE}" srcId="{44A3D015-1BD2-4B20-B0FD-FF8F739B1BC3}" destId="{4DC7B4C4-3A70-4FC1-8CBB-7059C89A9A93}" srcOrd="0" destOrd="0" parTransId="{587D0462-B056-44AF-861D-0B09362E03DB}" sibTransId="{802B9A59-3FF6-40DF-8134-2FB0D02275B2}"/>
    <dgm:cxn modelId="{F012DCC7-C8DB-45AD-BD4E-3022CA264025}" type="presOf" srcId="{4DC7B4C4-3A70-4FC1-8CBB-7059C89A9A93}" destId="{814BD780-3F28-4465-9610-77C2D7C0E671}" srcOrd="0" destOrd="0" presId="urn:microsoft.com/office/officeart/2005/8/layout/arrow5"/>
    <dgm:cxn modelId="{ECC21563-1BBD-4648-8B4C-8C5FCA49E2FF}" type="presParOf" srcId="{181FC0EE-D207-4F48-9524-9F90B7B4138E}" destId="{814BD780-3F28-4465-9610-77C2D7C0E671}" srcOrd="0" destOrd="0" presId="urn:microsoft.com/office/officeart/2005/8/layout/arrow5"/>
    <dgm:cxn modelId="{C573E7D6-CD69-41C1-A321-987E920E6B1F}" type="presParOf" srcId="{181FC0EE-D207-4F48-9524-9F90B7B4138E}" destId="{CED691EA-1106-43DD-942C-4086799A2788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A8EAF7-9BEE-42B5-9321-6FF53EB18FB6}" type="doc">
      <dgm:prSet loTypeId="urn:microsoft.com/office/officeart/2005/8/layout/list1" loCatId="list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ru-RU"/>
        </a:p>
      </dgm:t>
    </dgm:pt>
    <dgm:pt modelId="{623A6F9F-F54E-4054-8FD5-77C979C86AAF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bg1"/>
              </a:solidFill>
            </a:rPr>
            <a:t>Перше</a:t>
          </a:r>
          <a:r>
            <a:rPr lang="ru-RU" sz="1400" dirty="0" smtClean="0">
              <a:solidFill>
                <a:schemeClr val="bg1"/>
              </a:solidFill>
            </a:rPr>
            <a:t> сходить до </a:t>
          </a:r>
          <a:r>
            <a:rPr lang="ru-RU" sz="1400" dirty="0" err="1" smtClean="0">
              <a:solidFill>
                <a:schemeClr val="bg1"/>
              </a:solidFill>
            </a:rPr>
            <a:t>джерел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конституціоналізму</a:t>
          </a:r>
          <a:r>
            <a:rPr lang="ru-RU" sz="1400" dirty="0" smtClean="0">
              <a:solidFill>
                <a:schemeClr val="bg1"/>
              </a:solidFill>
            </a:rPr>
            <a:t>. У </a:t>
          </a:r>
          <a:r>
            <a:rPr lang="ru-RU" sz="1400" dirty="0" err="1" smtClean="0">
              <a:solidFill>
                <a:schemeClr val="bg1"/>
              </a:solidFill>
            </a:rPr>
            <a:t>конституційних</a:t>
          </a:r>
          <a:r>
            <a:rPr lang="ru-RU" sz="1400" dirty="0" smtClean="0">
              <a:solidFill>
                <a:schemeClr val="bg1"/>
              </a:solidFill>
            </a:rPr>
            <a:t> актах </a:t>
          </a:r>
          <a:r>
            <a:rPr lang="ru-RU" sz="1400" dirty="0" err="1" smtClean="0">
              <a:solidFill>
                <a:schemeClr val="bg1"/>
              </a:solidFill>
            </a:rPr>
            <a:t>епохи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зародження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цього</a:t>
          </a:r>
          <a:r>
            <a:rPr lang="ru-RU" sz="1400" dirty="0" smtClean="0">
              <a:solidFill>
                <a:schemeClr val="bg1"/>
              </a:solidFill>
            </a:rPr>
            <a:t> правового </a:t>
          </a:r>
          <a:r>
            <a:rPr lang="ru-RU" sz="1400" dirty="0" err="1" smtClean="0">
              <a:solidFill>
                <a:schemeClr val="bg1"/>
              </a:solidFill>
            </a:rPr>
            <a:t>явища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фіксувалися</a:t>
          </a:r>
          <a:r>
            <a:rPr lang="ru-RU" sz="1400" dirty="0" smtClean="0">
              <a:solidFill>
                <a:schemeClr val="bg1"/>
              </a:solidFill>
            </a:rPr>
            <a:t>, як правило, </a:t>
          </a:r>
          <a:r>
            <a:rPr lang="ru-RU" sz="1400" dirty="0" err="1" smtClean="0">
              <a:solidFill>
                <a:schemeClr val="bg1"/>
              </a:solidFill>
            </a:rPr>
            <a:t>дві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групи</a:t>
          </a:r>
          <a:r>
            <a:rPr lang="ru-RU" sz="1400" dirty="0" smtClean="0">
              <a:solidFill>
                <a:schemeClr val="bg1"/>
              </a:solidFill>
            </a:rPr>
            <a:t> прав </a:t>
          </a:r>
          <a:r>
            <a:rPr lang="ru-RU" sz="1400" dirty="0" err="1" smtClean="0">
              <a:solidFill>
                <a:schemeClr val="bg1"/>
              </a:solidFill>
            </a:rPr>
            <a:t>і</a:t>
          </a:r>
          <a:r>
            <a:rPr lang="ru-RU" sz="1400" dirty="0" smtClean="0">
              <a:solidFill>
                <a:schemeClr val="bg1"/>
              </a:solidFill>
            </a:rPr>
            <a:t> свобод, </a:t>
          </a:r>
          <a:r>
            <a:rPr lang="ru-RU" sz="1400" dirty="0" err="1" smtClean="0">
              <a:solidFill>
                <a:schemeClr val="bg1"/>
              </a:solidFill>
            </a:rPr>
            <a:t>обумовлені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дуалізмом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громадянського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і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політичного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суспільства</a:t>
          </a:r>
          <a:r>
            <a:rPr lang="ru-RU" sz="1400" dirty="0" smtClean="0">
              <a:solidFill>
                <a:schemeClr val="bg1"/>
              </a:solidFill>
            </a:rPr>
            <a:t>. </a:t>
          </a:r>
          <a:r>
            <a:rPr lang="ru-RU" sz="1400" dirty="0" err="1" smtClean="0">
              <a:solidFill>
                <a:schemeClr val="bg1"/>
              </a:solidFill>
            </a:rPr>
            <a:t>Це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особисті</a:t>
          </a:r>
          <a:r>
            <a:rPr lang="ru-RU" sz="1400" dirty="0" smtClean="0">
              <a:solidFill>
                <a:schemeClr val="bg1"/>
              </a:solidFill>
            </a:rPr>
            <a:t> (</a:t>
          </a:r>
          <a:r>
            <a:rPr lang="ru-RU" sz="1400" dirty="0" err="1" smtClean="0">
              <a:solidFill>
                <a:schemeClr val="bg1"/>
              </a:solidFill>
            </a:rPr>
            <a:t>тобто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цивільні</a:t>
          </a:r>
          <a:r>
            <a:rPr lang="ru-RU" sz="1400" dirty="0" smtClean="0">
              <a:solidFill>
                <a:schemeClr val="bg1"/>
              </a:solidFill>
            </a:rPr>
            <a:t>) </a:t>
          </a:r>
          <a:r>
            <a:rPr lang="ru-RU" sz="1400" dirty="0" err="1" smtClean="0">
              <a:solidFill>
                <a:schemeClr val="bg1"/>
              </a:solidFill>
            </a:rPr>
            <a:t>свободи</a:t>
          </a:r>
          <a:r>
            <a:rPr lang="ru-RU" sz="1400" dirty="0" smtClean="0">
              <a:solidFill>
                <a:schemeClr val="bg1"/>
              </a:solidFill>
            </a:rPr>
            <a:t>(право на </a:t>
          </a:r>
          <a:r>
            <a:rPr lang="ru-RU" sz="1400" dirty="0" err="1" smtClean="0">
              <a:solidFill>
                <a:schemeClr val="bg1"/>
              </a:solidFill>
            </a:rPr>
            <a:t>життя</a:t>
          </a:r>
          <a:r>
            <a:rPr lang="ru-RU" sz="1400" dirty="0" smtClean="0">
              <a:solidFill>
                <a:schemeClr val="bg1"/>
              </a:solidFill>
            </a:rPr>
            <a:t>, </a:t>
          </a:r>
          <a:r>
            <a:rPr lang="ru-RU" sz="1400" dirty="0" err="1" smtClean="0">
              <a:solidFill>
                <a:schemeClr val="bg1"/>
              </a:solidFill>
            </a:rPr>
            <a:t>на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ім'я</a:t>
          </a:r>
          <a:r>
            <a:rPr lang="ru-RU" sz="1400" dirty="0" smtClean="0">
              <a:solidFill>
                <a:schemeClr val="bg1"/>
              </a:solidFill>
            </a:rPr>
            <a:t>, </a:t>
          </a:r>
          <a:r>
            <a:rPr lang="ru-RU" sz="1400" dirty="0" err="1" smtClean="0">
              <a:solidFill>
                <a:schemeClr val="bg1"/>
              </a:solidFill>
            </a:rPr>
            <a:t>на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фізичну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цілісність</a:t>
          </a:r>
          <a:r>
            <a:rPr lang="ru-RU" sz="1400" dirty="0" smtClean="0">
              <a:solidFill>
                <a:schemeClr val="bg1"/>
              </a:solidFill>
            </a:rPr>
            <a:t> особи, на </a:t>
          </a:r>
          <a:r>
            <a:rPr lang="ru-RU" sz="1400" dirty="0" err="1" smtClean="0">
              <a:solidFill>
                <a:schemeClr val="bg1"/>
              </a:solidFill>
            </a:rPr>
            <a:t>недоторканність</a:t>
          </a:r>
          <a:r>
            <a:rPr lang="ru-RU" sz="1400" dirty="0" smtClean="0">
              <a:solidFill>
                <a:schemeClr val="bg1"/>
              </a:solidFill>
            </a:rPr>
            <a:t> особи </a:t>
          </a:r>
          <a:r>
            <a:rPr lang="ru-RU" sz="1400" dirty="0" err="1" smtClean="0">
              <a:solidFill>
                <a:schemeClr val="bg1"/>
              </a:solidFill>
            </a:rPr>
            <a:t>і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житла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uk-UA" sz="1400" dirty="0" smtClean="0">
              <a:solidFill>
                <a:schemeClr val="bg1"/>
              </a:solidFill>
            </a:rPr>
            <a:t>тощо)</a:t>
          </a:r>
          <a:r>
            <a:rPr lang="ru-RU" sz="1400" dirty="0" smtClean="0">
              <a:solidFill>
                <a:schemeClr val="bg1"/>
              </a:solidFill>
            </a:rPr>
            <a:t> та </a:t>
          </a:r>
          <a:r>
            <a:rPr lang="ru-RU" sz="1400" dirty="0" err="1" smtClean="0">
              <a:solidFill>
                <a:schemeClr val="bg1"/>
              </a:solidFill>
            </a:rPr>
            <a:t>політичні</a:t>
          </a:r>
          <a:r>
            <a:rPr lang="ru-RU" sz="1400" dirty="0" smtClean="0">
              <a:solidFill>
                <a:schemeClr val="bg1"/>
              </a:solidFill>
            </a:rPr>
            <a:t> права (</a:t>
          </a:r>
          <a:r>
            <a:rPr lang="ru-RU" sz="1400" dirty="0" err="1" smtClean="0">
              <a:solidFill>
                <a:schemeClr val="bg1"/>
              </a:solidFill>
            </a:rPr>
            <a:t>виборче</a:t>
          </a:r>
          <a:r>
            <a:rPr lang="ru-RU" sz="1400" dirty="0" smtClean="0">
              <a:solidFill>
                <a:schemeClr val="bg1"/>
              </a:solidFill>
            </a:rPr>
            <a:t> право, свобода слова, свобода </a:t>
          </a:r>
          <a:r>
            <a:rPr lang="ru-RU" sz="1400" dirty="0" err="1" smtClean="0">
              <a:solidFill>
                <a:schemeClr val="bg1"/>
              </a:solidFill>
            </a:rPr>
            <a:t>зборів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і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свобода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друку</a:t>
          </a:r>
          <a:r>
            <a:rPr lang="ru-RU" sz="1400" dirty="0" smtClean="0">
              <a:solidFill>
                <a:schemeClr val="bg1"/>
              </a:solidFill>
            </a:rPr>
            <a:t>). </a:t>
          </a:r>
          <a:endParaRPr lang="ru-RU" sz="1400" dirty="0">
            <a:solidFill>
              <a:schemeClr val="bg1"/>
            </a:solidFill>
          </a:endParaRPr>
        </a:p>
      </dgm:t>
    </dgm:pt>
    <dgm:pt modelId="{6E177B60-7D79-439E-A72C-38522634C509}" type="parTrans" cxnId="{8E00B8BB-6F27-438B-B483-4959326DE3B0}">
      <dgm:prSet/>
      <dgm:spPr/>
      <dgm:t>
        <a:bodyPr/>
        <a:lstStyle/>
        <a:p>
          <a:endParaRPr lang="ru-RU"/>
        </a:p>
      </dgm:t>
    </dgm:pt>
    <dgm:pt modelId="{44D8713C-3B0E-4493-B5F8-CFCC0D9FD1E7}" type="sibTrans" cxnId="{8E00B8BB-6F27-438B-B483-4959326DE3B0}">
      <dgm:prSet/>
      <dgm:spPr/>
      <dgm:t>
        <a:bodyPr/>
        <a:lstStyle/>
        <a:p>
          <a:endParaRPr lang="ru-RU"/>
        </a:p>
      </dgm:t>
    </dgm:pt>
    <dgm:pt modelId="{538BD92B-3C84-4844-82B7-6CB7C6C56CDA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До </a:t>
          </a:r>
          <a:r>
            <a:rPr lang="ru-RU" sz="1400" b="1" dirty="0" smtClean="0">
              <a:solidFill>
                <a:schemeClr val="bg1"/>
              </a:solidFill>
            </a:rPr>
            <a:t>другого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покоління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можна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віднести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соціально-економічні</a:t>
          </a:r>
          <a:r>
            <a:rPr lang="ru-RU" sz="1400" dirty="0" smtClean="0">
              <a:solidFill>
                <a:schemeClr val="bg1"/>
              </a:solidFill>
            </a:rPr>
            <a:t> права </a:t>
          </a:r>
          <a:r>
            <a:rPr lang="ru-RU" sz="1400" dirty="0" err="1" smtClean="0">
              <a:solidFill>
                <a:schemeClr val="bg1"/>
              </a:solidFill>
            </a:rPr>
            <a:t>і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свободи</a:t>
          </a:r>
          <a:r>
            <a:rPr lang="ru-RU" sz="1400" dirty="0" smtClean="0">
              <a:solidFill>
                <a:schemeClr val="bg1"/>
              </a:solidFill>
            </a:rPr>
            <a:t>, </a:t>
          </a:r>
          <a:r>
            <a:rPr lang="ru-RU" sz="1400" dirty="0" err="1" smtClean="0">
              <a:solidFill>
                <a:schemeClr val="bg1"/>
              </a:solidFill>
            </a:rPr>
            <a:t>що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гарантують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інтереси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людини</a:t>
          </a:r>
          <a:r>
            <a:rPr lang="ru-RU" sz="1400" dirty="0" smtClean="0">
              <a:solidFill>
                <a:schemeClr val="bg1"/>
              </a:solidFill>
            </a:rPr>
            <a:t> в </a:t>
          </a:r>
          <a:r>
            <a:rPr lang="ru-RU" sz="1400" dirty="0" err="1" smtClean="0">
              <a:solidFill>
                <a:schemeClr val="bg1"/>
              </a:solidFill>
            </a:rPr>
            <a:t>суспільстві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й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державі</a:t>
          </a:r>
          <a:r>
            <a:rPr lang="ru-RU" sz="1400" dirty="0" smtClean="0">
              <a:solidFill>
                <a:schemeClr val="bg1"/>
              </a:solidFill>
            </a:rPr>
            <a:t> (право на </a:t>
          </a:r>
          <a:r>
            <a:rPr lang="ru-RU" sz="1400" dirty="0" err="1" smtClean="0">
              <a:solidFill>
                <a:schemeClr val="bg1"/>
              </a:solidFill>
            </a:rPr>
            <a:t>власність</a:t>
          </a:r>
          <a:r>
            <a:rPr lang="ru-RU" sz="1400" dirty="0" smtClean="0">
              <a:solidFill>
                <a:schemeClr val="bg1"/>
              </a:solidFill>
            </a:rPr>
            <a:t>, право на </a:t>
          </a:r>
          <a:r>
            <a:rPr lang="ru-RU" sz="1400" dirty="0" err="1" smtClean="0">
              <a:solidFill>
                <a:schemeClr val="bg1"/>
              </a:solidFill>
            </a:rPr>
            <a:t>працю</a:t>
          </a:r>
          <a:r>
            <a:rPr lang="ru-RU" sz="1400" dirty="0" smtClean="0">
              <a:solidFill>
                <a:schemeClr val="bg1"/>
              </a:solidFill>
            </a:rPr>
            <a:t>, право на </a:t>
          </a:r>
          <a:r>
            <a:rPr lang="ru-RU" sz="1400" dirty="0" err="1" smtClean="0">
              <a:solidFill>
                <a:schemeClr val="bg1"/>
              </a:solidFill>
            </a:rPr>
            <a:t>сприятливі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умови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праці</a:t>
          </a:r>
          <a:r>
            <a:rPr lang="ru-RU" sz="1400" dirty="0" smtClean="0">
              <a:solidFill>
                <a:schemeClr val="bg1"/>
              </a:solidFill>
            </a:rPr>
            <a:t>, право на </a:t>
          </a:r>
          <a:r>
            <a:rPr lang="ru-RU" sz="1400" dirty="0" err="1" smtClean="0">
              <a:solidFill>
                <a:schemeClr val="bg1"/>
              </a:solidFill>
            </a:rPr>
            <a:t>відпочинок</a:t>
          </a:r>
          <a:r>
            <a:rPr lang="ru-RU" sz="1400" dirty="0" smtClean="0">
              <a:solidFill>
                <a:schemeClr val="bg1"/>
              </a:solidFill>
            </a:rPr>
            <a:t>, право на </a:t>
          </a:r>
          <a:r>
            <a:rPr lang="ru-RU" sz="1400" dirty="0" err="1" smtClean="0">
              <a:solidFill>
                <a:schemeClr val="bg1"/>
              </a:solidFill>
            </a:rPr>
            <a:t>охорону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здоров'я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й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медичну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допомогу</a:t>
          </a:r>
          <a:r>
            <a:rPr lang="ru-RU" sz="1400" dirty="0" smtClean="0">
              <a:solidFill>
                <a:schemeClr val="bg1"/>
              </a:solidFill>
            </a:rPr>
            <a:t>, право на </a:t>
          </a:r>
          <a:r>
            <a:rPr lang="ru-RU" sz="1400" dirty="0" err="1" smtClean="0">
              <a:solidFill>
                <a:schemeClr val="bg1"/>
              </a:solidFill>
            </a:rPr>
            <a:t>освіту</a:t>
          </a:r>
          <a:r>
            <a:rPr lang="ru-RU" sz="1400" dirty="0" smtClean="0">
              <a:solidFill>
                <a:schemeClr val="bg1"/>
              </a:solidFill>
            </a:rPr>
            <a:t>, право на </a:t>
          </a:r>
          <a:r>
            <a:rPr lang="ru-RU" sz="1400" dirty="0" err="1" smtClean="0">
              <a:solidFill>
                <a:schemeClr val="bg1"/>
              </a:solidFill>
            </a:rPr>
            <a:t>вільний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вибір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сфери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err="1" smtClean="0">
              <a:solidFill>
                <a:schemeClr val="bg1"/>
              </a:solidFill>
            </a:rPr>
            <a:t>діяльності</a:t>
          </a:r>
          <a:r>
            <a:rPr lang="ru-RU" sz="1400" dirty="0" smtClean="0">
              <a:solidFill>
                <a:schemeClr val="bg1"/>
              </a:solidFill>
            </a:rPr>
            <a:t>), а </a:t>
          </a:r>
          <a:r>
            <a:rPr lang="ru-RU" sz="1400" dirty="0" err="1" smtClean="0">
              <a:solidFill>
                <a:schemeClr val="bg1"/>
              </a:solidFill>
            </a:rPr>
            <a:t>також</a:t>
          </a:r>
          <a:r>
            <a:rPr lang="ru-RU" sz="1400" dirty="0" smtClean="0">
              <a:solidFill>
                <a:schemeClr val="bg1"/>
              </a:solidFill>
            </a:rPr>
            <a:t> права </a:t>
          </a:r>
          <a:r>
            <a:rPr lang="ru-RU" sz="1400" dirty="0" err="1" smtClean="0">
              <a:solidFill>
                <a:schemeClr val="bg1"/>
              </a:solidFill>
            </a:rPr>
            <a:t>соціально-культурного</a:t>
          </a:r>
          <a:r>
            <a:rPr lang="ru-RU" sz="1400" dirty="0" smtClean="0">
              <a:solidFill>
                <a:schemeClr val="bg1"/>
              </a:solidFill>
            </a:rPr>
            <a:t> характеру.</a:t>
          </a:r>
          <a:endParaRPr lang="ru-RU" sz="1400" dirty="0">
            <a:solidFill>
              <a:schemeClr val="bg1"/>
            </a:solidFill>
          </a:endParaRPr>
        </a:p>
      </dgm:t>
    </dgm:pt>
    <dgm:pt modelId="{CB78494A-AD47-4900-B4A5-EB1F0596D6CC}" type="parTrans" cxnId="{EAEED698-89DF-4A1B-9426-138AC2672C3A}">
      <dgm:prSet/>
      <dgm:spPr/>
      <dgm:t>
        <a:bodyPr/>
        <a:lstStyle/>
        <a:p>
          <a:endParaRPr lang="ru-RU"/>
        </a:p>
      </dgm:t>
    </dgm:pt>
    <dgm:pt modelId="{A8C11847-FAE5-45A8-AF74-9810D00D0745}" type="sibTrans" cxnId="{EAEED698-89DF-4A1B-9426-138AC2672C3A}">
      <dgm:prSet/>
      <dgm:spPr/>
      <dgm:t>
        <a:bodyPr/>
        <a:lstStyle/>
        <a:p>
          <a:endParaRPr lang="ru-RU"/>
        </a:p>
      </dgm:t>
    </dgm:pt>
    <dgm:pt modelId="{9423B40E-F3D3-48A0-9838-491A22FE68C4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</a:rPr>
            <a:t>До </a:t>
          </a:r>
          <a:r>
            <a:rPr lang="ru-RU" sz="1600" b="1" dirty="0" err="1" smtClean="0">
              <a:solidFill>
                <a:schemeClr val="bg1"/>
              </a:solidFill>
            </a:rPr>
            <a:t>третього</a:t>
          </a:r>
          <a:r>
            <a:rPr lang="ru-RU" sz="1600" dirty="0" smtClean="0">
              <a:solidFill>
                <a:schemeClr val="bg1"/>
              </a:solidFill>
            </a:rPr>
            <a:t> </a:t>
          </a:r>
          <a:r>
            <a:rPr lang="ru-RU" sz="1600" dirty="0" err="1" smtClean="0">
              <a:solidFill>
                <a:schemeClr val="bg1"/>
              </a:solidFill>
            </a:rPr>
            <a:t>покоління</a:t>
          </a:r>
          <a:r>
            <a:rPr lang="ru-RU" sz="1600" dirty="0" smtClean="0">
              <a:solidFill>
                <a:schemeClr val="bg1"/>
              </a:solidFill>
            </a:rPr>
            <a:t> належать права </a:t>
          </a:r>
          <a:r>
            <a:rPr lang="ru-RU" sz="1600" dirty="0" err="1" smtClean="0">
              <a:solidFill>
                <a:schemeClr val="bg1"/>
              </a:solidFill>
            </a:rPr>
            <a:t>і</a:t>
          </a:r>
          <a:r>
            <a:rPr lang="ru-RU" sz="1600" dirty="0" smtClean="0">
              <a:solidFill>
                <a:schemeClr val="bg1"/>
              </a:solidFill>
            </a:rPr>
            <a:t> </a:t>
          </a:r>
          <a:r>
            <a:rPr lang="ru-RU" sz="1600" dirty="0" err="1" smtClean="0">
              <a:solidFill>
                <a:schemeClr val="bg1"/>
              </a:solidFill>
            </a:rPr>
            <a:t>свободи</a:t>
          </a:r>
          <a:r>
            <a:rPr lang="ru-RU" sz="1600" dirty="0" smtClean="0">
              <a:solidFill>
                <a:schemeClr val="bg1"/>
              </a:solidFill>
            </a:rPr>
            <a:t>, </a:t>
          </a:r>
          <a:r>
            <a:rPr lang="ru-RU" sz="1600" dirty="0" err="1" smtClean="0">
              <a:solidFill>
                <a:schemeClr val="bg1"/>
              </a:solidFill>
            </a:rPr>
            <a:t>що</a:t>
          </a:r>
          <a:r>
            <a:rPr lang="ru-RU" sz="1600" dirty="0" smtClean="0">
              <a:solidFill>
                <a:schemeClr val="bg1"/>
              </a:solidFill>
            </a:rPr>
            <a:t> </a:t>
          </a:r>
          <a:r>
            <a:rPr lang="ru-RU" sz="1600" dirty="0" err="1" smtClean="0">
              <a:solidFill>
                <a:schemeClr val="bg1"/>
              </a:solidFill>
            </a:rPr>
            <a:t>забезпечують</a:t>
          </a:r>
          <a:r>
            <a:rPr lang="ru-RU" sz="1600" dirty="0" smtClean="0">
              <a:solidFill>
                <a:schemeClr val="bg1"/>
              </a:solidFill>
            </a:rPr>
            <a:t> </a:t>
          </a:r>
          <a:r>
            <a:rPr lang="ru-RU" sz="1600" dirty="0" err="1" smtClean="0">
              <a:solidFill>
                <a:schemeClr val="bg1"/>
              </a:solidFill>
            </a:rPr>
            <a:t>якість</a:t>
          </a:r>
          <a:r>
            <a:rPr lang="ru-RU" sz="1600" dirty="0" smtClean="0">
              <a:solidFill>
                <a:schemeClr val="bg1"/>
              </a:solidFill>
            </a:rPr>
            <a:t> </a:t>
          </a:r>
          <a:r>
            <a:rPr lang="ru-RU" sz="1600" dirty="0" err="1" smtClean="0">
              <a:solidFill>
                <a:schemeClr val="bg1"/>
              </a:solidFill>
            </a:rPr>
            <a:t>життя</a:t>
          </a:r>
          <a:r>
            <a:rPr lang="ru-RU" sz="1600" dirty="0" smtClean="0">
              <a:solidFill>
                <a:schemeClr val="bg1"/>
              </a:solidFill>
            </a:rPr>
            <a:t>. </a:t>
          </a:r>
          <a:r>
            <a:rPr lang="ru-RU" sz="1600" dirty="0" err="1" smtClean="0">
              <a:solidFill>
                <a:schemeClr val="bg1"/>
              </a:solidFill>
            </a:rPr>
            <a:t>Маються</a:t>
          </a:r>
          <a:r>
            <a:rPr lang="ru-RU" sz="1600" dirty="0" smtClean="0">
              <a:solidFill>
                <a:schemeClr val="bg1"/>
              </a:solidFill>
            </a:rPr>
            <a:t> на </a:t>
          </a:r>
          <a:r>
            <a:rPr lang="ru-RU" sz="1600" dirty="0" err="1" smtClean="0">
              <a:solidFill>
                <a:schemeClr val="bg1"/>
              </a:solidFill>
            </a:rPr>
            <a:t>увазі</a:t>
          </a:r>
          <a:r>
            <a:rPr lang="ru-RU" sz="1600" dirty="0" smtClean="0">
              <a:solidFill>
                <a:schemeClr val="bg1"/>
              </a:solidFill>
            </a:rPr>
            <a:t> право на </a:t>
          </a:r>
          <a:r>
            <a:rPr lang="ru-RU" sz="1600" dirty="0" err="1" smtClean="0">
              <a:solidFill>
                <a:schemeClr val="bg1"/>
              </a:solidFill>
            </a:rPr>
            <a:t>сприятливе</a:t>
          </a:r>
          <a:r>
            <a:rPr lang="ru-RU" sz="1600" dirty="0" smtClean="0">
              <a:solidFill>
                <a:schemeClr val="bg1"/>
              </a:solidFill>
            </a:rPr>
            <a:t> </a:t>
          </a:r>
          <a:r>
            <a:rPr lang="ru-RU" sz="1600" dirty="0" err="1" smtClean="0">
              <a:solidFill>
                <a:schemeClr val="bg1"/>
              </a:solidFill>
            </a:rPr>
            <a:t>навколишнє</a:t>
          </a:r>
          <a:r>
            <a:rPr lang="ru-RU" sz="1600" dirty="0" smtClean="0">
              <a:solidFill>
                <a:schemeClr val="bg1"/>
              </a:solidFill>
            </a:rPr>
            <a:t> </a:t>
          </a:r>
          <a:r>
            <a:rPr lang="ru-RU" sz="1600" dirty="0" err="1" smtClean="0">
              <a:solidFill>
                <a:schemeClr val="bg1"/>
              </a:solidFill>
            </a:rPr>
            <a:t>середовище</a:t>
          </a:r>
          <a:r>
            <a:rPr lang="ru-RU" sz="1600" dirty="0" smtClean="0">
              <a:solidFill>
                <a:schemeClr val="bg1"/>
              </a:solidFill>
            </a:rPr>
            <a:t> </a:t>
          </a:r>
          <a:r>
            <a:rPr lang="ru-RU" sz="1600" dirty="0" err="1" smtClean="0">
              <a:solidFill>
                <a:schemeClr val="bg1"/>
              </a:solidFill>
            </a:rPr>
            <a:t>і</a:t>
          </a:r>
          <a:r>
            <a:rPr lang="ru-RU" sz="1600" dirty="0" smtClean="0">
              <a:solidFill>
                <a:schemeClr val="bg1"/>
              </a:solidFill>
            </a:rPr>
            <a:t> свобода </a:t>
          </a:r>
          <a:r>
            <a:rPr lang="ru-RU" sz="1600" dirty="0" err="1" smtClean="0">
              <a:solidFill>
                <a:schemeClr val="bg1"/>
              </a:solidFill>
            </a:rPr>
            <a:t>інформації</a:t>
          </a:r>
          <a:r>
            <a:rPr lang="ru-RU" sz="1600" dirty="0" smtClean="0">
              <a:solidFill>
                <a:schemeClr val="bg1"/>
              </a:solidFill>
            </a:rPr>
            <a:t> (</a:t>
          </a:r>
          <a:r>
            <a:rPr lang="ru-RU" sz="1600" dirty="0" err="1" smtClean="0">
              <a:solidFill>
                <a:schemeClr val="bg1"/>
              </a:solidFill>
            </a:rPr>
            <a:t>можливість</a:t>
          </a:r>
          <a:r>
            <a:rPr lang="ru-RU" sz="1600" dirty="0" smtClean="0">
              <a:solidFill>
                <a:schemeClr val="bg1"/>
              </a:solidFill>
            </a:rPr>
            <a:t> </a:t>
          </a:r>
          <a:r>
            <a:rPr lang="ru-RU" sz="1600" dirty="0" err="1" smtClean="0">
              <a:solidFill>
                <a:schemeClr val="bg1"/>
              </a:solidFill>
            </a:rPr>
            <a:t>збирати</a:t>
          </a:r>
          <a:r>
            <a:rPr lang="ru-RU" sz="1600" dirty="0" smtClean="0">
              <a:solidFill>
                <a:schemeClr val="bg1"/>
              </a:solidFill>
            </a:rPr>
            <a:t>, </a:t>
          </a:r>
          <a:r>
            <a:rPr lang="ru-RU" sz="1600" dirty="0" err="1" smtClean="0">
              <a:solidFill>
                <a:schemeClr val="bg1"/>
              </a:solidFill>
            </a:rPr>
            <a:t>зберігати</a:t>
          </a:r>
          <a:r>
            <a:rPr lang="ru-RU" sz="1600" dirty="0" smtClean="0">
              <a:solidFill>
                <a:schemeClr val="bg1"/>
              </a:solidFill>
            </a:rPr>
            <a:t> </a:t>
          </a:r>
          <a:r>
            <a:rPr lang="ru-RU" sz="1600" dirty="0" err="1" smtClean="0">
              <a:solidFill>
                <a:schemeClr val="bg1"/>
              </a:solidFill>
            </a:rPr>
            <a:t>й</a:t>
          </a:r>
          <a:r>
            <a:rPr lang="ru-RU" sz="1600" dirty="0" smtClean="0">
              <a:solidFill>
                <a:schemeClr val="bg1"/>
              </a:solidFill>
            </a:rPr>
            <a:t> </a:t>
          </a:r>
          <a:r>
            <a:rPr lang="ru-RU" sz="1600" dirty="0" err="1" smtClean="0">
              <a:solidFill>
                <a:schemeClr val="bg1"/>
              </a:solidFill>
            </a:rPr>
            <a:t>поширювати</a:t>
          </a:r>
          <a:r>
            <a:rPr lang="ru-RU" sz="1600" dirty="0" smtClean="0">
              <a:solidFill>
                <a:schemeClr val="bg1"/>
              </a:solidFill>
            </a:rPr>
            <a:t> </a:t>
          </a:r>
          <a:r>
            <a:rPr lang="ru-RU" sz="1600" dirty="0" err="1" smtClean="0">
              <a:solidFill>
                <a:schemeClr val="bg1"/>
              </a:solidFill>
            </a:rPr>
            <a:t>будь-яким</a:t>
          </a:r>
          <a:r>
            <a:rPr lang="ru-RU" sz="1600" dirty="0" smtClean="0">
              <a:solidFill>
                <a:schemeClr val="bg1"/>
              </a:solidFill>
            </a:rPr>
            <a:t> </a:t>
          </a:r>
          <a:r>
            <a:rPr lang="ru-RU" sz="1600" dirty="0" err="1" smtClean="0">
              <a:solidFill>
                <a:schemeClr val="bg1"/>
              </a:solidFill>
            </a:rPr>
            <a:t>доступним</a:t>
          </a:r>
          <a:r>
            <a:rPr lang="ru-RU" sz="1600" dirty="0" smtClean="0">
              <a:solidFill>
                <a:schemeClr val="bg1"/>
              </a:solidFill>
            </a:rPr>
            <a:t> способом </a:t>
          </a:r>
          <a:r>
            <a:rPr lang="ru-RU" sz="1600" dirty="0" err="1" smtClean="0">
              <a:solidFill>
                <a:schemeClr val="bg1"/>
              </a:solidFill>
            </a:rPr>
            <a:t>будь-яку</a:t>
          </a:r>
          <a:r>
            <a:rPr lang="ru-RU" sz="1600" dirty="0" smtClean="0">
              <a:solidFill>
                <a:schemeClr val="bg1"/>
              </a:solidFill>
            </a:rPr>
            <a:t> </a:t>
          </a:r>
          <a:r>
            <a:rPr lang="ru-RU" sz="1600" dirty="0" err="1" smtClean="0">
              <a:solidFill>
                <a:schemeClr val="bg1"/>
              </a:solidFill>
            </a:rPr>
            <a:t>інформацію</a:t>
          </a:r>
          <a:r>
            <a:rPr lang="ru-RU" sz="1600" dirty="0" smtClean="0">
              <a:solidFill>
                <a:schemeClr val="bg1"/>
              </a:solidFill>
            </a:rPr>
            <a:t>, </a:t>
          </a:r>
          <a:r>
            <a:rPr lang="ru-RU" sz="1600" dirty="0" err="1" smtClean="0">
              <a:solidFill>
                <a:schemeClr val="bg1"/>
              </a:solidFill>
            </a:rPr>
            <a:t>що</a:t>
          </a:r>
          <a:r>
            <a:rPr lang="ru-RU" sz="1600" dirty="0" smtClean="0">
              <a:solidFill>
                <a:schemeClr val="bg1"/>
              </a:solidFill>
            </a:rPr>
            <a:t> не становить </a:t>
          </a:r>
          <a:r>
            <a:rPr lang="ru-RU" sz="1600" dirty="0" err="1" smtClean="0">
              <a:solidFill>
                <a:schemeClr val="bg1"/>
              </a:solidFill>
            </a:rPr>
            <a:t>таємниці</a:t>
          </a:r>
          <a:r>
            <a:rPr lang="ru-RU" sz="1600" dirty="0" smtClean="0">
              <a:solidFill>
                <a:schemeClr val="bg1"/>
              </a:solidFill>
            </a:rPr>
            <a:t>).</a:t>
          </a:r>
          <a:endParaRPr lang="ru-RU" sz="1600" dirty="0">
            <a:solidFill>
              <a:schemeClr val="bg1"/>
            </a:solidFill>
          </a:endParaRPr>
        </a:p>
      </dgm:t>
    </dgm:pt>
    <dgm:pt modelId="{3F5FA0C8-9DC0-4342-AEB7-89BDB958A1F9}" type="parTrans" cxnId="{688DEE9D-DD75-4B54-96AC-E63B143CD1A4}">
      <dgm:prSet/>
      <dgm:spPr/>
      <dgm:t>
        <a:bodyPr/>
        <a:lstStyle/>
        <a:p>
          <a:endParaRPr lang="ru-RU"/>
        </a:p>
      </dgm:t>
    </dgm:pt>
    <dgm:pt modelId="{3A013416-7642-4551-9B71-19835815BC93}" type="sibTrans" cxnId="{688DEE9D-DD75-4B54-96AC-E63B143CD1A4}">
      <dgm:prSet/>
      <dgm:spPr/>
      <dgm:t>
        <a:bodyPr/>
        <a:lstStyle/>
        <a:p>
          <a:endParaRPr lang="ru-RU"/>
        </a:p>
      </dgm:t>
    </dgm:pt>
    <dgm:pt modelId="{C0989FDB-87C2-4D26-A784-2E43B21BAE73}" type="pres">
      <dgm:prSet presAssocID="{C9A8EAF7-9BEE-42B5-9321-6FF53EB18FB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28FBB9-517A-40B1-97D8-666696D8E02D}" type="pres">
      <dgm:prSet presAssocID="{623A6F9F-F54E-4054-8FD5-77C979C86AAF}" presName="parentLin" presStyleCnt="0"/>
      <dgm:spPr/>
    </dgm:pt>
    <dgm:pt modelId="{A3758391-D99F-4477-AAEE-9F2C6ADD8DBE}" type="pres">
      <dgm:prSet presAssocID="{623A6F9F-F54E-4054-8FD5-77C979C86AA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A8826BD-A0E7-4888-8B31-13471050C9E5}" type="pres">
      <dgm:prSet presAssocID="{623A6F9F-F54E-4054-8FD5-77C979C86AAF}" presName="parentText" presStyleLbl="node1" presStyleIdx="0" presStyleCnt="3" custScaleX="120694" custScaleY="188438" custLinFactNeighborX="11111" custLinFactNeighborY="-14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5EB9F6-39CD-4EF6-9F90-8D0FB1314445}" type="pres">
      <dgm:prSet presAssocID="{623A6F9F-F54E-4054-8FD5-77C979C86AAF}" presName="negativeSpace" presStyleCnt="0"/>
      <dgm:spPr/>
    </dgm:pt>
    <dgm:pt modelId="{1AA980F7-9D82-4FA0-9255-6F2370E87259}" type="pres">
      <dgm:prSet presAssocID="{623A6F9F-F54E-4054-8FD5-77C979C86AAF}" presName="childText" presStyleLbl="conFgAcc1" presStyleIdx="0" presStyleCnt="3">
        <dgm:presLayoutVars>
          <dgm:bulletEnabled val="1"/>
        </dgm:presLayoutVars>
      </dgm:prSet>
      <dgm:spPr/>
    </dgm:pt>
    <dgm:pt modelId="{A0F97908-F9DE-4F1D-B4BE-DDD3945F773A}" type="pres">
      <dgm:prSet presAssocID="{44D8713C-3B0E-4493-B5F8-CFCC0D9FD1E7}" presName="spaceBetweenRectangles" presStyleCnt="0"/>
      <dgm:spPr/>
    </dgm:pt>
    <dgm:pt modelId="{30A03126-9B4E-434D-9182-1E51794ADA42}" type="pres">
      <dgm:prSet presAssocID="{538BD92B-3C84-4844-82B7-6CB7C6C56CDA}" presName="parentLin" presStyleCnt="0"/>
      <dgm:spPr/>
    </dgm:pt>
    <dgm:pt modelId="{B45057DF-F2D3-44B0-BC81-79CB3D98A266}" type="pres">
      <dgm:prSet presAssocID="{538BD92B-3C84-4844-82B7-6CB7C6C56CD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862B0AF-5FB6-4497-9A25-F55698E34FCF}" type="pres">
      <dgm:prSet presAssocID="{538BD92B-3C84-4844-82B7-6CB7C6C56CDA}" presName="parentText" presStyleLbl="node1" presStyleIdx="1" presStyleCnt="3" custScaleX="121362" custScaleY="17920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09A7AD-D707-465F-BEF2-C637D2C3AC05}" type="pres">
      <dgm:prSet presAssocID="{538BD92B-3C84-4844-82B7-6CB7C6C56CDA}" presName="negativeSpace" presStyleCnt="0"/>
      <dgm:spPr/>
    </dgm:pt>
    <dgm:pt modelId="{934CD096-437C-457F-9B64-9BFE86F3F1F0}" type="pres">
      <dgm:prSet presAssocID="{538BD92B-3C84-4844-82B7-6CB7C6C56CDA}" presName="childText" presStyleLbl="conFgAcc1" presStyleIdx="1" presStyleCnt="3">
        <dgm:presLayoutVars>
          <dgm:bulletEnabled val="1"/>
        </dgm:presLayoutVars>
      </dgm:prSet>
      <dgm:spPr/>
    </dgm:pt>
    <dgm:pt modelId="{DE78148D-437B-42A9-97AA-AB60446688D1}" type="pres">
      <dgm:prSet presAssocID="{A8C11847-FAE5-45A8-AF74-9810D00D0745}" presName="spaceBetweenRectangles" presStyleCnt="0"/>
      <dgm:spPr/>
    </dgm:pt>
    <dgm:pt modelId="{4795E6CA-273D-4BFB-A751-24E3B2966CF9}" type="pres">
      <dgm:prSet presAssocID="{9423B40E-F3D3-48A0-9838-491A22FE68C4}" presName="parentLin" presStyleCnt="0"/>
      <dgm:spPr/>
    </dgm:pt>
    <dgm:pt modelId="{503F3BDE-E731-45F1-B51C-779035C9B44A}" type="pres">
      <dgm:prSet presAssocID="{9423B40E-F3D3-48A0-9838-491A22FE68C4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E16A3D7F-363C-43D3-9B4E-1DEF8C902925}" type="pres">
      <dgm:prSet presAssocID="{9423B40E-F3D3-48A0-9838-491A22FE68C4}" presName="parentText" presStyleLbl="node1" presStyleIdx="2" presStyleCnt="3" custScaleX="121362" custScaleY="18129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5FE967-D6D6-4E74-9174-6E34DE60646A}" type="pres">
      <dgm:prSet presAssocID="{9423B40E-F3D3-48A0-9838-491A22FE68C4}" presName="negativeSpace" presStyleCnt="0"/>
      <dgm:spPr/>
    </dgm:pt>
    <dgm:pt modelId="{4D4FAAD4-2737-42C6-8E31-89AA05F5FFE4}" type="pres">
      <dgm:prSet presAssocID="{9423B40E-F3D3-48A0-9838-491A22FE68C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1FBAC7E-80A0-4DE9-9DDD-A3CEDC25C826}" type="presOf" srcId="{538BD92B-3C84-4844-82B7-6CB7C6C56CDA}" destId="{B45057DF-F2D3-44B0-BC81-79CB3D98A266}" srcOrd="0" destOrd="0" presId="urn:microsoft.com/office/officeart/2005/8/layout/list1"/>
    <dgm:cxn modelId="{799D9C03-18EA-4284-B9A1-89C15EEFB1C5}" type="presOf" srcId="{538BD92B-3C84-4844-82B7-6CB7C6C56CDA}" destId="{4862B0AF-5FB6-4497-9A25-F55698E34FCF}" srcOrd="1" destOrd="0" presId="urn:microsoft.com/office/officeart/2005/8/layout/list1"/>
    <dgm:cxn modelId="{688DEE9D-DD75-4B54-96AC-E63B143CD1A4}" srcId="{C9A8EAF7-9BEE-42B5-9321-6FF53EB18FB6}" destId="{9423B40E-F3D3-48A0-9838-491A22FE68C4}" srcOrd="2" destOrd="0" parTransId="{3F5FA0C8-9DC0-4342-AEB7-89BDB958A1F9}" sibTransId="{3A013416-7642-4551-9B71-19835815BC93}"/>
    <dgm:cxn modelId="{77469242-5781-45C0-9CB1-33FB2B9741BD}" type="presOf" srcId="{9423B40E-F3D3-48A0-9838-491A22FE68C4}" destId="{503F3BDE-E731-45F1-B51C-779035C9B44A}" srcOrd="0" destOrd="0" presId="urn:microsoft.com/office/officeart/2005/8/layout/list1"/>
    <dgm:cxn modelId="{8199C365-A7C2-45B7-A8C9-9306592E0F59}" type="presOf" srcId="{C9A8EAF7-9BEE-42B5-9321-6FF53EB18FB6}" destId="{C0989FDB-87C2-4D26-A784-2E43B21BAE73}" srcOrd="0" destOrd="0" presId="urn:microsoft.com/office/officeart/2005/8/layout/list1"/>
    <dgm:cxn modelId="{632C2569-CD02-43E9-A76D-5E683D578CB8}" type="presOf" srcId="{623A6F9F-F54E-4054-8FD5-77C979C86AAF}" destId="{A3758391-D99F-4477-AAEE-9F2C6ADD8DBE}" srcOrd="0" destOrd="0" presId="urn:microsoft.com/office/officeart/2005/8/layout/list1"/>
    <dgm:cxn modelId="{EAEED698-89DF-4A1B-9426-138AC2672C3A}" srcId="{C9A8EAF7-9BEE-42B5-9321-6FF53EB18FB6}" destId="{538BD92B-3C84-4844-82B7-6CB7C6C56CDA}" srcOrd="1" destOrd="0" parTransId="{CB78494A-AD47-4900-B4A5-EB1F0596D6CC}" sibTransId="{A8C11847-FAE5-45A8-AF74-9810D00D0745}"/>
    <dgm:cxn modelId="{CC37C5A4-7F54-48E1-AA8B-0DF91751861E}" type="presOf" srcId="{623A6F9F-F54E-4054-8FD5-77C979C86AAF}" destId="{EA8826BD-A0E7-4888-8B31-13471050C9E5}" srcOrd="1" destOrd="0" presId="urn:microsoft.com/office/officeart/2005/8/layout/list1"/>
    <dgm:cxn modelId="{8E00B8BB-6F27-438B-B483-4959326DE3B0}" srcId="{C9A8EAF7-9BEE-42B5-9321-6FF53EB18FB6}" destId="{623A6F9F-F54E-4054-8FD5-77C979C86AAF}" srcOrd="0" destOrd="0" parTransId="{6E177B60-7D79-439E-A72C-38522634C509}" sibTransId="{44D8713C-3B0E-4493-B5F8-CFCC0D9FD1E7}"/>
    <dgm:cxn modelId="{D520370F-5D50-44C6-8E72-E64CFEC4BC37}" type="presOf" srcId="{9423B40E-F3D3-48A0-9838-491A22FE68C4}" destId="{E16A3D7F-363C-43D3-9B4E-1DEF8C902925}" srcOrd="1" destOrd="0" presId="urn:microsoft.com/office/officeart/2005/8/layout/list1"/>
    <dgm:cxn modelId="{9A402E70-48A9-4F59-9EAB-9FF2AE72491B}" type="presParOf" srcId="{C0989FDB-87C2-4D26-A784-2E43B21BAE73}" destId="{9828FBB9-517A-40B1-97D8-666696D8E02D}" srcOrd="0" destOrd="0" presId="urn:microsoft.com/office/officeart/2005/8/layout/list1"/>
    <dgm:cxn modelId="{47DD8855-A961-499A-B1DB-32EF1F47E2A7}" type="presParOf" srcId="{9828FBB9-517A-40B1-97D8-666696D8E02D}" destId="{A3758391-D99F-4477-AAEE-9F2C6ADD8DBE}" srcOrd="0" destOrd="0" presId="urn:microsoft.com/office/officeart/2005/8/layout/list1"/>
    <dgm:cxn modelId="{4E7B9890-B64D-448D-ACAC-2C1F0BEBD05D}" type="presParOf" srcId="{9828FBB9-517A-40B1-97D8-666696D8E02D}" destId="{EA8826BD-A0E7-4888-8B31-13471050C9E5}" srcOrd="1" destOrd="0" presId="urn:microsoft.com/office/officeart/2005/8/layout/list1"/>
    <dgm:cxn modelId="{6939AC88-55BC-428D-80D0-0F0CC05889EA}" type="presParOf" srcId="{C0989FDB-87C2-4D26-A784-2E43B21BAE73}" destId="{B75EB9F6-39CD-4EF6-9F90-8D0FB1314445}" srcOrd="1" destOrd="0" presId="urn:microsoft.com/office/officeart/2005/8/layout/list1"/>
    <dgm:cxn modelId="{37A55AE2-82E2-43F7-B0D4-8642F2CC31A4}" type="presParOf" srcId="{C0989FDB-87C2-4D26-A784-2E43B21BAE73}" destId="{1AA980F7-9D82-4FA0-9255-6F2370E87259}" srcOrd="2" destOrd="0" presId="urn:microsoft.com/office/officeart/2005/8/layout/list1"/>
    <dgm:cxn modelId="{2D12E789-EC19-4F4F-B849-2870B20A564C}" type="presParOf" srcId="{C0989FDB-87C2-4D26-A784-2E43B21BAE73}" destId="{A0F97908-F9DE-4F1D-B4BE-DDD3945F773A}" srcOrd="3" destOrd="0" presId="urn:microsoft.com/office/officeart/2005/8/layout/list1"/>
    <dgm:cxn modelId="{12991BC6-5BFE-412A-9CF4-0A219AF9CC2F}" type="presParOf" srcId="{C0989FDB-87C2-4D26-A784-2E43B21BAE73}" destId="{30A03126-9B4E-434D-9182-1E51794ADA42}" srcOrd="4" destOrd="0" presId="urn:microsoft.com/office/officeart/2005/8/layout/list1"/>
    <dgm:cxn modelId="{84852DDD-ADA3-49B2-956C-2989B23F89C2}" type="presParOf" srcId="{30A03126-9B4E-434D-9182-1E51794ADA42}" destId="{B45057DF-F2D3-44B0-BC81-79CB3D98A266}" srcOrd="0" destOrd="0" presId="urn:microsoft.com/office/officeart/2005/8/layout/list1"/>
    <dgm:cxn modelId="{317E5DFF-7B30-488D-902A-DD0E1BBC9657}" type="presParOf" srcId="{30A03126-9B4E-434D-9182-1E51794ADA42}" destId="{4862B0AF-5FB6-4497-9A25-F55698E34FCF}" srcOrd="1" destOrd="0" presId="urn:microsoft.com/office/officeart/2005/8/layout/list1"/>
    <dgm:cxn modelId="{E9EC6C80-E7D6-41C9-84E4-17A7C4146B22}" type="presParOf" srcId="{C0989FDB-87C2-4D26-A784-2E43B21BAE73}" destId="{2209A7AD-D707-465F-BEF2-C637D2C3AC05}" srcOrd="5" destOrd="0" presId="urn:microsoft.com/office/officeart/2005/8/layout/list1"/>
    <dgm:cxn modelId="{2D04794F-2CF0-4B7C-85F7-2E30E2BB2E54}" type="presParOf" srcId="{C0989FDB-87C2-4D26-A784-2E43B21BAE73}" destId="{934CD096-437C-457F-9B64-9BFE86F3F1F0}" srcOrd="6" destOrd="0" presId="urn:microsoft.com/office/officeart/2005/8/layout/list1"/>
    <dgm:cxn modelId="{753149BA-3363-4A51-AF12-352436025987}" type="presParOf" srcId="{C0989FDB-87C2-4D26-A784-2E43B21BAE73}" destId="{DE78148D-437B-42A9-97AA-AB60446688D1}" srcOrd="7" destOrd="0" presId="urn:microsoft.com/office/officeart/2005/8/layout/list1"/>
    <dgm:cxn modelId="{41CCD6DF-5A9F-49D8-A266-DC231AEC9902}" type="presParOf" srcId="{C0989FDB-87C2-4D26-A784-2E43B21BAE73}" destId="{4795E6CA-273D-4BFB-A751-24E3B2966CF9}" srcOrd="8" destOrd="0" presId="urn:microsoft.com/office/officeart/2005/8/layout/list1"/>
    <dgm:cxn modelId="{9073ABE8-A93F-464B-9745-379E8773815C}" type="presParOf" srcId="{4795E6CA-273D-4BFB-A751-24E3B2966CF9}" destId="{503F3BDE-E731-45F1-B51C-779035C9B44A}" srcOrd="0" destOrd="0" presId="urn:microsoft.com/office/officeart/2005/8/layout/list1"/>
    <dgm:cxn modelId="{2FC66B96-A9C5-4DE3-AB4D-6655AB62457A}" type="presParOf" srcId="{4795E6CA-273D-4BFB-A751-24E3B2966CF9}" destId="{E16A3D7F-363C-43D3-9B4E-1DEF8C902925}" srcOrd="1" destOrd="0" presId="urn:microsoft.com/office/officeart/2005/8/layout/list1"/>
    <dgm:cxn modelId="{AFF54BB9-AB60-4F03-8945-A8DBC951971F}" type="presParOf" srcId="{C0989FDB-87C2-4D26-A784-2E43B21BAE73}" destId="{285FE967-D6D6-4E74-9174-6E34DE60646A}" srcOrd="9" destOrd="0" presId="urn:microsoft.com/office/officeart/2005/8/layout/list1"/>
    <dgm:cxn modelId="{6FFCF8F0-7F46-4E97-AA2A-F026A42CFFB8}" type="presParOf" srcId="{C0989FDB-87C2-4D26-A784-2E43B21BAE73}" destId="{4D4FAAD4-2737-42C6-8E31-89AA05F5FFE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619B1B9-1E83-4BC9-B914-C9BCC61644E4}" type="doc">
      <dgm:prSet loTypeId="urn:microsoft.com/office/officeart/2005/8/layout/arrow5" loCatId="relationship" qsTypeId="urn:microsoft.com/office/officeart/2005/8/quickstyle/simple1#6" qsCatId="simple" csTypeId="urn:microsoft.com/office/officeart/2005/8/colors/accent1_2#6" csCatId="accent1" phldr="1"/>
      <dgm:spPr/>
      <dgm:t>
        <a:bodyPr/>
        <a:lstStyle/>
        <a:p>
          <a:endParaRPr lang="ru-RU"/>
        </a:p>
      </dgm:t>
    </dgm:pt>
    <dgm:pt modelId="{88320775-C671-4B97-99D9-1E75FA1EE3C9}">
      <dgm:prSet phldrT="[Текст]"/>
      <dgm:spPr>
        <a:solidFill>
          <a:schemeClr val="bg1">
            <a:lumMod val="65000"/>
            <a:lumOff val="35000"/>
          </a:schemeClr>
        </a:solidFill>
      </dgm:spPr>
      <dgm:t>
        <a:bodyPr/>
        <a:lstStyle/>
        <a:p>
          <a:r>
            <a:rPr lang="uk-UA" dirty="0" smtClean="0"/>
            <a:t>В об</a:t>
          </a:r>
          <a:r>
            <a:rPr lang="en-US" dirty="0" smtClean="0"/>
            <a:t>’</a:t>
          </a:r>
          <a:r>
            <a:rPr lang="uk-UA" dirty="0" err="1" smtClean="0"/>
            <a:t>єктивному</a:t>
          </a:r>
          <a:r>
            <a:rPr lang="uk-UA" dirty="0" smtClean="0"/>
            <a:t> розумінні це система конституційно - правових норм, що регулюють суспільні відносини, </a:t>
          </a:r>
          <a:r>
            <a:rPr lang="uk-UA" dirty="0" err="1" smtClean="0"/>
            <a:t>пов</a:t>
          </a:r>
          <a:r>
            <a:rPr lang="en-US" dirty="0" smtClean="0"/>
            <a:t>’</a:t>
          </a:r>
          <a:r>
            <a:rPr lang="uk-UA" dirty="0" err="1" smtClean="0"/>
            <a:t>язані</a:t>
          </a:r>
          <a:r>
            <a:rPr lang="uk-UA" dirty="0" smtClean="0"/>
            <a:t> з виборами органів держави і місцевого самоврядування.   </a:t>
          </a:r>
          <a:endParaRPr lang="ru-RU" dirty="0"/>
        </a:p>
      </dgm:t>
    </dgm:pt>
    <dgm:pt modelId="{2C5CA087-A3C6-4DF1-92A4-DEC51B41C228}" type="parTrans" cxnId="{9F4D2394-585A-4D45-BB48-7AC50FDE5FB4}">
      <dgm:prSet/>
      <dgm:spPr/>
      <dgm:t>
        <a:bodyPr/>
        <a:lstStyle/>
        <a:p>
          <a:endParaRPr lang="ru-RU"/>
        </a:p>
      </dgm:t>
    </dgm:pt>
    <dgm:pt modelId="{6740EF54-6291-43AE-A787-C4FD636808C5}" type="sibTrans" cxnId="{9F4D2394-585A-4D45-BB48-7AC50FDE5FB4}">
      <dgm:prSet/>
      <dgm:spPr/>
      <dgm:t>
        <a:bodyPr/>
        <a:lstStyle/>
        <a:p>
          <a:endParaRPr lang="ru-RU"/>
        </a:p>
      </dgm:t>
    </dgm:pt>
    <dgm:pt modelId="{5C87BA1E-7616-489A-99D2-DA6511DF53BA}">
      <dgm:prSet phldrT="[Текст]"/>
      <dgm:spPr>
        <a:solidFill>
          <a:schemeClr val="bg1">
            <a:lumMod val="65000"/>
            <a:lumOff val="35000"/>
          </a:schemeClr>
        </a:solidFill>
      </dgm:spPr>
      <dgm:t>
        <a:bodyPr/>
        <a:lstStyle/>
        <a:p>
          <a:r>
            <a:rPr lang="uk-UA" dirty="0" smtClean="0"/>
            <a:t>У </a:t>
          </a:r>
          <a:r>
            <a:rPr lang="uk-UA" dirty="0" err="1" smtClean="0"/>
            <a:t>суб</a:t>
          </a:r>
          <a:r>
            <a:rPr lang="en-US" dirty="0" smtClean="0"/>
            <a:t>’</a:t>
          </a:r>
          <a:r>
            <a:rPr lang="uk-UA" dirty="0" err="1" smtClean="0"/>
            <a:t>єктивному</a:t>
          </a:r>
          <a:r>
            <a:rPr lang="uk-UA" dirty="0" smtClean="0"/>
            <a:t> це гарантована громадянинові державою можливість брати участь у виборах державних органів і органів місцевого самоврядування. </a:t>
          </a:r>
          <a:endParaRPr lang="ru-RU" dirty="0"/>
        </a:p>
      </dgm:t>
    </dgm:pt>
    <dgm:pt modelId="{919B6576-DF56-41A4-AC0F-3ADDDAFB7E85}" type="parTrans" cxnId="{FE82DA9C-772D-4EFD-B92D-6C424AB12B9A}">
      <dgm:prSet/>
      <dgm:spPr/>
      <dgm:t>
        <a:bodyPr/>
        <a:lstStyle/>
        <a:p>
          <a:endParaRPr lang="ru-RU"/>
        </a:p>
      </dgm:t>
    </dgm:pt>
    <dgm:pt modelId="{6AC44BD3-2A32-4934-A815-13F55D4B45AE}" type="sibTrans" cxnId="{FE82DA9C-772D-4EFD-B92D-6C424AB12B9A}">
      <dgm:prSet/>
      <dgm:spPr/>
      <dgm:t>
        <a:bodyPr/>
        <a:lstStyle/>
        <a:p>
          <a:endParaRPr lang="ru-RU"/>
        </a:p>
      </dgm:t>
    </dgm:pt>
    <dgm:pt modelId="{0010FF6E-9888-4555-A1C1-D83D5E8D360F}" type="pres">
      <dgm:prSet presAssocID="{3619B1B9-1E83-4BC9-B914-C9BCC61644E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B320AA0-456B-4F6F-8F08-04CA62F2B3F0}" type="pres">
      <dgm:prSet presAssocID="{88320775-C671-4B97-99D9-1E75FA1EE3C9}" presName="arrow" presStyleLbl="node1" presStyleIdx="0" presStyleCnt="2" custScaleX="125427" custRadScaleRad="165192" custRadScaleInc="-237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C58F6-5EC7-4072-A35F-596941675DA2}" type="pres">
      <dgm:prSet presAssocID="{5C87BA1E-7616-489A-99D2-DA6511DF53BA}" presName="arrow" presStyleLbl="node1" presStyleIdx="1" presStyleCnt="2" custScaleX="124907" custRadScaleRad="102462" custRadScaleInc="84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9A6156-8B01-4F11-BDE6-62840575DB1A}" type="presOf" srcId="{88320775-C671-4B97-99D9-1E75FA1EE3C9}" destId="{DB320AA0-456B-4F6F-8F08-04CA62F2B3F0}" srcOrd="0" destOrd="0" presId="urn:microsoft.com/office/officeart/2005/8/layout/arrow5"/>
    <dgm:cxn modelId="{59BC566C-2017-42BD-BDE9-533B2B7A4781}" type="presOf" srcId="{3619B1B9-1E83-4BC9-B914-C9BCC61644E4}" destId="{0010FF6E-9888-4555-A1C1-D83D5E8D360F}" srcOrd="0" destOrd="0" presId="urn:microsoft.com/office/officeart/2005/8/layout/arrow5"/>
    <dgm:cxn modelId="{F9137C63-41E8-4C56-99C0-89A77C1B21E8}" type="presOf" srcId="{5C87BA1E-7616-489A-99D2-DA6511DF53BA}" destId="{A85C58F6-5EC7-4072-A35F-596941675DA2}" srcOrd="0" destOrd="0" presId="urn:microsoft.com/office/officeart/2005/8/layout/arrow5"/>
    <dgm:cxn modelId="{FE82DA9C-772D-4EFD-B92D-6C424AB12B9A}" srcId="{3619B1B9-1E83-4BC9-B914-C9BCC61644E4}" destId="{5C87BA1E-7616-489A-99D2-DA6511DF53BA}" srcOrd="1" destOrd="0" parTransId="{919B6576-DF56-41A4-AC0F-3ADDDAFB7E85}" sibTransId="{6AC44BD3-2A32-4934-A815-13F55D4B45AE}"/>
    <dgm:cxn modelId="{9F4D2394-585A-4D45-BB48-7AC50FDE5FB4}" srcId="{3619B1B9-1E83-4BC9-B914-C9BCC61644E4}" destId="{88320775-C671-4B97-99D9-1E75FA1EE3C9}" srcOrd="0" destOrd="0" parTransId="{2C5CA087-A3C6-4DF1-92A4-DEC51B41C228}" sibTransId="{6740EF54-6291-43AE-A787-C4FD636808C5}"/>
    <dgm:cxn modelId="{4749037D-2725-46B8-BBC2-A124AAA3249A}" type="presParOf" srcId="{0010FF6E-9888-4555-A1C1-D83D5E8D360F}" destId="{DB320AA0-456B-4F6F-8F08-04CA62F2B3F0}" srcOrd="0" destOrd="0" presId="urn:microsoft.com/office/officeart/2005/8/layout/arrow5"/>
    <dgm:cxn modelId="{7C6AFD0D-1976-4221-B877-EF24127BB3CA}" type="presParOf" srcId="{0010FF6E-9888-4555-A1C1-D83D5E8D360F}" destId="{A85C58F6-5EC7-4072-A35F-596941675DA2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3426B51-15B8-463D-8222-27514B564C6B}" type="doc">
      <dgm:prSet loTypeId="urn:microsoft.com/office/officeart/2005/8/layout/default#1" loCatId="list" qsTypeId="urn:microsoft.com/office/officeart/2005/8/quickstyle/simple1#7" qsCatId="simple" csTypeId="urn:microsoft.com/office/officeart/2005/8/colors/accent1_2#7" csCatId="accent1" phldr="1"/>
      <dgm:spPr/>
      <dgm:t>
        <a:bodyPr/>
        <a:lstStyle/>
        <a:p>
          <a:endParaRPr lang="ru-RU"/>
        </a:p>
      </dgm:t>
    </dgm:pt>
    <dgm:pt modelId="{1F4DF552-62C9-4935-9EF4-C3CD09CB8E05}">
      <dgm:prSet phldrT="[Текст]"/>
      <dgm:spPr>
        <a:solidFill>
          <a:schemeClr val="bg1">
            <a:lumMod val="65000"/>
            <a:lumOff val="35000"/>
          </a:schemeClr>
        </a:solidFill>
      </dgm:spPr>
      <dgm:t>
        <a:bodyPr/>
        <a:lstStyle/>
        <a:p>
          <a:r>
            <a:rPr lang="uk-UA" dirty="0" smtClean="0"/>
            <a:t>Ценз </a:t>
          </a:r>
          <a:r>
            <a:rPr lang="uk-UA" dirty="0" err="1" smtClean="0"/>
            <a:t>осідлості</a:t>
          </a:r>
          <a:r>
            <a:rPr lang="uk-UA" dirty="0" smtClean="0"/>
            <a:t>  </a:t>
          </a:r>
          <a:endParaRPr lang="ru-RU" dirty="0"/>
        </a:p>
      </dgm:t>
    </dgm:pt>
    <dgm:pt modelId="{6B6A8E6F-AD8F-49C3-8390-AD07F8001232}" type="parTrans" cxnId="{72460349-2579-4FB4-BE9D-7331F80C91D5}">
      <dgm:prSet/>
      <dgm:spPr/>
      <dgm:t>
        <a:bodyPr/>
        <a:lstStyle/>
        <a:p>
          <a:endParaRPr lang="ru-RU"/>
        </a:p>
      </dgm:t>
    </dgm:pt>
    <dgm:pt modelId="{16812667-8689-4205-B387-65A4641A10CF}" type="sibTrans" cxnId="{72460349-2579-4FB4-BE9D-7331F80C91D5}">
      <dgm:prSet/>
      <dgm:spPr/>
      <dgm:t>
        <a:bodyPr/>
        <a:lstStyle/>
        <a:p>
          <a:endParaRPr lang="ru-RU"/>
        </a:p>
      </dgm:t>
    </dgm:pt>
    <dgm:pt modelId="{1FBEBCC3-16EC-41EB-B83B-DC86C9F4392F}">
      <dgm:prSet phldrT="[Текст]"/>
      <dgm:spPr>
        <a:solidFill>
          <a:schemeClr val="bg1">
            <a:lumMod val="65000"/>
            <a:lumOff val="35000"/>
          </a:schemeClr>
        </a:solidFill>
      </dgm:spPr>
      <dgm:t>
        <a:bodyPr/>
        <a:lstStyle/>
        <a:p>
          <a:r>
            <a:rPr lang="uk-UA" dirty="0" smtClean="0"/>
            <a:t>Ценз </a:t>
          </a:r>
          <a:r>
            <a:rPr lang="uk-UA" dirty="0" err="1" smtClean="0"/>
            <a:t>громадягства</a:t>
          </a:r>
          <a:r>
            <a:rPr lang="uk-UA" dirty="0" smtClean="0"/>
            <a:t> </a:t>
          </a:r>
          <a:endParaRPr lang="ru-RU" dirty="0"/>
        </a:p>
      </dgm:t>
    </dgm:pt>
    <dgm:pt modelId="{366D5744-6CED-4FDB-83CB-F570C38E895E}" type="parTrans" cxnId="{C555BB4E-6C54-4661-A6DA-0758F9FCCF20}">
      <dgm:prSet/>
      <dgm:spPr/>
      <dgm:t>
        <a:bodyPr/>
        <a:lstStyle/>
        <a:p>
          <a:endParaRPr lang="ru-RU"/>
        </a:p>
      </dgm:t>
    </dgm:pt>
    <dgm:pt modelId="{89FAE3E6-8F4E-475B-808A-24274DDFB8DF}" type="sibTrans" cxnId="{C555BB4E-6C54-4661-A6DA-0758F9FCCF20}">
      <dgm:prSet/>
      <dgm:spPr/>
      <dgm:t>
        <a:bodyPr/>
        <a:lstStyle/>
        <a:p>
          <a:endParaRPr lang="ru-RU"/>
        </a:p>
      </dgm:t>
    </dgm:pt>
    <dgm:pt modelId="{6B4530AC-75C7-4DCD-9993-C9819D3108F2}">
      <dgm:prSet phldrT="[Текст]"/>
      <dgm:spPr>
        <a:solidFill>
          <a:schemeClr val="bg1">
            <a:lumMod val="65000"/>
            <a:lumOff val="35000"/>
          </a:schemeClr>
        </a:solidFill>
      </dgm:spPr>
      <dgm:t>
        <a:bodyPr/>
        <a:lstStyle/>
        <a:p>
          <a:r>
            <a:rPr lang="uk-UA" dirty="0" smtClean="0"/>
            <a:t>Віковий ценз </a:t>
          </a:r>
          <a:endParaRPr lang="ru-RU" dirty="0"/>
        </a:p>
      </dgm:t>
    </dgm:pt>
    <dgm:pt modelId="{B3141EF4-9FD0-43D4-9F7E-89C90CCBDD58}" type="parTrans" cxnId="{760C03D3-638B-460C-8276-1963B189738F}">
      <dgm:prSet/>
      <dgm:spPr/>
      <dgm:t>
        <a:bodyPr/>
        <a:lstStyle/>
        <a:p>
          <a:endParaRPr lang="ru-RU"/>
        </a:p>
      </dgm:t>
    </dgm:pt>
    <dgm:pt modelId="{51AEE514-9E76-4E85-A8FA-C253454F4147}" type="sibTrans" cxnId="{760C03D3-638B-460C-8276-1963B189738F}">
      <dgm:prSet/>
      <dgm:spPr/>
      <dgm:t>
        <a:bodyPr/>
        <a:lstStyle/>
        <a:p>
          <a:endParaRPr lang="ru-RU"/>
        </a:p>
      </dgm:t>
    </dgm:pt>
    <dgm:pt modelId="{E5D05331-E422-4194-B86E-938F9B95F10E}">
      <dgm:prSet phldrT="[Текст]"/>
      <dgm:spPr>
        <a:solidFill>
          <a:schemeClr val="bg1">
            <a:lumMod val="65000"/>
            <a:lumOff val="35000"/>
          </a:schemeClr>
        </a:solidFill>
      </dgm:spPr>
      <dgm:t>
        <a:bodyPr/>
        <a:lstStyle/>
        <a:p>
          <a:r>
            <a:rPr lang="uk-UA" dirty="0" smtClean="0"/>
            <a:t>Майновий ценз </a:t>
          </a:r>
          <a:endParaRPr lang="ru-RU" dirty="0"/>
        </a:p>
      </dgm:t>
    </dgm:pt>
    <dgm:pt modelId="{FA258A90-7AEE-4752-960D-AF09D5974781}" type="parTrans" cxnId="{0DB46B78-C825-4859-A43B-82AC5EEF5FEB}">
      <dgm:prSet/>
      <dgm:spPr/>
      <dgm:t>
        <a:bodyPr/>
        <a:lstStyle/>
        <a:p>
          <a:endParaRPr lang="ru-RU"/>
        </a:p>
      </dgm:t>
    </dgm:pt>
    <dgm:pt modelId="{158A4249-06C6-4048-883F-A2F4A5CF4656}" type="sibTrans" cxnId="{0DB46B78-C825-4859-A43B-82AC5EEF5FEB}">
      <dgm:prSet/>
      <dgm:spPr/>
      <dgm:t>
        <a:bodyPr/>
        <a:lstStyle/>
        <a:p>
          <a:endParaRPr lang="ru-RU"/>
        </a:p>
      </dgm:t>
    </dgm:pt>
    <dgm:pt modelId="{3234E01F-E796-45D2-B811-90DFCF1BC0F2}">
      <dgm:prSet phldrT="[Текст]"/>
      <dgm:spPr>
        <a:solidFill>
          <a:schemeClr val="bg1">
            <a:lumMod val="65000"/>
            <a:lumOff val="35000"/>
          </a:schemeClr>
        </a:solidFill>
      </dgm:spPr>
      <dgm:t>
        <a:bodyPr/>
        <a:lstStyle/>
        <a:p>
          <a:r>
            <a:rPr lang="uk-UA" dirty="0" smtClean="0"/>
            <a:t>Ценз статі </a:t>
          </a:r>
          <a:endParaRPr lang="ru-RU" dirty="0"/>
        </a:p>
      </dgm:t>
    </dgm:pt>
    <dgm:pt modelId="{7A541EE5-136A-4888-925A-64E406F22CBE}" type="parTrans" cxnId="{F760A855-238D-4FEB-812F-F5A04076575F}">
      <dgm:prSet/>
      <dgm:spPr/>
      <dgm:t>
        <a:bodyPr/>
        <a:lstStyle/>
        <a:p>
          <a:endParaRPr lang="ru-RU"/>
        </a:p>
      </dgm:t>
    </dgm:pt>
    <dgm:pt modelId="{E7A86452-940E-4BD3-8B19-5D44C408AFA8}" type="sibTrans" cxnId="{F760A855-238D-4FEB-812F-F5A04076575F}">
      <dgm:prSet/>
      <dgm:spPr/>
      <dgm:t>
        <a:bodyPr/>
        <a:lstStyle/>
        <a:p>
          <a:endParaRPr lang="ru-RU"/>
        </a:p>
      </dgm:t>
    </dgm:pt>
    <dgm:pt modelId="{F3BF56DD-FD61-4D70-8329-04676FCCB59A}">
      <dgm:prSet phldrT="[Текст]"/>
      <dgm:spPr>
        <a:solidFill>
          <a:schemeClr val="bg1">
            <a:lumMod val="65000"/>
            <a:lumOff val="35000"/>
          </a:schemeClr>
        </a:solidFill>
      </dgm:spPr>
      <dgm:t>
        <a:bodyPr/>
        <a:lstStyle/>
        <a:p>
          <a:r>
            <a:rPr lang="uk-UA" dirty="0" smtClean="0"/>
            <a:t>Моральний ценз </a:t>
          </a:r>
          <a:endParaRPr lang="ru-RU" dirty="0"/>
        </a:p>
      </dgm:t>
    </dgm:pt>
    <dgm:pt modelId="{239473D0-BB78-4B3B-AD1F-66E0A4BA9CEE}" type="parTrans" cxnId="{2A0E1482-35C2-4C46-A5B5-03A501BBF643}">
      <dgm:prSet/>
      <dgm:spPr/>
      <dgm:t>
        <a:bodyPr/>
        <a:lstStyle/>
        <a:p>
          <a:endParaRPr lang="ru-RU"/>
        </a:p>
      </dgm:t>
    </dgm:pt>
    <dgm:pt modelId="{3ECA8642-E437-4226-A40D-9245237B06B6}" type="sibTrans" cxnId="{2A0E1482-35C2-4C46-A5B5-03A501BBF643}">
      <dgm:prSet/>
      <dgm:spPr/>
      <dgm:t>
        <a:bodyPr/>
        <a:lstStyle/>
        <a:p>
          <a:endParaRPr lang="ru-RU"/>
        </a:p>
      </dgm:t>
    </dgm:pt>
    <dgm:pt modelId="{ED7672AC-E24B-4F67-A0CC-582F27665CCA}" type="pres">
      <dgm:prSet presAssocID="{C3426B51-15B8-463D-8222-27514B564C6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8FE04F-82BD-4F82-BB6E-8262233AF332}" type="pres">
      <dgm:prSet presAssocID="{1F4DF552-62C9-4935-9EF4-C3CD09CB8E0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DEED6C-4093-48DD-82CD-E388145AEAF3}" type="pres">
      <dgm:prSet presAssocID="{16812667-8689-4205-B387-65A4641A10CF}" presName="sibTrans" presStyleCnt="0"/>
      <dgm:spPr/>
    </dgm:pt>
    <dgm:pt modelId="{5E1C54D9-439D-4A2E-9E0C-028107AF17EB}" type="pres">
      <dgm:prSet presAssocID="{1FBEBCC3-16EC-41EB-B83B-DC86C9F4392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9391A2-5787-40B6-B94F-7B42B7C58362}" type="pres">
      <dgm:prSet presAssocID="{89FAE3E6-8F4E-475B-808A-24274DDFB8DF}" presName="sibTrans" presStyleCnt="0"/>
      <dgm:spPr/>
    </dgm:pt>
    <dgm:pt modelId="{82473160-DFDD-46D8-8924-E00E14FD2C95}" type="pres">
      <dgm:prSet presAssocID="{6B4530AC-75C7-4DCD-9993-C9819D3108F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2DEF3C-A466-4BC1-B895-C8611A983D22}" type="pres">
      <dgm:prSet presAssocID="{51AEE514-9E76-4E85-A8FA-C253454F4147}" presName="sibTrans" presStyleCnt="0"/>
      <dgm:spPr/>
    </dgm:pt>
    <dgm:pt modelId="{C6E8D53E-BBCA-4569-9522-9FE27A7C5466}" type="pres">
      <dgm:prSet presAssocID="{E5D05331-E422-4194-B86E-938F9B95F10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799DE4-4671-446D-9CA5-5A7598B19A7F}" type="pres">
      <dgm:prSet presAssocID="{158A4249-06C6-4048-883F-A2F4A5CF4656}" presName="sibTrans" presStyleCnt="0"/>
      <dgm:spPr/>
    </dgm:pt>
    <dgm:pt modelId="{EC320096-933D-4885-9D27-A882B6AA0CE4}" type="pres">
      <dgm:prSet presAssocID="{3234E01F-E796-45D2-B811-90DFCF1BC0F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3730F7-5CD3-4680-ADD3-6F501F05D8F2}" type="pres">
      <dgm:prSet presAssocID="{E7A86452-940E-4BD3-8B19-5D44C408AFA8}" presName="sibTrans" presStyleCnt="0"/>
      <dgm:spPr/>
    </dgm:pt>
    <dgm:pt modelId="{0AB43357-8BC6-41C7-B5F9-9C49F27FCE50}" type="pres">
      <dgm:prSet presAssocID="{F3BF56DD-FD61-4D70-8329-04676FCCB59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0E1482-35C2-4C46-A5B5-03A501BBF643}" srcId="{C3426B51-15B8-463D-8222-27514B564C6B}" destId="{F3BF56DD-FD61-4D70-8329-04676FCCB59A}" srcOrd="5" destOrd="0" parTransId="{239473D0-BB78-4B3B-AD1F-66E0A4BA9CEE}" sibTransId="{3ECA8642-E437-4226-A40D-9245237B06B6}"/>
    <dgm:cxn modelId="{B3DF14A4-A832-42D3-BF31-16D0A658E83F}" type="presOf" srcId="{1FBEBCC3-16EC-41EB-B83B-DC86C9F4392F}" destId="{5E1C54D9-439D-4A2E-9E0C-028107AF17EB}" srcOrd="0" destOrd="0" presId="urn:microsoft.com/office/officeart/2005/8/layout/default#1"/>
    <dgm:cxn modelId="{F760A855-238D-4FEB-812F-F5A04076575F}" srcId="{C3426B51-15B8-463D-8222-27514B564C6B}" destId="{3234E01F-E796-45D2-B811-90DFCF1BC0F2}" srcOrd="4" destOrd="0" parTransId="{7A541EE5-136A-4888-925A-64E406F22CBE}" sibTransId="{E7A86452-940E-4BD3-8B19-5D44C408AFA8}"/>
    <dgm:cxn modelId="{BED8B80E-F957-4E16-BD40-C654C3DDC950}" type="presOf" srcId="{1F4DF552-62C9-4935-9EF4-C3CD09CB8E05}" destId="{B48FE04F-82BD-4F82-BB6E-8262233AF332}" srcOrd="0" destOrd="0" presId="urn:microsoft.com/office/officeart/2005/8/layout/default#1"/>
    <dgm:cxn modelId="{E2F05263-6B56-4ABE-ADF6-B8694770DDEE}" type="presOf" srcId="{E5D05331-E422-4194-B86E-938F9B95F10E}" destId="{C6E8D53E-BBCA-4569-9522-9FE27A7C5466}" srcOrd="0" destOrd="0" presId="urn:microsoft.com/office/officeart/2005/8/layout/default#1"/>
    <dgm:cxn modelId="{C555BB4E-6C54-4661-A6DA-0758F9FCCF20}" srcId="{C3426B51-15B8-463D-8222-27514B564C6B}" destId="{1FBEBCC3-16EC-41EB-B83B-DC86C9F4392F}" srcOrd="1" destOrd="0" parTransId="{366D5744-6CED-4FDB-83CB-F570C38E895E}" sibTransId="{89FAE3E6-8F4E-475B-808A-24274DDFB8DF}"/>
    <dgm:cxn modelId="{49CD5FD0-F308-4E5B-926C-B603815DE181}" type="presOf" srcId="{C3426B51-15B8-463D-8222-27514B564C6B}" destId="{ED7672AC-E24B-4F67-A0CC-582F27665CCA}" srcOrd="0" destOrd="0" presId="urn:microsoft.com/office/officeart/2005/8/layout/default#1"/>
    <dgm:cxn modelId="{DBDD6A00-FBDD-4EA7-860B-D2EE9ADA1F89}" type="presOf" srcId="{6B4530AC-75C7-4DCD-9993-C9819D3108F2}" destId="{82473160-DFDD-46D8-8924-E00E14FD2C95}" srcOrd="0" destOrd="0" presId="urn:microsoft.com/office/officeart/2005/8/layout/default#1"/>
    <dgm:cxn modelId="{E5AE723E-68F5-4C2D-8822-C36394A4C7BD}" type="presOf" srcId="{3234E01F-E796-45D2-B811-90DFCF1BC0F2}" destId="{EC320096-933D-4885-9D27-A882B6AA0CE4}" srcOrd="0" destOrd="0" presId="urn:microsoft.com/office/officeart/2005/8/layout/default#1"/>
    <dgm:cxn modelId="{72460349-2579-4FB4-BE9D-7331F80C91D5}" srcId="{C3426B51-15B8-463D-8222-27514B564C6B}" destId="{1F4DF552-62C9-4935-9EF4-C3CD09CB8E05}" srcOrd="0" destOrd="0" parTransId="{6B6A8E6F-AD8F-49C3-8390-AD07F8001232}" sibTransId="{16812667-8689-4205-B387-65A4641A10CF}"/>
    <dgm:cxn modelId="{149C6478-4902-450F-A551-FD64DCC5F8E7}" type="presOf" srcId="{F3BF56DD-FD61-4D70-8329-04676FCCB59A}" destId="{0AB43357-8BC6-41C7-B5F9-9C49F27FCE50}" srcOrd="0" destOrd="0" presId="urn:microsoft.com/office/officeart/2005/8/layout/default#1"/>
    <dgm:cxn modelId="{760C03D3-638B-460C-8276-1963B189738F}" srcId="{C3426B51-15B8-463D-8222-27514B564C6B}" destId="{6B4530AC-75C7-4DCD-9993-C9819D3108F2}" srcOrd="2" destOrd="0" parTransId="{B3141EF4-9FD0-43D4-9F7E-89C90CCBDD58}" sibTransId="{51AEE514-9E76-4E85-A8FA-C253454F4147}"/>
    <dgm:cxn modelId="{0DB46B78-C825-4859-A43B-82AC5EEF5FEB}" srcId="{C3426B51-15B8-463D-8222-27514B564C6B}" destId="{E5D05331-E422-4194-B86E-938F9B95F10E}" srcOrd="3" destOrd="0" parTransId="{FA258A90-7AEE-4752-960D-AF09D5974781}" sibTransId="{158A4249-06C6-4048-883F-A2F4A5CF4656}"/>
    <dgm:cxn modelId="{8D050054-097C-4D5A-B331-6815404009F0}" type="presParOf" srcId="{ED7672AC-E24B-4F67-A0CC-582F27665CCA}" destId="{B48FE04F-82BD-4F82-BB6E-8262233AF332}" srcOrd="0" destOrd="0" presId="urn:microsoft.com/office/officeart/2005/8/layout/default#1"/>
    <dgm:cxn modelId="{96AF77BE-A84B-4315-8F12-B269ED24755D}" type="presParOf" srcId="{ED7672AC-E24B-4F67-A0CC-582F27665CCA}" destId="{42DEED6C-4093-48DD-82CD-E388145AEAF3}" srcOrd="1" destOrd="0" presId="urn:microsoft.com/office/officeart/2005/8/layout/default#1"/>
    <dgm:cxn modelId="{1FDD7329-D379-46E7-AEE1-5C9BCF6CB395}" type="presParOf" srcId="{ED7672AC-E24B-4F67-A0CC-582F27665CCA}" destId="{5E1C54D9-439D-4A2E-9E0C-028107AF17EB}" srcOrd="2" destOrd="0" presId="urn:microsoft.com/office/officeart/2005/8/layout/default#1"/>
    <dgm:cxn modelId="{00E4EDA8-6DE9-41B2-A13D-7BFD2F278F96}" type="presParOf" srcId="{ED7672AC-E24B-4F67-A0CC-582F27665CCA}" destId="{249391A2-5787-40B6-B94F-7B42B7C58362}" srcOrd="3" destOrd="0" presId="urn:microsoft.com/office/officeart/2005/8/layout/default#1"/>
    <dgm:cxn modelId="{A67D4D12-1943-4C95-A232-7EAA8C188153}" type="presParOf" srcId="{ED7672AC-E24B-4F67-A0CC-582F27665CCA}" destId="{82473160-DFDD-46D8-8924-E00E14FD2C95}" srcOrd="4" destOrd="0" presId="urn:microsoft.com/office/officeart/2005/8/layout/default#1"/>
    <dgm:cxn modelId="{BB169086-4452-4A3F-8037-EB540E1FC574}" type="presParOf" srcId="{ED7672AC-E24B-4F67-A0CC-582F27665CCA}" destId="{C22DEF3C-A466-4BC1-B895-C8611A983D22}" srcOrd="5" destOrd="0" presId="urn:microsoft.com/office/officeart/2005/8/layout/default#1"/>
    <dgm:cxn modelId="{C93937AE-B561-4CDA-8776-312CA01D0023}" type="presParOf" srcId="{ED7672AC-E24B-4F67-A0CC-582F27665CCA}" destId="{C6E8D53E-BBCA-4569-9522-9FE27A7C5466}" srcOrd="6" destOrd="0" presId="urn:microsoft.com/office/officeart/2005/8/layout/default#1"/>
    <dgm:cxn modelId="{51E25EEA-B78A-4C88-8E80-202FFC847808}" type="presParOf" srcId="{ED7672AC-E24B-4F67-A0CC-582F27665CCA}" destId="{79799DE4-4671-446D-9CA5-5A7598B19A7F}" srcOrd="7" destOrd="0" presId="urn:microsoft.com/office/officeart/2005/8/layout/default#1"/>
    <dgm:cxn modelId="{84277660-8AA5-4119-9CFE-29F1A12F964B}" type="presParOf" srcId="{ED7672AC-E24B-4F67-A0CC-582F27665CCA}" destId="{EC320096-933D-4885-9D27-A882B6AA0CE4}" srcOrd="8" destOrd="0" presId="urn:microsoft.com/office/officeart/2005/8/layout/default#1"/>
    <dgm:cxn modelId="{6621E3EF-BE91-4B3B-921B-B7AEE36B60D4}" type="presParOf" srcId="{ED7672AC-E24B-4F67-A0CC-582F27665CCA}" destId="{AE3730F7-5CD3-4680-ADD3-6F501F05D8F2}" srcOrd="9" destOrd="0" presId="urn:microsoft.com/office/officeart/2005/8/layout/default#1"/>
    <dgm:cxn modelId="{28EB634A-4793-4713-830E-E03B8117803F}" type="presParOf" srcId="{ED7672AC-E24B-4F67-A0CC-582F27665CCA}" destId="{0AB43357-8BC6-41C7-B5F9-9C49F27FCE50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4349C-870A-4364-A2C2-E08243734584}" type="datetimeFigureOut">
              <a:rPr lang="ru-RU"/>
              <a:pPr>
                <a:defRPr/>
              </a:pPr>
              <a:t>12.04.2014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726E8-3FAF-4C13-9777-ECDE886B80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C0F45-C991-4D04-B568-068E9FE05740}" type="datetimeFigureOut">
              <a:rPr lang="ru-RU"/>
              <a:pPr>
                <a:defRPr/>
              </a:pPr>
              <a:t>12.04.2014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231BA-6136-4004-A6CE-EBE4982106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88CC4-522A-4750-AA31-EE947D676D02}" type="datetimeFigureOut">
              <a:rPr lang="ru-RU"/>
              <a:pPr>
                <a:defRPr/>
              </a:pPr>
              <a:t>12.04.2014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9020D-28F0-474F-A0C2-D82674B450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8EE10-B608-458A-9FBE-AE3E82127D34}" type="datetimeFigureOut">
              <a:rPr lang="ru-RU"/>
              <a:pPr>
                <a:defRPr/>
              </a:pPr>
              <a:t>12.04.2014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EA5A9-DA15-4FEE-A22D-E273347D81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F369F-F594-43BD-82D4-92A2FBD7ED63}" type="datetimeFigureOut">
              <a:rPr lang="ru-RU"/>
              <a:pPr>
                <a:defRPr/>
              </a:pPr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51557-1CB9-4B48-9C5F-0F03436F4D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EDCFC-3905-43B1-AA1B-CB364F090D4B}" type="datetimeFigureOut">
              <a:rPr lang="ru-RU"/>
              <a:pPr>
                <a:defRPr/>
              </a:pPr>
              <a:t>12.04.2014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6F962-35FA-4404-91D8-95D2423A31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FEB75-AFDB-4607-95EA-F4DA22B6468D}" type="datetimeFigureOut">
              <a:rPr lang="ru-RU"/>
              <a:pPr>
                <a:defRPr/>
              </a:pPr>
              <a:t>12.04.2014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784EF-2FED-444F-AD56-E872A5E508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DA4B7-E204-4D98-90E9-02A4FC35A127}" type="datetimeFigureOut">
              <a:rPr lang="ru-RU"/>
              <a:pPr>
                <a:defRPr/>
              </a:pPr>
              <a:t>12.04.2014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1C074-60DD-4AA5-AB5A-2BBC17A4AC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00704-FA3E-47D6-9274-44627303718B}" type="datetimeFigureOut">
              <a:rPr lang="ru-RU"/>
              <a:pPr>
                <a:defRPr/>
              </a:pPr>
              <a:t>12.04.2014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6E583-5496-4B14-AEB4-AB6DCF359C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4DA7C-9756-4D89-9B60-5711BE2FA9D1}" type="datetimeFigureOut">
              <a:rPr lang="ru-RU"/>
              <a:pPr>
                <a:defRPr/>
              </a:pPr>
              <a:t>12.04.2014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874A8-867E-4058-9A5E-1A7BC2CB8C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2EBC7-17C4-4535-9D41-CAD1C9965650}" type="datetimeFigureOut">
              <a:rPr lang="ru-RU"/>
              <a:pPr>
                <a:defRPr/>
              </a:pPr>
              <a:t>12.04.2014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77418-A445-4270-8541-A72A4DCFE8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D3C7D2-AB09-499E-BFF7-D811F04BB950}" type="datetimeFigureOut">
              <a:rPr lang="ru-RU"/>
              <a:pPr>
                <a:defRPr/>
              </a:pPr>
              <a:t>12.04.2014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513510-8B36-4E69-8857-EB70C8281C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20" r:id="rId3"/>
    <p:sldLayoutId id="2147483717" r:id="rId4"/>
    <p:sldLayoutId id="2147483716" r:id="rId5"/>
    <p:sldLayoutId id="2147483715" r:id="rId6"/>
    <p:sldLayoutId id="2147483714" r:id="rId7"/>
    <p:sldLayoutId id="2147483713" r:id="rId8"/>
    <p:sldLayoutId id="2147483712" r:id="rId9"/>
    <p:sldLayoutId id="2147483711" r:id="rId10"/>
    <p:sldLayoutId id="21474837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  <a:noFill/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uk-UA" sz="4100" cap="none" smtClean="0">
                <a:ln>
                  <a:noFill/>
                </a:ln>
                <a:solidFill>
                  <a:schemeClr val="tx1"/>
                </a:solidFill>
                <a:effectLst/>
              </a:rPr>
              <a:t>Конституційне право зарубіжних країн</a:t>
            </a:r>
            <a:endParaRPr lang="ru-RU" sz="4100" cap="none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2341" name="Rectangle 5"/>
          <p:cNvSpPr>
            <a:spLocks noGrp="1"/>
          </p:cNvSpPr>
          <p:nvPr>
            <p:ph type="subTitle" idx="1"/>
          </p:nvPr>
        </p:nvSpPr>
        <p:spPr>
          <a:xfrm>
            <a:off x="1403350" y="3860800"/>
            <a:ext cx="6400800" cy="1752600"/>
          </a:xfrm>
        </p:spPr>
        <p:txBody>
          <a:bodyPr/>
          <a:lstStyle/>
          <a:p>
            <a:pPr marL="136525"/>
            <a:r>
              <a:rPr lang="uk-UA" smtClean="0"/>
              <a:t>Презентація виконана к.ю.н., ст. викладачем Бровченко Н.В.</a:t>
            </a:r>
            <a:endParaRPr lang="ru-RU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808662"/>
          </a:xfrm>
        </p:spPr>
        <p:txBody>
          <a:bodyPr>
            <a:normAutofit fontScale="250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6000" b="1" dirty="0" err="1" smtClean="0"/>
              <a:t>Об'єкт</a:t>
            </a:r>
            <a:r>
              <a:rPr lang="ru-RU" sz="6000" b="1" dirty="0" smtClean="0"/>
              <a:t> </a:t>
            </a:r>
            <a:r>
              <a:rPr lang="ru-RU" sz="6000" b="1" dirty="0" err="1" smtClean="0"/>
              <a:t>державно-правових</a:t>
            </a:r>
            <a:r>
              <a:rPr lang="ru-RU" sz="6000" b="1" dirty="0" smtClean="0"/>
              <a:t> </a:t>
            </a:r>
            <a:r>
              <a:rPr lang="ru-RU" sz="6000" b="1" dirty="0" err="1" smtClean="0"/>
              <a:t>відносин</a:t>
            </a:r>
            <a:r>
              <a:rPr lang="ru-RU" sz="6000" b="1" dirty="0" smtClean="0"/>
              <a:t> </a:t>
            </a:r>
            <a:r>
              <a:rPr lang="ru-RU" sz="6000" dirty="0" smtClean="0"/>
              <a:t>– </a:t>
            </a:r>
            <a:r>
              <a:rPr lang="ru-RU" sz="6000" dirty="0" err="1" smtClean="0"/>
              <a:t>це</a:t>
            </a:r>
            <a:r>
              <a:rPr lang="ru-RU" sz="6000" dirty="0" smtClean="0"/>
              <a:t> </a:t>
            </a:r>
            <a:r>
              <a:rPr lang="ru-RU" sz="6000" dirty="0" err="1" smtClean="0"/>
              <a:t>явище</a:t>
            </a:r>
            <a:r>
              <a:rPr lang="ru-RU" sz="6000" dirty="0" smtClean="0"/>
              <a:t>, </a:t>
            </a:r>
            <a:r>
              <a:rPr lang="ru-RU" sz="6000" dirty="0" err="1" smtClean="0"/>
              <a:t>матеріальна</a:t>
            </a:r>
            <a:r>
              <a:rPr lang="ru-RU" sz="6000" dirty="0" smtClean="0"/>
              <a:t> </a:t>
            </a:r>
            <a:r>
              <a:rPr lang="ru-RU" sz="6000" dirty="0" err="1" smtClean="0"/>
              <a:t>або</a:t>
            </a:r>
            <a:r>
              <a:rPr lang="ru-RU" sz="6000" dirty="0" smtClean="0"/>
              <a:t> духовна </a:t>
            </a:r>
            <a:r>
              <a:rPr lang="ru-RU" sz="6000" dirty="0" err="1" smtClean="0"/>
              <a:t>реальність</a:t>
            </a:r>
            <a:r>
              <a:rPr lang="ru-RU" sz="6000" dirty="0" smtClean="0"/>
              <a:t>, </a:t>
            </a:r>
            <a:r>
              <a:rPr lang="ru-RU" sz="6000" dirty="0" err="1" smtClean="0"/>
              <a:t>із</a:t>
            </a:r>
            <a:r>
              <a:rPr lang="ru-RU" sz="6000" dirty="0" smtClean="0"/>
              <a:t> приводу </a:t>
            </a:r>
            <a:r>
              <a:rPr lang="ru-RU" sz="6000" dirty="0" err="1" smtClean="0"/>
              <a:t>якої</a:t>
            </a:r>
            <a:r>
              <a:rPr lang="ru-RU" sz="6000" dirty="0" smtClean="0"/>
              <a:t> </a:t>
            </a:r>
            <a:r>
              <a:rPr lang="ru-RU" sz="6000" dirty="0" err="1" smtClean="0"/>
              <a:t>складаються</a:t>
            </a:r>
            <a:r>
              <a:rPr lang="ru-RU" sz="6000" dirty="0" smtClean="0"/>
              <a:t>, </a:t>
            </a:r>
            <a:r>
              <a:rPr lang="ru-RU" sz="6000" dirty="0" err="1" smtClean="0"/>
              <a:t>будуються</a:t>
            </a:r>
            <a:r>
              <a:rPr lang="ru-RU" sz="6000" dirty="0" smtClean="0"/>
              <a:t> </a:t>
            </a:r>
            <a:r>
              <a:rPr lang="ru-RU" sz="6000" dirty="0" err="1" smtClean="0"/>
              <a:t>відносини</a:t>
            </a:r>
            <a:r>
              <a:rPr lang="ru-RU" sz="6000" dirty="0" smtClean="0"/>
              <a:t>, </a:t>
            </a:r>
            <a:r>
              <a:rPr lang="ru-RU" sz="6000" dirty="0" err="1" smtClean="0"/>
              <a:t>регульовані</a:t>
            </a:r>
            <a:r>
              <a:rPr lang="ru-RU" sz="6000" dirty="0" smtClean="0"/>
              <a:t> </a:t>
            </a:r>
            <a:r>
              <a:rPr lang="ru-RU" sz="6000" dirty="0" err="1" smtClean="0"/>
              <a:t>конституційним</a:t>
            </a:r>
            <a:r>
              <a:rPr lang="ru-RU" sz="6000" dirty="0" smtClean="0"/>
              <a:t> (</a:t>
            </a:r>
            <a:r>
              <a:rPr lang="ru-RU" sz="6000" dirty="0" err="1" smtClean="0"/>
              <a:t>державним</a:t>
            </a:r>
            <a:r>
              <a:rPr lang="ru-RU" sz="6000" dirty="0" smtClean="0"/>
              <a:t>) правом. </a:t>
            </a:r>
            <a:r>
              <a:rPr lang="ru-RU" sz="6000" dirty="0" err="1" smtClean="0"/>
              <a:t>Учасники</a:t>
            </a:r>
            <a:r>
              <a:rPr lang="ru-RU" sz="6000" dirty="0" smtClean="0"/>
              <a:t> </a:t>
            </a:r>
            <a:r>
              <a:rPr lang="ru-RU" sz="6000" dirty="0" err="1" smtClean="0"/>
              <a:t>цих</a:t>
            </a:r>
            <a:r>
              <a:rPr lang="ru-RU" sz="6000" dirty="0" smtClean="0"/>
              <a:t> </a:t>
            </a:r>
            <a:r>
              <a:rPr lang="ru-RU" sz="6000" dirty="0" err="1" smtClean="0"/>
              <a:t>відносин</a:t>
            </a:r>
            <a:r>
              <a:rPr lang="ru-RU" sz="6000" dirty="0" smtClean="0"/>
              <a:t> </a:t>
            </a:r>
            <a:r>
              <a:rPr lang="ru-RU" sz="6000" dirty="0" err="1" smtClean="0"/>
              <a:t>мають</a:t>
            </a:r>
            <a:r>
              <a:rPr lang="ru-RU" sz="6000" dirty="0" smtClean="0"/>
              <a:t> </a:t>
            </a:r>
            <a:r>
              <a:rPr lang="ru-RU" sz="6000" dirty="0" err="1" smtClean="0"/>
              <a:t>інтерес</a:t>
            </a:r>
            <a:r>
              <a:rPr lang="ru-RU" sz="6000" dirty="0" smtClean="0"/>
              <a:t>, </a:t>
            </a:r>
            <a:r>
              <a:rPr lang="ru-RU" sz="6000" dirty="0" err="1" smtClean="0"/>
              <a:t>пов'язаний</a:t>
            </a:r>
            <a:r>
              <a:rPr lang="ru-RU" sz="6000" dirty="0" smtClean="0"/>
              <a:t> </a:t>
            </a:r>
            <a:r>
              <a:rPr lang="ru-RU" sz="6000" dirty="0" err="1" smtClean="0"/>
              <a:t>з</a:t>
            </a:r>
            <a:r>
              <a:rPr lang="ru-RU" sz="6000" dirty="0" smtClean="0"/>
              <a:t> </a:t>
            </a:r>
            <a:r>
              <a:rPr lang="ru-RU" sz="6000" dirty="0" err="1" smtClean="0"/>
              <a:t>конкретними</a:t>
            </a:r>
            <a:r>
              <a:rPr lang="ru-RU" sz="6000" dirty="0" smtClean="0"/>
              <a:t> </a:t>
            </a:r>
            <a:r>
              <a:rPr lang="ru-RU" sz="6000" dirty="0" err="1" smtClean="0"/>
              <a:t>об'єктами</a:t>
            </a:r>
            <a:r>
              <a:rPr lang="ru-RU" sz="6000" dirty="0" smtClean="0"/>
              <a:t>, </a:t>
            </a:r>
            <a:r>
              <a:rPr lang="ru-RU" sz="6000" dirty="0" err="1" smtClean="0"/>
              <a:t>і</a:t>
            </a:r>
            <a:r>
              <a:rPr lang="ru-RU" sz="6000" dirty="0" smtClean="0"/>
              <a:t> у </a:t>
            </a:r>
            <a:r>
              <a:rPr lang="ru-RU" sz="6000" dirty="0" err="1" smtClean="0"/>
              <a:t>зв'язку</a:t>
            </a:r>
            <a:r>
              <a:rPr lang="ru-RU" sz="6000" dirty="0" smtClean="0"/>
              <a:t> </a:t>
            </a:r>
            <a:r>
              <a:rPr lang="ru-RU" sz="6000" dirty="0" err="1" smtClean="0"/>
              <a:t>з</a:t>
            </a:r>
            <a:r>
              <a:rPr lang="ru-RU" sz="6000" dirty="0" smtClean="0"/>
              <a:t> </a:t>
            </a:r>
            <a:r>
              <a:rPr lang="ru-RU" sz="6000" dirty="0" err="1" smtClean="0"/>
              <a:t>цим</a:t>
            </a:r>
            <a:r>
              <a:rPr lang="ru-RU" sz="6000" dirty="0" smtClean="0"/>
              <a:t> </a:t>
            </a:r>
            <a:r>
              <a:rPr lang="ru-RU" sz="6000" dirty="0" err="1" smtClean="0"/>
              <a:t>реалізують</a:t>
            </a:r>
            <a:r>
              <a:rPr lang="ru-RU" sz="6000" dirty="0" smtClean="0"/>
              <a:t> </a:t>
            </a:r>
            <a:r>
              <a:rPr lang="ru-RU" sz="6000" dirty="0" err="1" smtClean="0"/>
              <a:t>свої</a:t>
            </a:r>
            <a:r>
              <a:rPr lang="ru-RU" sz="6000" dirty="0" smtClean="0"/>
              <a:t> </a:t>
            </a:r>
            <a:r>
              <a:rPr lang="ru-RU" sz="6000" dirty="0" err="1" smtClean="0"/>
              <a:t>повноваження</a:t>
            </a:r>
            <a:r>
              <a:rPr lang="ru-RU" sz="6000" dirty="0" smtClean="0"/>
              <a:t>, </a:t>
            </a:r>
            <a:r>
              <a:rPr lang="ru-RU" sz="6000" dirty="0" err="1" smtClean="0"/>
              <a:t>обов'язки</a:t>
            </a:r>
            <a:r>
              <a:rPr lang="ru-RU" sz="6000" dirty="0" smtClean="0"/>
              <a:t>, </a:t>
            </a:r>
            <a:r>
              <a:rPr lang="ru-RU" sz="6000" dirty="0" err="1" smtClean="0"/>
              <a:t>дотримуються</a:t>
            </a:r>
            <a:r>
              <a:rPr lang="ru-RU" sz="6000" dirty="0" smtClean="0"/>
              <a:t> </a:t>
            </a:r>
            <a:r>
              <a:rPr lang="ru-RU" sz="6000" dirty="0" err="1" smtClean="0"/>
              <a:t>заборон</a:t>
            </a:r>
            <a:r>
              <a:rPr lang="ru-RU" sz="6000" dirty="0" smtClean="0"/>
              <a:t> </a:t>
            </a:r>
            <a:r>
              <a:rPr lang="ru-RU" sz="6000" dirty="0" err="1" smtClean="0"/>
              <a:t>або</a:t>
            </a:r>
            <a:r>
              <a:rPr lang="ru-RU" sz="6000" dirty="0" smtClean="0"/>
              <a:t> </a:t>
            </a:r>
            <a:r>
              <a:rPr lang="ru-RU" sz="6000" dirty="0" err="1" smtClean="0"/>
              <a:t>порушують</a:t>
            </a:r>
            <a:r>
              <a:rPr lang="ru-RU" sz="6000" dirty="0" smtClean="0"/>
              <a:t> </a:t>
            </a:r>
            <a:r>
              <a:rPr lang="ru-RU" sz="6000" dirty="0" err="1" smtClean="0"/>
              <a:t>їх</a:t>
            </a:r>
            <a:r>
              <a:rPr lang="ru-RU" sz="6000" dirty="0" smtClean="0"/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60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6000" dirty="0" err="1" smtClean="0"/>
              <a:t>Об'єктами</a:t>
            </a:r>
            <a:r>
              <a:rPr lang="ru-RU" sz="6000" dirty="0" smtClean="0"/>
              <a:t> </a:t>
            </a:r>
            <a:r>
              <a:rPr lang="ru-RU" sz="6000" dirty="0" err="1" smtClean="0"/>
              <a:t>державно-правових</a:t>
            </a:r>
            <a:r>
              <a:rPr lang="ru-RU" sz="6000" dirty="0" smtClean="0"/>
              <a:t> </a:t>
            </a:r>
            <a:r>
              <a:rPr lang="ru-RU" sz="6000" dirty="0" err="1" smtClean="0"/>
              <a:t>відносин</a:t>
            </a:r>
            <a:r>
              <a:rPr lang="ru-RU" sz="6000" dirty="0" smtClean="0"/>
              <a:t> </a:t>
            </a:r>
            <a:r>
              <a:rPr lang="ru-RU" sz="6000" dirty="0" err="1" smtClean="0"/>
              <a:t>можна</a:t>
            </a:r>
            <a:r>
              <a:rPr lang="ru-RU" sz="6000" dirty="0" smtClean="0"/>
              <a:t> </a:t>
            </a:r>
            <a:r>
              <a:rPr lang="ru-RU" sz="6000" dirty="0" err="1" smtClean="0"/>
              <a:t>вважати</a:t>
            </a:r>
            <a:r>
              <a:rPr lang="ru-RU" sz="6000" dirty="0" smtClean="0"/>
              <a:t> </a:t>
            </a:r>
            <a:r>
              <a:rPr lang="ru-RU" sz="6000" dirty="0" err="1" smtClean="0"/>
              <a:t>різноманітні</a:t>
            </a:r>
            <a:r>
              <a:rPr lang="ru-RU" sz="6000" dirty="0" smtClean="0"/>
              <a:t> </a:t>
            </a:r>
            <a:r>
              <a:rPr lang="ru-RU" sz="6000" dirty="0" err="1" smtClean="0"/>
              <a:t>явища</a:t>
            </a:r>
            <a:r>
              <a:rPr lang="ru-RU" sz="6000" dirty="0" smtClean="0"/>
              <a:t>. Такими </a:t>
            </a:r>
            <a:r>
              <a:rPr lang="ru-RU" sz="6000" dirty="0" err="1" smtClean="0"/>
              <a:t>об'єктами</a:t>
            </a:r>
            <a:r>
              <a:rPr lang="ru-RU" sz="6000" dirty="0" smtClean="0"/>
              <a:t> є: </a:t>
            </a:r>
            <a:r>
              <a:rPr lang="ru-RU" sz="6000" dirty="0" err="1" smtClean="0"/>
              <a:t>територія</a:t>
            </a:r>
            <a:r>
              <a:rPr lang="ru-RU" sz="6000" dirty="0" smtClean="0"/>
              <a:t>, </a:t>
            </a:r>
            <a:r>
              <a:rPr lang="ru-RU" sz="6000" dirty="0" err="1" smtClean="0"/>
              <a:t>кордони</a:t>
            </a:r>
            <a:r>
              <a:rPr lang="ru-RU" sz="6000" dirty="0" smtClean="0"/>
              <a:t>, </a:t>
            </a:r>
            <a:r>
              <a:rPr lang="ru-RU" sz="6000" dirty="0" err="1" smtClean="0"/>
              <a:t>державна</a:t>
            </a:r>
            <a:r>
              <a:rPr lang="ru-RU" sz="6000" dirty="0" smtClean="0"/>
              <a:t> </a:t>
            </a:r>
            <a:r>
              <a:rPr lang="ru-RU" sz="6000" dirty="0" err="1" smtClean="0"/>
              <a:t>символіка</a:t>
            </a:r>
            <a:r>
              <a:rPr lang="ru-RU" sz="6000" dirty="0" smtClean="0"/>
              <a:t>, </a:t>
            </a:r>
            <a:r>
              <a:rPr lang="ru-RU" sz="6000" dirty="0" err="1" smtClean="0"/>
              <a:t>столиця</a:t>
            </a:r>
            <a:r>
              <a:rPr lang="ru-RU" sz="6000" dirty="0" smtClean="0"/>
              <a:t>, бюджет, </a:t>
            </a:r>
            <a:r>
              <a:rPr lang="ru-RU" sz="6000" dirty="0" err="1" smtClean="0"/>
              <a:t>діяльність</a:t>
            </a:r>
            <a:r>
              <a:rPr lang="ru-RU" sz="6000" dirty="0" smtClean="0"/>
              <a:t> </a:t>
            </a:r>
            <a:r>
              <a:rPr lang="ru-RU" sz="6000" dirty="0" err="1" smtClean="0"/>
              <a:t>партій</a:t>
            </a:r>
            <a:r>
              <a:rPr lang="ru-RU" sz="6000" dirty="0" smtClean="0"/>
              <a:t> </a:t>
            </a:r>
            <a:r>
              <a:rPr lang="ru-RU" sz="6000" dirty="0" err="1" smtClean="0"/>
              <a:t>тощо</a:t>
            </a:r>
            <a:r>
              <a:rPr lang="ru-RU" sz="6000" dirty="0" smtClean="0"/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60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6000" dirty="0" err="1" smtClean="0"/>
              <a:t>Основним</a:t>
            </a:r>
            <a:r>
              <a:rPr lang="ru-RU" sz="6000" dirty="0" smtClean="0"/>
              <a:t> </a:t>
            </a:r>
            <a:r>
              <a:rPr lang="ru-RU" sz="6000" dirty="0" err="1" smtClean="0"/>
              <a:t>об'єктом</a:t>
            </a:r>
            <a:r>
              <a:rPr lang="ru-RU" sz="6000" dirty="0" smtClean="0"/>
              <a:t> </a:t>
            </a:r>
            <a:r>
              <a:rPr lang="ru-RU" sz="6000" dirty="0" err="1" smtClean="0"/>
              <a:t>державно-правових</a:t>
            </a:r>
            <a:r>
              <a:rPr lang="ru-RU" sz="6000" dirty="0" smtClean="0"/>
              <a:t> </a:t>
            </a:r>
            <a:r>
              <a:rPr lang="ru-RU" sz="6000" dirty="0" err="1" smtClean="0"/>
              <a:t>відносин</a:t>
            </a:r>
            <a:r>
              <a:rPr lang="ru-RU" sz="6000" dirty="0" smtClean="0"/>
              <a:t> </a:t>
            </a:r>
            <a:r>
              <a:rPr lang="ru-RU" sz="6000" dirty="0" err="1" smtClean="0"/>
              <a:t>слід</a:t>
            </a:r>
            <a:r>
              <a:rPr lang="ru-RU" sz="6000" dirty="0" smtClean="0"/>
              <a:t> </a:t>
            </a:r>
            <a:r>
              <a:rPr lang="ru-RU" sz="6000" dirty="0" err="1" smtClean="0"/>
              <a:t>вважати</a:t>
            </a:r>
            <a:r>
              <a:rPr lang="ru-RU" sz="6000" dirty="0" smtClean="0"/>
              <a:t> </a:t>
            </a:r>
            <a:r>
              <a:rPr lang="ru-RU" sz="6000" dirty="0" err="1" smtClean="0"/>
              <a:t>політичну</a:t>
            </a:r>
            <a:r>
              <a:rPr lang="ru-RU" sz="6000" dirty="0" smtClean="0"/>
              <a:t> </a:t>
            </a:r>
            <a:r>
              <a:rPr lang="ru-RU" sz="6000" dirty="0" err="1" smtClean="0"/>
              <a:t>владу</a:t>
            </a:r>
            <a:r>
              <a:rPr lang="ru-RU" sz="6000" dirty="0" smtClean="0"/>
              <a:t>, </a:t>
            </a:r>
            <a:r>
              <a:rPr lang="ru-RU" sz="6000" dirty="0" err="1" smtClean="0"/>
              <a:t>оскільки</a:t>
            </a:r>
            <a:r>
              <a:rPr lang="ru-RU" sz="6000" dirty="0" smtClean="0"/>
              <a:t> </a:t>
            </a:r>
            <a:r>
              <a:rPr lang="ru-RU" sz="6000" dirty="0" err="1" smtClean="0"/>
              <a:t>кожен</a:t>
            </a:r>
            <a:r>
              <a:rPr lang="ru-RU" sz="6000" dirty="0" smtClean="0"/>
              <a:t> </a:t>
            </a:r>
            <a:r>
              <a:rPr lang="ru-RU" sz="6000" dirty="0" err="1" smtClean="0"/>
              <a:t>їх</a:t>
            </a:r>
            <a:r>
              <a:rPr lang="ru-RU" sz="6000" dirty="0" smtClean="0"/>
              <a:t> </a:t>
            </a:r>
            <a:r>
              <a:rPr lang="ru-RU" sz="6000" dirty="0" err="1" smtClean="0"/>
              <a:t>учасник</a:t>
            </a:r>
            <a:r>
              <a:rPr lang="ru-RU" sz="6000" dirty="0" smtClean="0"/>
              <a:t> </a:t>
            </a:r>
            <a:r>
              <a:rPr lang="ru-RU" sz="6000" dirty="0" err="1" smtClean="0"/>
              <a:t>має</a:t>
            </a:r>
            <a:r>
              <a:rPr lang="ru-RU" sz="6000" dirty="0" smtClean="0"/>
              <a:t> </a:t>
            </a:r>
            <a:r>
              <a:rPr lang="ru-RU" sz="6000" dirty="0" err="1" smtClean="0"/>
              <a:t>прямий</a:t>
            </a:r>
            <a:r>
              <a:rPr lang="ru-RU" sz="6000" dirty="0" smtClean="0"/>
              <a:t> </a:t>
            </a:r>
            <a:r>
              <a:rPr lang="ru-RU" sz="6000" dirty="0" err="1" smtClean="0"/>
              <a:t>або</a:t>
            </a:r>
            <a:r>
              <a:rPr lang="ru-RU" sz="6000" dirty="0" smtClean="0"/>
              <a:t> </a:t>
            </a:r>
            <a:r>
              <a:rPr lang="ru-RU" sz="6000" dirty="0" err="1" smtClean="0"/>
              <a:t>непрямий</a:t>
            </a:r>
            <a:r>
              <a:rPr lang="ru-RU" sz="6000" dirty="0" smtClean="0"/>
              <a:t> </a:t>
            </a:r>
            <a:r>
              <a:rPr lang="ru-RU" sz="6000" dirty="0" err="1" smtClean="0"/>
              <a:t>інтерес</a:t>
            </a:r>
            <a:r>
              <a:rPr lang="ru-RU" sz="6000" dirty="0" smtClean="0"/>
              <a:t>, </a:t>
            </a:r>
            <a:r>
              <a:rPr lang="ru-RU" sz="6000" dirty="0" err="1" smtClean="0"/>
              <a:t>пов'язаний</a:t>
            </a:r>
            <a:r>
              <a:rPr lang="ru-RU" sz="6000" dirty="0" smtClean="0"/>
              <a:t> </a:t>
            </a:r>
            <a:r>
              <a:rPr lang="ru-RU" sz="6000" dirty="0" err="1" smtClean="0"/>
              <a:t>Ія</a:t>
            </a:r>
            <a:r>
              <a:rPr lang="ru-RU" sz="6000" dirty="0" smtClean="0"/>
              <a:t> </a:t>
            </a:r>
            <a:r>
              <a:rPr lang="ru-RU" sz="6000" dirty="0" err="1" smtClean="0"/>
              <a:t>владою</a:t>
            </a:r>
            <a:r>
              <a:rPr lang="ru-RU" sz="6000" dirty="0" smtClean="0"/>
              <a:t>. </a:t>
            </a:r>
            <a:r>
              <a:rPr lang="ru-RU" sz="6000" dirty="0" err="1" smtClean="0"/>
              <a:t>Він</a:t>
            </a:r>
            <a:r>
              <a:rPr lang="ru-RU" sz="6000" dirty="0" smtClean="0"/>
              <a:t> </a:t>
            </a:r>
            <a:r>
              <a:rPr lang="ru-RU" sz="6000" dirty="0" err="1" smtClean="0"/>
              <a:t>зацікавлений</a:t>
            </a:r>
            <a:r>
              <a:rPr lang="ru-RU" sz="6000" dirty="0" smtClean="0"/>
              <a:t> у </a:t>
            </a:r>
            <a:r>
              <a:rPr lang="ru-RU" sz="6000" dirty="0" err="1" smtClean="0"/>
              <a:t>застосуванні</a:t>
            </a:r>
            <a:r>
              <a:rPr lang="ru-RU" sz="6000" dirty="0" smtClean="0"/>
              <a:t> </a:t>
            </a:r>
            <a:r>
              <a:rPr lang="ru-RU" sz="6000" dirty="0" err="1" smtClean="0"/>
              <a:t>влади</a:t>
            </a:r>
            <a:r>
              <a:rPr lang="ru-RU" sz="6000" dirty="0" smtClean="0"/>
              <a:t> </a:t>
            </a:r>
            <a:r>
              <a:rPr lang="ru-RU" sz="6000" dirty="0" err="1" smtClean="0"/>
              <a:t>певним</a:t>
            </a:r>
            <a:r>
              <a:rPr lang="ru-RU" sz="6000" dirty="0" smtClean="0"/>
              <a:t> чином </a:t>
            </a:r>
            <a:r>
              <a:rPr lang="ru-RU" sz="6000" dirty="0" err="1" smtClean="0"/>
              <a:t>або</a:t>
            </a:r>
            <a:r>
              <a:rPr lang="ru-RU" sz="6000" dirty="0" smtClean="0"/>
              <a:t> в тому, </a:t>
            </a:r>
            <a:r>
              <a:rPr lang="ru-RU" sz="6000" dirty="0" err="1" smtClean="0"/>
              <a:t>щоб</a:t>
            </a:r>
            <a:r>
              <a:rPr lang="ru-RU" sz="6000" dirty="0" smtClean="0"/>
              <a:t> по </a:t>
            </a:r>
            <a:r>
              <a:rPr lang="ru-RU" sz="6000" dirty="0" err="1" smtClean="0"/>
              <a:t>можливості</a:t>
            </a:r>
            <a:r>
              <a:rPr lang="ru-RU" sz="6000" dirty="0" smtClean="0"/>
              <a:t> </a:t>
            </a:r>
            <a:r>
              <a:rPr lang="ru-RU" sz="6000" dirty="0" err="1" smtClean="0"/>
              <a:t>відсторонитися</a:t>
            </a:r>
            <a:r>
              <a:rPr lang="ru-RU" sz="6000" dirty="0" smtClean="0"/>
              <a:t> </a:t>
            </a:r>
            <a:r>
              <a:rPr lang="ru-RU" sz="6000" dirty="0" err="1" smtClean="0"/>
              <a:t>від</a:t>
            </a:r>
            <a:r>
              <a:rPr lang="ru-RU" sz="6000" dirty="0" smtClean="0"/>
              <a:t> </a:t>
            </a:r>
            <a:r>
              <a:rPr lang="ru-RU" sz="6000" dirty="0" err="1" smtClean="0"/>
              <a:t>неї</a:t>
            </a:r>
            <a:r>
              <a:rPr lang="ru-RU" sz="6000" dirty="0" smtClean="0"/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60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6000" dirty="0" err="1" smtClean="0"/>
              <a:t>Під</a:t>
            </a:r>
            <a:r>
              <a:rPr lang="ru-RU" sz="6000" dirty="0" smtClean="0"/>
              <a:t> </a:t>
            </a:r>
            <a:r>
              <a:rPr lang="ru-RU" sz="6000" dirty="0" err="1" smtClean="0"/>
              <a:t>змістом</a:t>
            </a:r>
            <a:r>
              <a:rPr lang="ru-RU" sz="6000" dirty="0" smtClean="0"/>
              <a:t> </a:t>
            </a:r>
            <a:r>
              <a:rPr lang="ru-RU" sz="6000" dirty="0" err="1" smtClean="0"/>
              <a:t>правовідносин</a:t>
            </a:r>
            <a:r>
              <a:rPr lang="ru-RU" sz="6000" dirty="0" smtClean="0"/>
              <a:t> </a:t>
            </a:r>
            <a:r>
              <a:rPr lang="ru-RU" sz="6000" dirty="0" err="1" smtClean="0"/>
              <a:t>маються</a:t>
            </a:r>
            <a:r>
              <a:rPr lang="ru-RU" sz="6000" dirty="0" smtClean="0"/>
              <a:t> на </a:t>
            </a:r>
            <a:r>
              <a:rPr lang="ru-RU" sz="6000" dirty="0" err="1" smtClean="0"/>
              <a:t>увазі</a:t>
            </a:r>
            <a:r>
              <a:rPr lang="ru-RU" sz="6000" dirty="0" smtClean="0"/>
              <a:t> права </a:t>
            </a:r>
            <a:r>
              <a:rPr lang="ru-RU" sz="6000" dirty="0" err="1" smtClean="0"/>
              <a:t>і</a:t>
            </a:r>
            <a:r>
              <a:rPr lang="ru-RU" sz="6000" dirty="0" smtClean="0"/>
              <a:t> </a:t>
            </a:r>
            <a:r>
              <a:rPr lang="ru-RU" sz="6000" dirty="0" err="1" smtClean="0"/>
              <a:t>свободи</a:t>
            </a:r>
            <a:r>
              <a:rPr lang="ru-RU" sz="6000" dirty="0" smtClean="0"/>
              <a:t>, заборони </a:t>
            </a:r>
            <a:r>
              <a:rPr lang="ru-RU" sz="6000" dirty="0" err="1" smtClean="0"/>
              <a:t>й</a:t>
            </a:r>
            <a:r>
              <a:rPr lang="ru-RU" sz="6000" dirty="0" smtClean="0"/>
              <a:t> </a:t>
            </a:r>
            <a:r>
              <a:rPr lang="ru-RU" sz="6000" dirty="0" err="1" smtClean="0"/>
              <a:t>обов'язки</a:t>
            </a:r>
            <a:r>
              <a:rPr lang="ru-RU" sz="6000" dirty="0" smtClean="0"/>
              <a:t>, </a:t>
            </a:r>
            <a:r>
              <a:rPr lang="ru-RU" sz="6000" dirty="0" err="1" smtClean="0"/>
              <a:t>які</a:t>
            </a:r>
            <a:r>
              <a:rPr lang="ru-RU" sz="6000" dirty="0" smtClean="0"/>
              <a:t> </a:t>
            </a:r>
            <a:r>
              <a:rPr lang="ru-RU" sz="6000" dirty="0" err="1" smtClean="0"/>
              <a:t>реалізують</a:t>
            </a:r>
            <a:r>
              <a:rPr lang="ru-RU" sz="6000" dirty="0" smtClean="0"/>
              <a:t> </a:t>
            </a:r>
            <a:r>
              <a:rPr lang="ru-RU" sz="6000" dirty="0" err="1" smtClean="0"/>
              <a:t>їхні</a:t>
            </a:r>
            <a:r>
              <a:rPr lang="ru-RU" sz="6000" dirty="0" smtClean="0"/>
              <a:t> </a:t>
            </a:r>
            <a:r>
              <a:rPr lang="ru-RU" sz="6000" dirty="0" err="1" smtClean="0"/>
              <a:t>учасники</a:t>
            </a:r>
            <a:r>
              <a:rPr lang="ru-RU" sz="6000" dirty="0" smtClean="0"/>
              <a:t>. </a:t>
            </a:r>
            <a:r>
              <a:rPr lang="ru-RU" sz="6000" dirty="0" err="1" smtClean="0"/>
              <a:t>Назвемо</a:t>
            </a:r>
            <a:r>
              <a:rPr lang="ru-RU" sz="6000" dirty="0" smtClean="0"/>
              <a:t> </a:t>
            </a:r>
            <a:r>
              <a:rPr lang="ru-RU" sz="6000" dirty="0" err="1" smtClean="0"/>
              <a:t>деякі</a:t>
            </a:r>
            <a:r>
              <a:rPr lang="ru-RU" sz="6000" dirty="0" smtClean="0"/>
              <a:t> </a:t>
            </a:r>
            <a:r>
              <a:rPr lang="ru-RU" sz="6000" dirty="0" err="1" smtClean="0"/>
              <a:t>особливості</a:t>
            </a:r>
            <a:r>
              <a:rPr lang="ru-RU" sz="6000" dirty="0" smtClean="0"/>
              <a:t> </a:t>
            </a:r>
            <a:r>
              <a:rPr lang="ru-RU" sz="6000" dirty="0" err="1" smtClean="0"/>
              <a:t>змісту</a:t>
            </a:r>
            <a:r>
              <a:rPr lang="ru-RU" sz="6000" dirty="0" smtClean="0"/>
              <a:t> </a:t>
            </a:r>
            <a:r>
              <a:rPr lang="ru-RU" sz="6000" dirty="0" err="1" smtClean="0"/>
              <a:t>державно-правових</a:t>
            </a:r>
            <a:r>
              <a:rPr lang="ru-RU" sz="6000" dirty="0" smtClean="0"/>
              <a:t> </a:t>
            </a:r>
            <a:r>
              <a:rPr lang="ru-RU" sz="6000" dirty="0" err="1" smtClean="0"/>
              <a:t>відносин</a:t>
            </a:r>
            <a:r>
              <a:rPr lang="ru-RU" sz="6000" dirty="0" smtClean="0"/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60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6000" b="1" dirty="0" err="1" smtClean="0"/>
              <a:t>Змістом</a:t>
            </a:r>
            <a:r>
              <a:rPr lang="ru-RU" sz="6000" b="1" dirty="0" smtClean="0"/>
              <a:t> </a:t>
            </a:r>
            <a:r>
              <a:rPr lang="ru-RU" sz="6000" b="1" dirty="0" err="1" smtClean="0"/>
              <a:t>відносин</a:t>
            </a:r>
            <a:r>
              <a:rPr lang="ru-RU" sz="6000" dirty="0" smtClean="0"/>
              <a:t>, у </a:t>
            </a:r>
            <a:r>
              <a:rPr lang="ru-RU" sz="6000" dirty="0" err="1" smtClean="0"/>
              <a:t>яких</a:t>
            </a:r>
            <a:r>
              <a:rPr lang="ru-RU" sz="6000" dirty="0" smtClean="0"/>
              <a:t> </a:t>
            </a:r>
            <a:r>
              <a:rPr lang="ru-RU" sz="6000" dirty="0" err="1" smtClean="0"/>
              <a:t>бере</a:t>
            </a:r>
            <a:r>
              <a:rPr lang="ru-RU" sz="6000" dirty="0" smtClean="0"/>
              <a:t> участь монарх, народ </a:t>
            </a:r>
            <a:r>
              <a:rPr lang="ru-RU" sz="6000" dirty="0" err="1" smtClean="0"/>
              <a:t>або</a:t>
            </a:r>
            <a:r>
              <a:rPr lang="ru-RU" sz="6000" dirty="0" smtClean="0"/>
              <a:t> держава (у тому </a:t>
            </a:r>
            <a:r>
              <a:rPr lang="ru-RU" sz="6000" dirty="0" err="1" smtClean="0"/>
              <a:t>числі</a:t>
            </a:r>
            <a:r>
              <a:rPr lang="ru-RU" sz="6000" dirty="0" smtClean="0"/>
              <a:t> </a:t>
            </a:r>
            <a:r>
              <a:rPr lang="ru-RU" sz="6000" dirty="0" err="1" smtClean="0"/>
              <a:t>суб'єкт</a:t>
            </a:r>
            <a:r>
              <a:rPr lang="ru-RU" sz="6000" dirty="0" smtClean="0"/>
              <a:t> </a:t>
            </a:r>
            <a:r>
              <a:rPr lang="ru-RU" sz="6000" dirty="0" err="1" smtClean="0"/>
              <a:t>федерації</a:t>
            </a:r>
            <a:r>
              <a:rPr lang="ru-RU" sz="6000" dirty="0" smtClean="0"/>
              <a:t>), </a:t>
            </a:r>
            <a:r>
              <a:rPr lang="ru-RU" sz="6000" dirty="0" err="1" smtClean="0"/>
              <a:t>є</a:t>
            </a:r>
            <a:r>
              <a:rPr lang="ru-RU" sz="6000" dirty="0" smtClean="0"/>
              <a:t> </a:t>
            </a:r>
            <a:r>
              <a:rPr lang="ru-RU" sz="6000" dirty="0" err="1" smtClean="0"/>
              <a:t>реалізований</a:t>
            </a:r>
            <a:r>
              <a:rPr lang="ru-RU" sz="6000" dirty="0" smtClean="0"/>
              <a:t> ними </a:t>
            </a:r>
            <a:r>
              <a:rPr lang="ru-RU" sz="6000" dirty="0" err="1" smtClean="0"/>
              <a:t>суверенітет</a:t>
            </a:r>
            <a:r>
              <a:rPr lang="ru-RU" sz="6000" dirty="0" smtClean="0"/>
              <a:t>. </a:t>
            </a:r>
            <a:r>
              <a:rPr lang="ru-RU" sz="6000" dirty="0" err="1" smtClean="0"/>
              <a:t>Поняття</a:t>
            </a:r>
            <a:r>
              <a:rPr lang="ru-RU" sz="6000" dirty="0" smtClean="0"/>
              <a:t> </a:t>
            </a:r>
            <a:r>
              <a:rPr lang="ru-RU" sz="6000" dirty="0" err="1" smtClean="0"/>
              <a:t>суверенітету</a:t>
            </a:r>
            <a:r>
              <a:rPr lang="ru-RU" sz="6000" dirty="0" smtClean="0"/>
              <a:t> </a:t>
            </a:r>
            <a:r>
              <a:rPr lang="ru-RU" sz="6000" dirty="0" err="1" smtClean="0"/>
              <a:t>має</a:t>
            </a:r>
            <a:r>
              <a:rPr lang="ru-RU" sz="6000" dirty="0" smtClean="0"/>
              <a:t> два </a:t>
            </a:r>
            <a:r>
              <a:rPr lang="ru-RU" sz="6000" dirty="0" err="1" smtClean="0"/>
              <a:t>аспекти</a:t>
            </a:r>
            <a:r>
              <a:rPr lang="ru-RU" sz="6000" dirty="0" smtClean="0"/>
              <a:t> – </a:t>
            </a:r>
            <a:r>
              <a:rPr lang="ru-RU" sz="6000" dirty="0" err="1" smtClean="0"/>
              <a:t>внутрішньополітичний</a:t>
            </a:r>
            <a:r>
              <a:rPr lang="ru-RU" sz="6000" dirty="0" smtClean="0"/>
              <a:t> </a:t>
            </a:r>
            <a:r>
              <a:rPr lang="ru-RU" sz="6000" dirty="0" err="1" smtClean="0"/>
              <a:t>і</a:t>
            </a:r>
            <a:r>
              <a:rPr lang="ru-RU" sz="6000" dirty="0" smtClean="0"/>
              <a:t> </a:t>
            </a:r>
            <a:r>
              <a:rPr lang="ru-RU" sz="6000" dirty="0" err="1" smtClean="0"/>
              <a:t>міжнародний</a:t>
            </a:r>
            <a:r>
              <a:rPr lang="ru-RU" sz="6000" dirty="0" smtClean="0"/>
              <a:t>. </a:t>
            </a:r>
            <a:r>
              <a:rPr lang="ru-RU" sz="6000" dirty="0" err="1" smtClean="0"/>
              <a:t>Суверенітет</a:t>
            </a:r>
            <a:r>
              <a:rPr lang="ru-RU" sz="6000" dirty="0" smtClean="0"/>
              <a:t> у </a:t>
            </a:r>
            <a:r>
              <a:rPr lang="ru-RU" sz="6000" dirty="0" err="1" smtClean="0"/>
              <a:t>міжнародному</a:t>
            </a:r>
            <a:r>
              <a:rPr lang="ru-RU" sz="6000" dirty="0" smtClean="0"/>
              <a:t> </a:t>
            </a:r>
            <a:r>
              <a:rPr lang="ru-RU" sz="6000" dirty="0" err="1" smtClean="0"/>
              <a:t>аспекті</a:t>
            </a:r>
            <a:r>
              <a:rPr lang="ru-RU" sz="6000" dirty="0" smtClean="0"/>
              <a:t> </a:t>
            </a:r>
            <a:r>
              <a:rPr lang="ru-RU" sz="6000" dirty="0" err="1" smtClean="0"/>
              <a:t>виглядає</a:t>
            </a:r>
            <a:r>
              <a:rPr lang="ru-RU" sz="6000" dirty="0" smtClean="0"/>
              <a:t> як </a:t>
            </a:r>
            <a:r>
              <a:rPr lang="ru-RU" sz="6000" dirty="0" err="1" smtClean="0"/>
              <a:t>незалежність</a:t>
            </a:r>
            <a:r>
              <a:rPr lang="ru-RU" sz="6000" dirty="0" smtClean="0"/>
              <a:t> </a:t>
            </a:r>
            <a:r>
              <a:rPr lang="ru-RU" sz="6000" dirty="0" err="1" smtClean="0"/>
              <a:t>держави</a:t>
            </a:r>
            <a:r>
              <a:rPr lang="ru-RU" sz="6000" dirty="0" smtClean="0"/>
              <a:t>, </a:t>
            </a:r>
            <a:r>
              <a:rPr lang="ru-RU" sz="6000" dirty="0" err="1" smtClean="0"/>
              <a:t>її</a:t>
            </a:r>
            <a:r>
              <a:rPr lang="ru-RU" sz="6000" dirty="0" smtClean="0"/>
              <a:t> право на </a:t>
            </a:r>
            <a:r>
              <a:rPr lang="ru-RU" sz="6000" dirty="0" err="1" smtClean="0"/>
              <a:t>рівних</a:t>
            </a:r>
            <a:r>
              <a:rPr lang="ru-RU" sz="6000" dirty="0" smtClean="0"/>
              <a:t> </a:t>
            </a:r>
            <a:r>
              <a:rPr lang="ru-RU" sz="6000" dirty="0" err="1" smtClean="0"/>
              <a:t>спілкуватися</a:t>
            </a:r>
            <a:r>
              <a:rPr lang="ru-RU" sz="6000" dirty="0" smtClean="0"/>
              <a:t> </a:t>
            </a:r>
            <a:r>
              <a:rPr lang="ru-RU" sz="6000" dirty="0" err="1" smtClean="0"/>
              <a:t>з</a:t>
            </a:r>
            <a:r>
              <a:rPr lang="ru-RU" sz="6000" dirty="0" smtClean="0"/>
              <a:t> </a:t>
            </a:r>
            <a:r>
              <a:rPr lang="ru-RU" sz="6000" dirty="0" err="1" smtClean="0"/>
              <a:t>іншими</a:t>
            </a:r>
            <a:r>
              <a:rPr lang="ru-RU" sz="6000" dirty="0" smtClean="0"/>
              <a:t> членами </a:t>
            </a:r>
            <a:r>
              <a:rPr lang="ru-RU" sz="6000" dirty="0" err="1" smtClean="0"/>
              <a:t>світового</a:t>
            </a:r>
            <a:r>
              <a:rPr lang="ru-RU" sz="6000" dirty="0" smtClean="0"/>
              <a:t> </a:t>
            </a:r>
            <a:r>
              <a:rPr lang="ru-RU" sz="6000" dirty="0" err="1" smtClean="0"/>
              <a:t>співтовариства</a:t>
            </a:r>
            <a:r>
              <a:rPr lang="ru-RU" sz="6000" dirty="0" smtClean="0"/>
              <a:t>, </a:t>
            </a:r>
            <a:r>
              <a:rPr lang="ru-RU" sz="6000" dirty="0" err="1" smtClean="0"/>
              <a:t>включаючи</a:t>
            </a:r>
            <a:r>
              <a:rPr lang="ru-RU" sz="6000" dirty="0" smtClean="0"/>
              <a:t> право на </a:t>
            </a:r>
            <a:r>
              <a:rPr lang="ru-RU" sz="6000" dirty="0" err="1" smtClean="0"/>
              <a:t>територіальну</a:t>
            </a:r>
            <a:r>
              <a:rPr lang="ru-RU" sz="6000" dirty="0" smtClean="0"/>
              <a:t> </a:t>
            </a:r>
            <a:r>
              <a:rPr lang="ru-RU" sz="6000" dirty="0" err="1" smtClean="0"/>
              <a:t>цілісність</a:t>
            </a:r>
            <a:r>
              <a:rPr lang="ru-RU" sz="6000" dirty="0" smtClean="0"/>
              <a:t>, </a:t>
            </a:r>
            <a:r>
              <a:rPr lang="ru-RU" sz="6000" dirty="0" err="1" smtClean="0"/>
              <a:t>невтручання</a:t>
            </a:r>
            <a:r>
              <a:rPr lang="ru-RU" sz="6000" dirty="0" smtClean="0"/>
              <a:t> </a:t>
            </a:r>
            <a:r>
              <a:rPr lang="ru-RU" sz="6000" dirty="0" err="1" smtClean="0"/>
              <a:t>інших</a:t>
            </a:r>
            <a:r>
              <a:rPr lang="ru-RU" sz="6000" dirty="0" smtClean="0"/>
              <a:t> </a:t>
            </a:r>
            <a:r>
              <a:rPr lang="ru-RU" sz="6000" dirty="0" err="1" smtClean="0"/>
              <a:t>країн</a:t>
            </a:r>
            <a:r>
              <a:rPr lang="ru-RU" sz="6000" dirty="0" smtClean="0"/>
              <a:t> у </a:t>
            </a:r>
            <a:r>
              <a:rPr lang="ru-RU" sz="6000" dirty="0" err="1" smtClean="0"/>
              <a:t>внутрішні</a:t>
            </a:r>
            <a:r>
              <a:rPr lang="ru-RU" sz="6000" dirty="0" smtClean="0"/>
              <a:t> </a:t>
            </a:r>
            <a:r>
              <a:rPr lang="ru-RU" sz="6000" dirty="0" err="1" smtClean="0"/>
              <a:t>справи</a:t>
            </a:r>
            <a:r>
              <a:rPr lang="ru-RU" sz="6000" dirty="0" smtClean="0"/>
              <a:t>. У </a:t>
            </a:r>
            <a:r>
              <a:rPr lang="ru-RU" sz="6000" dirty="0" err="1" smtClean="0"/>
              <a:t>цій</a:t>
            </a:r>
            <a:r>
              <a:rPr lang="ru-RU" sz="6000" dirty="0" smtClean="0"/>
              <a:t> </a:t>
            </a:r>
            <a:r>
              <a:rPr lang="ru-RU" sz="6000" dirty="0" err="1" smtClean="0"/>
              <a:t>частині</a:t>
            </a:r>
            <a:r>
              <a:rPr lang="ru-RU" sz="6000" dirty="0" smtClean="0"/>
              <a:t> </a:t>
            </a:r>
            <a:r>
              <a:rPr lang="ru-RU" sz="6000" dirty="0" err="1" smtClean="0"/>
              <a:t>суверенітет</a:t>
            </a:r>
            <a:r>
              <a:rPr lang="ru-RU" sz="6000" dirty="0" smtClean="0"/>
              <a:t> </a:t>
            </a:r>
            <a:r>
              <a:rPr lang="ru-RU" sz="6000" dirty="0" err="1" smtClean="0"/>
              <a:t>реалізується</a:t>
            </a:r>
            <a:r>
              <a:rPr lang="ru-RU" sz="6000" dirty="0" smtClean="0"/>
              <a:t> </a:t>
            </a:r>
            <a:r>
              <a:rPr lang="ru-RU" sz="6000" dirty="0" err="1" smtClean="0"/>
              <a:t>у</a:t>
            </a:r>
            <a:r>
              <a:rPr lang="ru-RU" sz="6000" dirty="0" smtClean="0"/>
              <a:t> </a:t>
            </a:r>
            <a:r>
              <a:rPr lang="ru-RU" sz="6000" dirty="0" err="1" smtClean="0"/>
              <a:t>відносинах</a:t>
            </a:r>
            <a:r>
              <a:rPr lang="ru-RU" sz="6000" dirty="0" smtClean="0"/>
              <a:t>, </a:t>
            </a:r>
            <a:r>
              <a:rPr lang="ru-RU" sz="6000" dirty="0" err="1" smtClean="0"/>
              <a:t>регульованих</a:t>
            </a:r>
            <a:r>
              <a:rPr lang="ru-RU" sz="6000" dirty="0" smtClean="0"/>
              <a:t> </a:t>
            </a:r>
            <a:r>
              <a:rPr lang="ru-RU" sz="6000" dirty="0" err="1" smtClean="0"/>
              <a:t>міжнародним</a:t>
            </a:r>
            <a:r>
              <a:rPr lang="ru-RU" sz="6000" dirty="0" smtClean="0"/>
              <a:t> правом. </a:t>
            </a:r>
            <a:r>
              <a:rPr lang="ru-RU" sz="6000" dirty="0" err="1" smtClean="0"/>
              <a:t>Внутрішня</a:t>
            </a:r>
            <a:r>
              <a:rPr lang="ru-RU" sz="6000" dirty="0" smtClean="0"/>
              <a:t> сторона </a:t>
            </a:r>
            <a:r>
              <a:rPr lang="ru-RU" sz="6000" dirty="0" err="1" smtClean="0"/>
              <a:t>суверенітету</a:t>
            </a:r>
            <a:r>
              <a:rPr lang="ru-RU" sz="6000" dirty="0" smtClean="0"/>
              <a:t> </a:t>
            </a:r>
            <a:r>
              <a:rPr lang="ru-RU" sz="6000" dirty="0" err="1" smtClean="0"/>
              <a:t>полягає</a:t>
            </a:r>
            <a:r>
              <a:rPr lang="ru-RU" sz="6000" dirty="0" smtClean="0"/>
              <a:t> в тому, </a:t>
            </a:r>
            <a:r>
              <a:rPr lang="ru-RU" sz="6000" dirty="0" err="1" smtClean="0"/>
              <a:t>що</a:t>
            </a:r>
            <a:r>
              <a:rPr lang="ru-RU" sz="6000" dirty="0" smtClean="0"/>
              <a:t> монарх </a:t>
            </a:r>
            <a:r>
              <a:rPr lang="ru-RU" sz="6000" dirty="0" err="1" smtClean="0"/>
              <a:t>або</a:t>
            </a:r>
            <a:r>
              <a:rPr lang="ru-RU" sz="6000" dirty="0" smtClean="0"/>
              <a:t> народ </a:t>
            </a:r>
            <a:r>
              <a:rPr lang="ru-RU" sz="6000" dirty="0" err="1" smtClean="0"/>
              <a:t>мають</a:t>
            </a:r>
            <a:r>
              <a:rPr lang="ru-RU" sz="6000" dirty="0" smtClean="0"/>
              <a:t> </a:t>
            </a:r>
            <a:r>
              <a:rPr lang="ru-RU" sz="6000" dirty="0" err="1" smtClean="0"/>
              <a:t>власне</a:t>
            </a:r>
            <a:r>
              <a:rPr lang="ru-RU" sz="6000" dirty="0" smtClean="0"/>
              <a:t> право на </a:t>
            </a:r>
            <a:r>
              <a:rPr lang="ru-RU" sz="6000" dirty="0" err="1" smtClean="0"/>
              <a:t>владу</a:t>
            </a:r>
            <a:r>
              <a:rPr lang="ru-RU" sz="6000" dirty="0" smtClean="0"/>
              <a:t>. </a:t>
            </a:r>
            <a:r>
              <a:rPr lang="ru-RU" sz="6000" dirty="0" err="1" smtClean="0"/>
              <a:t>Це</a:t>
            </a:r>
            <a:r>
              <a:rPr lang="ru-RU" sz="6000" dirty="0" smtClean="0"/>
              <a:t> право </a:t>
            </a:r>
            <a:r>
              <a:rPr lang="ru-RU" sz="6000" dirty="0" err="1" smtClean="0"/>
              <a:t>може</a:t>
            </a:r>
            <a:r>
              <a:rPr lang="ru-RU" sz="6000" dirty="0" smtClean="0"/>
              <a:t> бути набутим, </a:t>
            </a:r>
            <a:r>
              <a:rPr lang="ru-RU" sz="6000" dirty="0" err="1" smtClean="0"/>
              <a:t>дарованим</a:t>
            </a:r>
            <a:r>
              <a:rPr lang="ru-RU" sz="6000" dirty="0" smtClean="0"/>
              <a:t>, </a:t>
            </a:r>
            <a:r>
              <a:rPr lang="ru-RU" sz="6000" dirty="0" err="1" smtClean="0"/>
              <a:t>але</a:t>
            </a:r>
            <a:r>
              <a:rPr lang="ru-RU" sz="6000" dirty="0" smtClean="0"/>
              <a:t> </a:t>
            </a:r>
            <a:r>
              <a:rPr lang="ru-RU" sz="6000" dirty="0" err="1" smtClean="0"/>
              <a:t>головна</a:t>
            </a:r>
            <a:r>
              <a:rPr lang="ru-RU" sz="6000" dirty="0" smtClean="0"/>
              <a:t> </a:t>
            </a:r>
            <a:r>
              <a:rPr lang="ru-RU" sz="6000" dirty="0" err="1" smtClean="0"/>
              <a:t>його</a:t>
            </a:r>
            <a:r>
              <a:rPr lang="ru-RU" sz="6000" dirty="0" smtClean="0"/>
              <a:t> </a:t>
            </a:r>
            <a:r>
              <a:rPr lang="ru-RU" sz="6000" dirty="0" err="1" smtClean="0"/>
              <a:t>властивість</a:t>
            </a:r>
            <a:r>
              <a:rPr lang="ru-RU" sz="6000" dirty="0" smtClean="0"/>
              <a:t> – </a:t>
            </a:r>
            <a:r>
              <a:rPr lang="ru-RU" sz="6000" dirty="0" err="1" smtClean="0"/>
              <a:t>невід</a:t>
            </a:r>
            <a:r>
              <a:rPr lang="ru-RU" sz="6000" dirty="0" smtClean="0"/>
              <a:t> </a:t>
            </a:r>
            <a:r>
              <a:rPr lang="ru-RU" sz="6000" dirty="0" err="1" smtClean="0"/>
              <a:t>ємність</a:t>
            </a:r>
            <a:r>
              <a:rPr lang="ru-RU" sz="6000" dirty="0" smtClean="0"/>
              <a:t>, </a:t>
            </a:r>
            <a:r>
              <a:rPr lang="ru-RU" sz="6000" dirty="0" err="1" smtClean="0"/>
              <a:t>невідчужуваність</a:t>
            </a:r>
            <a:r>
              <a:rPr lang="ru-RU" sz="6000" dirty="0" smtClean="0"/>
              <a:t> без </a:t>
            </a:r>
            <a:r>
              <a:rPr lang="ru-RU" sz="6000" dirty="0" err="1" smtClean="0"/>
              <a:t>згоди</a:t>
            </a:r>
            <a:r>
              <a:rPr lang="ru-RU" sz="6000" dirty="0" smtClean="0"/>
              <a:t> самого суверена. </a:t>
            </a:r>
            <a:r>
              <a:rPr lang="ru-RU" sz="6000" dirty="0" err="1" smtClean="0"/>
              <a:t>Державний</a:t>
            </a:r>
            <a:r>
              <a:rPr lang="ru-RU" sz="6000" dirty="0" smtClean="0"/>
              <a:t> </a:t>
            </a:r>
            <a:r>
              <a:rPr lang="ru-RU" sz="6000" dirty="0" err="1" smtClean="0"/>
              <a:t>суверенітет</a:t>
            </a:r>
            <a:r>
              <a:rPr lang="ru-RU" sz="6000" dirty="0" smtClean="0"/>
              <a:t> у </a:t>
            </a:r>
            <a:r>
              <a:rPr lang="ru-RU" sz="6000" dirty="0" err="1" smtClean="0"/>
              <a:t>внутрішньополітичному</a:t>
            </a:r>
            <a:r>
              <a:rPr lang="ru-RU" sz="6000" dirty="0" smtClean="0"/>
              <a:t> </a:t>
            </a:r>
            <a:r>
              <a:rPr lang="ru-RU" sz="6000" dirty="0" err="1" smtClean="0"/>
              <a:t>розумінні</a:t>
            </a:r>
            <a:r>
              <a:rPr lang="ru-RU" sz="6000" dirty="0" smtClean="0"/>
              <a:t> </a:t>
            </a:r>
            <a:r>
              <a:rPr lang="ru-RU" sz="6000" dirty="0" err="1" smtClean="0"/>
              <a:t>означає</a:t>
            </a:r>
            <a:r>
              <a:rPr lang="ru-RU" sz="6000" dirty="0" smtClean="0"/>
              <a:t> </a:t>
            </a:r>
            <a:r>
              <a:rPr lang="ru-RU" sz="6000" dirty="0" err="1" smtClean="0"/>
              <a:t>верховну</a:t>
            </a:r>
            <a:r>
              <a:rPr lang="ru-RU" sz="6000" dirty="0" smtClean="0"/>
              <a:t> </a:t>
            </a:r>
            <a:r>
              <a:rPr lang="ru-RU" sz="6000" dirty="0" err="1" smtClean="0"/>
              <a:t>юрисдикцію</a:t>
            </a:r>
            <a:r>
              <a:rPr lang="ru-RU" sz="6000" dirty="0" smtClean="0"/>
              <a:t>, </a:t>
            </a:r>
            <a:r>
              <a:rPr lang="ru-RU" sz="6000" dirty="0" err="1" smtClean="0"/>
              <a:t>владу</a:t>
            </a:r>
            <a:r>
              <a:rPr lang="ru-RU" sz="6000" dirty="0" smtClean="0"/>
              <a:t> </a:t>
            </a:r>
            <a:r>
              <a:rPr lang="ru-RU" sz="6000" dirty="0" err="1" smtClean="0"/>
              <a:t>держави</a:t>
            </a:r>
            <a:r>
              <a:rPr lang="ru-RU" sz="6000" dirty="0" smtClean="0"/>
              <a:t> на </a:t>
            </a:r>
            <a:r>
              <a:rPr lang="ru-RU" sz="6000" dirty="0" err="1" smtClean="0"/>
              <a:t>її</a:t>
            </a:r>
            <a:r>
              <a:rPr lang="ru-RU" sz="6000" dirty="0" smtClean="0"/>
              <a:t> </a:t>
            </a:r>
            <a:r>
              <a:rPr lang="ru-RU" sz="6000" dirty="0" err="1" smtClean="0"/>
              <a:t>території</a:t>
            </a:r>
            <a:r>
              <a:rPr lang="ru-RU" sz="6000" dirty="0" smtClean="0"/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6. Конституційне право як наука : поняття, предмет, метод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b="1" dirty="0" smtClean="0"/>
              <a:t>Наука конституційного права </a:t>
            </a:r>
            <a:r>
              <a:rPr lang="uk-UA" dirty="0" smtClean="0"/>
              <a:t>– галузева юридична наука, що являє собою цілісну систему знань, висновків та ідей щодо основ повновладдя народу, правового статусу людини і громадянина, організації та діяльності органів державної влади, засад місцевого самоврядування тощо.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b="1" dirty="0" smtClean="0"/>
              <a:t>По-перше, </a:t>
            </a:r>
            <a:r>
              <a:rPr lang="uk-UA" dirty="0" smtClean="0"/>
              <a:t>предметом дослідження даної науки виступає відповідна галузь національного права, наприклад, “ Державне право Англії ” тощо.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b="1" dirty="0" smtClean="0"/>
              <a:t>По-друге, </a:t>
            </a:r>
            <a:r>
              <a:rPr lang="uk-UA" dirty="0" smtClean="0"/>
              <a:t>предметом її дослідження виступають галузі державного (конституційного) права зарубіжних країн.  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Содержимое 2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85787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uk-UA" sz="1600" smtClean="0"/>
              <a:t>Наука державного (конституційного) права зарубіжних країн, як і кожна юридична наука, має свої методи дослідження, іншими словами свій методологічний інструментарій.</a:t>
            </a:r>
          </a:p>
          <a:p>
            <a:pPr eaLnBrk="1" hangingPunct="1">
              <a:buFont typeface="Wingdings 2" pitchFamily="18" charset="2"/>
              <a:buNone/>
            </a:pPr>
            <a:endParaRPr lang="uk-UA" sz="1600" smtClean="0"/>
          </a:p>
          <a:p>
            <a:pPr eaLnBrk="1" hangingPunct="1">
              <a:buFont typeface="Wingdings 2" pitchFamily="18" charset="2"/>
              <a:buNone/>
            </a:pPr>
            <a:r>
              <a:rPr lang="uk-UA" sz="1600" b="1" smtClean="0"/>
              <a:t> По-перше, </a:t>
            </a:r>
            <a:r>
              <a:rPr lang="uk-UA" sz="1600" smtClean="0"/>
              <a:t>застосовуються такі загальні методи як:</a:t>
            </a:r>
          </a:p>
          <a:p>
            <a:pPr eaLnBrk="1" hangingPunct="1">
              <a:buFont typeface="Wingdings 2" pitchFamily="18" charset="2"/>
              <a:buNone/>
            </a:pPr>
            <a:endParaRPr lang="uk-UA" sz="1600" smtClean="0"/>
          </a:p>
          <a:p>
            <a:pPr eaLnBrk="1" hangingPunct="1">
              <a:buFont typeface="Wingdings 2" pitchFamily="18" charset="2"/>
              <a:buNone/>
            </a:pPr>
            <a:r>
              <a:rPr lang="uk-UA" sz="1600" smtClean="0"/>
              <a:t>1)історичний  метод, що передбачає виявлення історичних обставин, які обумовили конституційно – правові явища, що вивчаються;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z="1600" smtClean="0"/>
              <a:t>2) системний метод, який допомагає визначити місце і роль кожного конституційно-правового інституту в системі права;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z="1600" smtClean="0"/>
              <a:t>3)структурно – функціональний метод, який допомагає визначити наскільки теорія тієї або іншої конституційної системи відповідає практиці.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z="1600" smtClean="0"/>
              <a:t>4)метод соціологічного аналізу, що виявляє соціальну ефективність прийнятих конституційно – правових рішень;</a:t>
            </a:r>
          </a:p>
          <a:p>
            <a:pPr eaLnBrk="1" hangingPunct="1">
              <a:buFont typeface="Wingdings 2" pitchFamily="18" charset="2"/>
              <a:buNone/>
            </a:pPr>
            <a:endParaRPr lang="uk-UA" sz="1600" smtClean="0"/>
          </a:p>
          <a:p>
            <a:pPr eaLnBrk="1" hangingPunct="1">
              <a:buFont typeface="Wingdings 2" pitchFamily="18" charset="2"/>
              <a:buNone/>
            </a:pPr>
            <a:r>
              <a:rPr lang="uk-UA" sz="1600" b="1" smtClean="0"/>
              <a:t>По-друге, </a:t>
            </a:r>
            <a:r>
              <a:rPr lang="uk-UA" sz="1600" smtClean="0"/>
              <a:t>конституційне право зарубіжних країн спирається на свої спеціальні методи:  </a:t>
            </a:r>
          </a:p>
          <a:p>
            <a:pPr eaLnBrk="1" hangingPunct="1">
              <a:buFont typeface="Wingdings 2" pitchFamily="18" charset="2"/>
              <a:buNone/>
            </a:pPr>
            <a:endParaRPr lang="uk-UA" sz="1600" smtClean="0"/>
          </a:p>
          <a:p>
            <a:pPr eaLnBrk="1" hangingPunct="1">
              <a:buFont typeface="Wingdings 2" pitchFamily="18" charset="2"/>
              <a:buNone/>
            </a:pPr>
            <a:r>
              <a:rPr lang="uk-UA" sz="1600" smtClean="0"/>
              <a:t>1.формально-догматичний, необхідні для з’ясування змісту нормативного матеріалу,  що досліджується.</a:t>
            </a:r>
          </a:p>
          <a:p>
            <a:pPr eaLnBrk="1" hangingPunct="1">
              <a:buFont typeface="Wingdings 2" pitchFamily="18" charset="2"/>
              <a:buNone/>
            </a:pPr>
            <a:endParaRPr lang="uk-UA" sz="1600" smtClean="0"/>
          </a:p>
          <a:p>
            <a:pPr eaLnBrk="1" hangingPunct="1">
              <a:buFont typeface="Wingdings 2" pitchFamily="18" charset="2"/>
              <a:buNone/>
            </a:pPr>
            <a:r>
              <a:rPr lang="uk-UA" sz="1600" smtClean="0"/>
              <a:t>2.поріняльно-правовий (компаративний), який за умов необхідності вивчення відповідних галузей права багатьох країн набуває особливого значення.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z="1600" smtClean="0"/>
              <a:t>  </a:t>
            </a:r>
            <a:endParaRPr lang="ru-RU" sz="1600" smtClean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7.Конституційне право як навчальна дисципліна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err="1" smtClean="0"/>
              <a:t>Узагальнюючи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 науки та </a:t>
            </a:r>
            <a:r>
              <a:rPr lang="ru-RU" dirty="0" err="1" smtClean="0"/>
              <a:t>зміст</a:t>
            </a:r>
            <a:r>
              <a:rPr lang="ru-RU" dirty="0" smtClean="0"/>
              <a:t> </a:t>
            </a:r>
            <a:r>
              <a:rPr lang="ru-RU" dirty="0" err="1" smtClean="0"/>
              <a:t>конкретних</a:t>
            </a:r>
            <a:r>
              <a:rPr lang="ru-RU" dirty="0" smtClean="0"/>
              <a:t> </a:t>
            </a:r>
            <a:r>
              <a:rPr lang="ru-RU" dirty="0" err="1" smtClean="0"/>
              <a:t>конституцій</a:t>
            </a:r>
            <a:r>
              <a:rPr lang="ru-RU" dirty="0" smtClean="0"/>
              <a:t>, </a:t>
            </a:r>
            <a:r>
              <a:rPr lang="ru-RU" dirty="0" err="1" smtClean="0"/>
              <a:t>конституційне</a:t>
            </a:r>
            <a:r>
              <a:rPr lang="ru-RU" dirty="0" smtClean="0"/>
              <a:t> право </a:t>
            </a:r>
            <a:r>
              <a:rPr lang="ru-RU" dirty="0" err="1" smtClean="0"/>
              <a:t>зарубіжних</a:t>
            </a:r>
            <a:r>
              <a:rPr lang="ru-RU" dirty="0" smtClean="0"/>
              <a:t> держав як </a:t>
            </a:r>
            <a:r>
              <a:rPr lang="ru-RU" dirty="0" err="1" smtClean="0"/>
              <a:t>навчальна</a:t>
            </a:r>
            <a:r>
              <a:rPr lang="ru-RU" dirty="0" smtClean="0"/>
              <a:t> </a:t>
            </a:r>
            <a:r>
              <a:rPr lang="ru-RU" dirty="0" err="1" smtClean="0"/>
              <a:t>дисципліна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порівняльно-правознавчий</a:t>
            </a:r>
            <a:r>
              <a:rPr lang="ru-RU" dirty="0" smtClean="0"/>
              <a:t> характер. Тому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будується</a:t>
            </a:r>
            <a:r>
              <a:rPr lang="ru-RU" dirty="0" smtClean="0"/>
              <a:t> за системою, яка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одного боку, </a:t>
            </a:r>
            <a:r>
              <a:rPr lang="ru-RU" dirty="0" err="1" smtClean="0"/>
              <a:t>узагальнювати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характерні</a:t>
            </a:r>
            <a:r>
              <a:rPr lang="ru-RU" dirty="0" smtClean="0"/>
              <a:t> (</a:t>
            </a:r>
            <a:r>
              <a:rPr lang="ru-RU" dirty="0" err="1" smtClean="0"/>
              <a:t>істотні</a:t>
            </a:r>
            <a:r>
              <a:rPr lang="ru-RU" dirty="0" smtClean="0"/>
              <a:t>) </a:t>
            </a:r>
            <a:r>
              <a:rPr lang="ru-RU" dirty="0" err="1" smtClean="0"/>
              <a:t>риси</a:t>
            </a:r>
            <a:r>
              <a:rPr lang="ru-RU" dirty="0" smtClean="0"/>
              <a:t> </a:t>
            </a:r>
            <a:r>
              <a:rPr lang="ru-RU" dirty="0" err="1" smtClean="0"/>
              <a:t>конституцій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зарубіжних</a:t>
            </a:r>
            <a:r>
              <a:rPr lang="ru-RU" dirty="0" smtClean="0"/>
              <a:t> держав, а </a:t>
            </a:r>
            <a:r>
              <a:rPr lang="ru-RU" dirty="0" err="1" smtClean="0"/>
              <a:t>з</a:t>
            </a:r>
            <a:r>
              <a:rPr lang="ru-RU" dirty="0" smtClean="0"/>
              <a:t> другого — </a:t>
            </a:r>
            <a:r>
              <a:rPr lang="ru-RU" dirty="0" err="1" smtClean="0"/>
              <a:t>аналізувати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відповідних</a:t>
            </a:r>
            <a:r>
              <a:rPr lang="ru-RU" dirty="0" smtClean="0"/>
              <a:t>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конституційних</a:t>
            </a:r>
            <a:r>
              <a:rPr lang="ru-RU" dirty="0" smtClean="0"/>
              <a:t> систем, </a:t>
            </a:r>
            <a:r>
              <a:rPr lang="ru-RU" dirty="0" err="1" smtClean="0"/>
              <a:t>підкреслюючи</a:t>
            </a:r>
            <a:r>
              <a:rPr lang="ru-RU" dirty="0" smtClean="0"/>
              <a:t> </a:t>
            </a:r>
            <a:r>
              <a:rPr lang="ru-RU" dirty="0" err="1" smtClean="0"/>
              <a:t>специфіку</a:t>
            </a:r>
            <a:r>
              <a:rPr lang="ru-RU" dirty="0" smtClean="0"/>
              <a:t> того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</a:t>
            </a:r>
            <a:r>
              <a:rPr lang="ru-RU" dirty="0" err="1" smtClean="0"/>
              <a:t>інституту</a:t>
            </a:r>
            <a:r>
              <a:rPr lang="ru-RU" dirty="0" smtClean="0"/>
              <a:t> </a:t>
            </a:r>
            <a:r>
              <a:rPr lang="ru-RU" dirty="0" err="1" smtClean="0"/>
              <a:t>конституційного</a:t>
            </a:r>
            <a:r>
              <a:rPr lang="ru-RU" dirty="0" smtClean="0"/>
              <a:t> права, правового статусу особи,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та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правового становища </a:t>
            </a:r>
            <a:r>
              <a:rPr lang="ru-RU" dirty="0" err="1" smtClean="0"/>
              <a:t>і</a:t>
            </a:r>
            <a:r>
              <a:rPr lang="ru-RU" dirty="0" smtClean="0"/>
              <a:t> т.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таким </a:t>
            </a:r>
            <a:r>
              <a:rPr lang="ru-RU" dirty="0" err="1" smtClean="0"/>
              <a:t>підходом</a:t>
            </a:r>
            <a:r>
              <a:rPr lang="ru-RU" dirty="0" smtClean="0"/>
              <a:t> </a:t>
            </a:r>
            <a:r>
              <a:rPr lang="ru-RU" dirty="0" err="1" smtClean="0"/>
              <a:t>стосовно</a:t>
            </a:r>
            <a:r>
              <a:rPr lang="ru-RU" dirty="0" smtClean="0"/>
              <a:t> </a:t>
            </a:r>
            <a:r>
              <a:rPr lang="ru-RU" dirty="0" err="1" smtClean="0"/>
              <a:t>узагальнення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будується</a:t>
            </a:r>
            <a:r>
              <a:rPr lang="ru-RU" dirty="0" smtClean="0"/>
              <a:t> система </a:t>
            </a:r>
            <a:r>
              <a:rPr lang="ru-RU" dirty="0" err="1" smtClean="0"/>
              <a:t>навчального</a:t>
            </a:r>
            <a:r>
              <a:rPr lang="ru-RU" dirty="0" smtClean="0"/>
              <a:t> курсу, де </a:t>
            </a:r>
            <a:r>
              <a:rPr lang="ru-RU" dirty="0" err="1" smtClean="0"/>
              <a:t>чітко</a:t>
            </a:r>
            <a:r>
              <a:rPr lang="ru-RU" dirty="0" smtClean="0"/>
              <a:t> </a:t>
            </a:r>
            <a:r>
              <a:rPr lang="ru-RU" dirty="0" err="1" smtClean="0"/>
              <a:t>розмежовані</a:t>
            </a:r>
            <a:r>
              <a:rPr lang="ru-RU" dirty="0" smtClean="0"/>
              <a:t> </a:t>
            </a:r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особлива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та </a:t>
            </a:r>
            <a:r>
              <a:rPr lang="ru-RU" dirty="0" err="1" smtClean="0"/>
              <a:t>сутності</a:t>
            </a:r>
            <a:r>
              <a:rPr lang="ru-RU" dirty="0" smtClean="0"/>
              <a:t> </a:t>
            </a:r>
            <a:r>
              <a:rPr lang="ru-RU" dirty="0" err="1" smtClean="0"/>
              <a:t>конституцій</a:t>
            </a:r>
            <a:r>
              <a:rPr lang="ru-RU" dirty="0" smtClean="0"/>
              <a:t>, </a:t>
            </a:r>
            <a:r>
              <a:rPr lang="ru-RU" dirty="0" err="1" smtClean="0"/>
              <a:t>конституційно-правової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суспільного</a:t>
            </a:r>
            <a:r>
              <a:rPr lang="ru-RU" dirty="0" smtClean="0"/>
              <a:t> ладу, </a:t>
            </a:r>
            <a:r>
              <a:rPr lang="ru-RU" dirty="0" err="1" smtClean="0"/>
              <a:t>конституційно-правового</a:t>
            </a:r>
            <a:r>
              <a:rPr lang="ru-RU" dirty="0" smtClean="0"/>
              <a:t> статусу </a:t>
            </a:r>
            <a:r>
              <a:rPr lang="ru-RU" dirty="0" err="1" smtClean="0"/>
              <a:t>людини</a:t>
            </a:r>
            <a:r>
              <a:rPr lang="ru-RU" dirty="0" smtClean="0"/>
              <a:t> та </a:t>
            </a:r>
            <a:r>
              <a:rPr lang="ru-RU" dirty="0" err="1" smtClean="0"/>
              <a:t>громадянина</a:t>
            </a:r>
            <a:r>
              <a:rPr lang="ru-RU" dirty="0" smtClean="0"/>
              <a:t>,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правління</a:t>
            </a:r>
            <a:r>
              <a:rPr lang="ru-RU" dirty="0" smtClean="0"/>
              <a:t>, </a:t>
            </a:r>
            <a:r>
              <a:rPr lang="ru-RU" dirty="0" err="1" smtClean="0"/>
              <a:t>виборів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референдуму,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err="1" smtClean="0"/>
              <a:t>Особлива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присвячується</a:t>
            </a:r>
            <a:r>
              <a:rPr lang="ru-RU" dirty="0" smtClean="0"/>
              <a:t> докладному </a:t>
            </a:r>
            <a:r>
              <a:rPr lang="ru-RU" dirty="0" err="1" smtClean="0"/>
              <a:t>аналізу</a:t>
            </a:r>
            <a:r>
              <a:rPr lang="ru-RU" dirty="0" smtClean="0"/>
              <a:t> та </a:t>
            </a:r>
            <a:r>
              <a:rPr lang="ru-RU" dirty="0" err="1" smtClean="0"/>
              <a:t>узагальненню</a:t>
            </a:r>
            <a:r>
              <a:rPr lang="ru-RU" dirty="0" smtClean="0"/>
              <a:t> </a:t>
            </a:r>
            <a:r>
              <a:rPr lang="ru-RU" dirty="0" err="1" smtClean="0"/>
              <a:t>конституційного</a:t>
            </a:r>
            <a:r>
              <a:rPr lang="ru-RU" dirty="0" smtClean="0"/>
              <a:t> права </a:t>
            </a:r>
            <a:r>
              <a:rPr lang="ru-RU" dirty="0" err="1" smtClean="0"/>
              <a:t>окремих</a:t>
            </a:r>
            <a:r>
              <a:rPr lang="ru-RU" dirty="0" smtClean="0"/>
              <a:t> держав </a:t>
            </a:r>
            <a:r>
              <a:rPr lang="ru-RU" dirty="0" err="1" smtClean="0"/>
              <a:t>світового</a:t>
            </a:r>
            <a:r>
              <a:rPr lang="ru-RU" dirty="0" smtClean="0"/>
              <a:t> </a:t>
            </a:r>
            <a:r>
              <a:rPr lang="ru-RU" dirty="0" err="1" smtClean="0"/>
              <a:t>співтовариства</a:t>
            </a:r>
            <a:r>
              <a:rPr lang="ru-RU" dirty="0" smtClean="0"/>
              <a:t>: США, </a:t>
            </a:r>
            <a:r>
              <a:rPr lang="ru-RU" dirty="0" err="1" smtClean="0"/>
              <a:t>Англії</a:t>
            </a:r>
            <a:r>
              <a:rPr lang="ru-RU" dirty="0" smtClean="0"/>
              <a:t>, </a:t>
            </a:r>
            <a:r>
              <a:rPr lang="ru-RU" dirty="0" err="1" smtClean="0"/>
              <a:t>Франції</a:t>
            </a:r>
            <a:r>
              <a:rPr lang="ru-RU" dirty="0" smtClean="0"/>
              <a:t>, </a:t>
            </a:r>
            <a:r>
              <a:rPr lang="ru-RU" dirty="0" err="1" smtClean="0"/>
              <a:t>Німеччини</a:t>
            </a:r>
            <a:r>
              <a:rPr lang="ru-RU" dirty="0" smtClean="0"/>
              <a:t>, </a:t>
            </a:r>
            <a:r>
              <a:rPr lang="ru-RU" dirty="0" err="1" smtClean="0"/>
              <a:t>Італії</a:t>
            </a:r>
            <a:r>
              <a:rPr lang="ru-RU" dirty="0" smtClean="0"/>
              <a:t>, </a:t>
            </a:r>
            <a:r>
              <a:rPr lang="ru-RU" dirty="0" err="1" smtClean="0"/>
              <a:t>Японії</a:t>
            </a:r>
            <a:r>
              <a:rPr lang="ru-RU" dirty="0" smtClean="0"/>
              <a:t>, </a:t>
            </a:r>
            <a:r>
              <a:rPr lang="ru-RU" dirty="0" err="1" smtClean="0"/>
              <a:t>Канади</a:t>
            </a:r>
            <a:r>
              <a:rPr lang="ru-RU" dirty="0" smtClean="0"/>
              <a:t>, </a:t>
            </a:r>
            <a:r>
              <a:rPr lang="ru-RU" dirty="0" err="1" smtClean="0"/>
              <a:t>Швеції</a:t>
            </a:r>
            <a:r>
              <a:rPr lang="ru-RU" dirty="0" smtClean="0"/>
              <a:t>, КНР, </a:t>
            </a:r>
            <a:r>
              <a:rPr lang="ru-RU" dirty="0" err="1" smtClean="0"/>
              <a:t>Польщі</a:t>
            </a:r>
            <a:r>
              <a:rPr lang="ru-RU" dirty="0" smtClean="0"/>
              <a:t>, </a:t>
            </a:r>
            <a:r>
              <a:rPr lang="ru-RU" dirty="0" err="1" smtClean="0"/>
              <a:t>Болгарії</a:t>
            </a:r>
            <a:r>
              <a:rPr lang="ru-RU" dirty="0" smtClean="0"/>
              <a:t>, </a:t>
            </a:r>
            <a:r>
              <a:rPr lang="ru-RU" dirty="0" err="1" smtClean="0"/>
              <a:t>Куби</a:t>
            </a:r>
            <a:r>
              <a:rPr lang="ru-RU" dirty="0" smtClean="0"/>
              <a:t>, </a:t>
            </a:r>
            <a:r>
              <a:rPr lang="ru-RU" dirty="0" err="1" smtClean="0"/>
              <a:t>В'єтнаму</a:t>
            </a:r>
            <a:r>
              <a:rPr lang="ru-RU" dirty="0" smtClean="0"/>
              <a:t>, </a:t>
            </a:r>
            <a:r>
              <a:rPr lang="ru-RU" dirty="0" err="1" smtClean="0"/>
              <a:t>Індії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  <a:r>
              <a:rPr lang="ru-RU" dirty="0" err="1" smtClean="0"/>
              <a:t>Причому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 </a:t>
            </a:r>
            <a:r>
              <a:rPr lang="ru-RU" dirty="0" err="1" smtClean="0"/>
              <a:t>узагальнюється</a:t>
            </a:r>
            <a:r>
              <a:rPr lang="ru-RU" dirty="0" smtClean="0"/>
              <a:t> по </a:t>
            </a:r>
            <a:r>
              <a:rPr lang="ru-RU" dirty="0" err="1" smtClean="0"/>
              <a:t>кожній</a:t>
            </a:r>
            <a:r>
              <a:rPr lang="ru-RU" dirty="0" smtClean="0"/>
              <a:t> </a:t>
            </a:r>
            <a:r>
              <a:rPr lang="ru-RU" dirty="0" err="1" smtClean="0"/>
              <a:t>державі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пропонується</a:t>
            </a:r>
            <a:r>
              <a:rPr lang="ru-RU" dirty="0" smtClean="0"/>
              <a:t> у </a:t>
            </a:r>
            <a:r>
              <a:rPr lang="ru-RU" dirty="0" err="1" smtClean="0"/>
              <a:t>загальній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курсу.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Будова </a:t>
            </a:r>
            <a:r>
              <a:rPr lang="ru-RU" dirty="0" err="1" smtClean="0"/>
              <a:t>навчального</a:t>
            </a:r>
            <a:r>
              <a:rPr lang="ru-RU" dirty="0" smtClean="0"/>
              <a:t> курсу на засадах </a:t>
            </a:r>
            <a:r>
              <a:rPr lang="ru-RU" dirty="0" err="1" smtClean="0"/>
              <a:t>порівняльного</a:t>
            </a:r>
            <a:r>
              <a:rPr lang="ru-RU" dirty="0" smtClean="0"/>
              <a:t> методу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органічне</a:t>
            </a:r>
            <a:r>
              <a:rPr lang="ru-RU" dirty="0" smtClean="0"/>
              <a:t> </a:t>
            </a:r>
            <a:r>
              <a:rPr lang="ru-RU" dirty="0" err="1" smtClean="0"/>
              <a:t>сполучення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особливого, </a:t>
            </a:r>
            <a:r>
              <a:rPr lang="ru-RU" dirty="0" err="1" smtClean="0"/>
              <a:t>властивого</a:t>
            </a:r>
            <a:r>
              <a:rPr lang="ru-RU" dirty="0" smtClean="0"/>
              <a:t> </a:t>
            </a:r>
            <a:r>
              <a:rPr lang="ru-RU" dirty="0" err="1" smtClean="0"/>
              <a:t>різним</a:t>
            </a:r>
            <a:r>
              <a:rPr lang="ru-RU" dirty="0" smtClean="0"/>
              <a:t> </a:t>
            </a:r>
            <a:r>
              <a:rPr lang="ru-RU" dirty="0" err="1" smtClean="0"/>
              <a:t>конституційним</a:t>
            </a:r>
            <a:r>
              <a:rPr lang="ru-RU" dirty="0" smtClean="0"/>
              <a:t> системам,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одночасним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аналітичних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синтетичних</a:t>
            </a:r>
            <a:r>
              <a:rPr lang="ru-RU" dirty="0" smtClean="0"/>
              <a:t> </a:t>
            </a:r>
            <a:r>
              <a:rPr lang="ru-RU" dirty="0" err="1" smtClean="0"/>
              <a:t>способів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правової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 </a:t>
            </a: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слід</a:t>
            </a:r>
            <a:r>
              <a:rPr lang="ru-RU" dirty="0" smtClean="0"/>
              <a:t> особливо </a:t>
            </a:r>
            <a:r>
              <a:rPr lang="ru-RU" dirty="0" err="1" smtClean="0"/>
              <a:t>підкреслити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загальних</a:t>
            </a:r>
            <a:r>
              <a:rPr lang="ru-RU" dirty="0" smtClean="0"/>
              <a:t> </a:t>
            </a:r>
            <a:r>
              <a:rPr lang="ru-RU" dirty="0" err="1" smtClean="0"/>
              <a:t>закономірностей</a:t>
            </a:r>
            <a:r>
              <a:rPr lang="ru-RU" dirty="0" smtClean="0"/>
              <a:t>, </a:t>
            </a:r>
            <a:r>
              <a:rPr lang="ru-RU" dirty="0" err="1" smtClean="0"/>
              <a:t>притаманних</a:t>
            </a:r>
            <a:r>
              <a:rPr lang="ru-RU" dirty="0" smtClean="0"/>
              <a:t> </a:t>
            </a:r>
            <a:r>
              <a:rPr lang="ru-RU" dirty="0" err="1" smtClean="0"/>
              <a:t>зарубіжним</a:t>
            </a:r>
            <a:r>
              <a:rPr lang="ru-RU" dirty="0" smtClean="0"/>
              <a:t> державам, </a:t>
            </a:r>
            <a:r>
              <a:rPr lang="ru-RU" dirty="0" err="1" smtClean="0"/>
              <a:t>можливе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пізнання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конституційно-правових</a:t>
            </a:r>
            <a:r>
              <a:rPr lang="ru-RU" dirty="0" smtClean="0"/>
              <a:t> систем та </a:t>
            </a:r>
            <a:r>
              <a:rPr lang="ru-RU" dirty="0" err="1" smtClean="0"/>
              <a:t>узагальнення</a:t>
            </a:r>
            <a:r>
              <a:rPr lang="ru-RU" dirty="0" smtClean="0"/>
              <a:t> </a:t>
            </a:r>
            <a:r>
              <a:rPr lang="ru-RU" dirty="0" err="1" smtClean="0"/>
              <a:t>правозастосувальної</a:t>
            </a:r>
            <a:r>
              <a:rPr lang="ru-RU" dirty="0" smtClean="0"/>
              <a:t> практики,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склалася</a:t>
            </a:r>
            <a:r>
              <a:rPr lang="ru-RU" dirty="0" smtClean="0"/>
              <a:t> за </a:t>
            </a:r>
            <a:r>
              <a:rPr lang="ru-RU" dirty="0" err="1" smtClean="0"/>
              <a:t>конкретно-історичних</a:t>
            </a:r>
            <a:r>
              <a:rPr lang="ru-RU" dirty="0" smtClean="0"/>
              <a:t> умов.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Функції конституції</a:t>
            </a:r>
            <a:endParaRPr lang="ru-RU" dirty="0"/>
          </a:p>
        </p:txBody>
      </p:sp>
      <p:sp>
        <p:nvSpPr>
          <p:cNvPr id="29698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71750" y="1857375"/>
            <a:ext cx="4214813" cy="714375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bg1"/>
                </a:solidFill>
              </a:rPr>
              <a:t>Юридична</a:t>
            </a:r>
            <a:r>
              <a:rPr lang="uk-UA" dirty="0">
                <a:solidFill>
                  <a:schemeClr val="bg1"/>
                </a:solidFill>
              </a:rPr>
              <a:t> – це основний закон законів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572000" y="2714625"/>
            <a:ext cx="428625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71750" y="3357563"/>
            <a:ext cx="4500563" cy="1143000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bg1"/>
                </a:solidFill>
              </a:rPr>
              <a:t>Політична</a:t>
            </a:r>
            <a:r>
              <a:rPr lang="uk-UA" dirty="0">
                <a:solidFill>
                  <a:schemeClr val="bg1"/>
                </a:solidFill>
              </a:rPr>
              <a:t> – визначення конституцією державного устрою, його відносин з окремими людьми та їх групами , служить правовою основою політичної системи</a:t>
            </a:r>
            <a:r>
              <a:rPr lang="uk-UA" dirty="0"/>
              <a:t>.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00313" y="5143500"/>
            <a:ext cx="4786312" cy="1143000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bg1"/>
                </a:solidFill>
              </a:rPr>
              <a:t>Ідеологічна</a:t>
            </a:r>
            <a:r>
              <a:rPr lang="uk-UA" dirty="0">
                <a:solidFill>
                  <a:schemeClr val="bg1"/>
                </a:solidFill>
              </a:rPr>
              <a:t>  - звернення конституції як авторитетного закону  до визнаних у суспільстві цінностей </a:t>
            </a:r>
            <a:r>
              <a:rPr lang="uk-UA" dirty="0"/>
              <a:t>.</a:t>
            </a:r>
            <a:endParaRPr lang="ru-RU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4643438" y="4572000"/>
            <a:ext cx="428625" cy="5000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200" dirty="0" smtClean="0"/>
              <a:t>2. Класифікація конституцій зарубіжних країн : мета та критерії класифікації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500174"/>
          <a:ext cx="8186766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663" y="2667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4.Форма і структура конституцій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28586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000" dirty="0" smtClean="0"/>
              <a:t>5.Способи прийняття та розробки конституції в зарубіжних країнах. Установчі збори (конституції Італії, Індії). </a:t>
            </a:r>
            <a:r>
              <a:rPr lang="uk-UA" sz="2000" dirty="0" err="1" smtClean="0"/>
              <a:t>Октройовані</a:t>
            </a:r>
            <a:r>
              <a:rPr lang="uk-UA" sz="2000" dirty="0" smtClean="0"/>
              <a:t> конституції. Порядок внесення змін і доповнень до конституції у зарубіжних країнах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dirty="0" smtClean="0"/>
              <a:t>Способи прийняття конституцій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uk-UA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uk-UA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uk-UA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uk-UA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1600" b="1" dirty="0" smtClean="0"/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1600" b="1" dirty="0" err="1" smtClean="0"/>
              <a:t>Установчі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збори</a:t>
            </a:r>
            <a:r>
              <a:rPr lang="ru-RU" sz="1600" b="1" dirty="0" smtClean="0"/>
              <a:t> </a:t>
            </a:r>
            <a:r>
              <a:rPr lang="ru-RU" sz="1600" dirty="0" smtClean="0"/>
              <a:t>–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виборний</a:t>
            </a:r>
            <a:r>
              <a:rPr lang="ru-RU" sz="1600" dirty="0" smtClean="0"/>
              <a:t> орган,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</a:t>
            </a:r>
            <a:r>
              <a:rPr lang="ru-RU" sz="1600" dirty="0" err="1" smtClean="0"/>
              <a:t>створюється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єдиною</a:t>
            </a:r>
            <a:r>
              <a:rPr lang="ru-RU" sz="1600" dirty="0" smtClean="0"/>
              <a:t> метою – </a:t>
            </a:r>
            <a:r>
              <a:rPr lang="ru-RU" sz="1600" dirty="0" err="1" smtClean="0"/>
              <a:t>підготувати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прийняти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конституцію</a:t>
            </a:r>
            <a:r>
              <a:rPr lang="ru-RU" sz="1600" dirty="0" smtClean="0"/>
              <a:t>.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виконання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завдання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збори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розпускаються</a:t>
            </a:r>
            <a:r>
              <a:rPr lang="ru-RU" sz="1600" dirty="0" smtClean="0"/>
              <a:t>. </a:t>
            </a:r>
            <a:r>
              <a:rPr lang="ru-RU" sz="1600" dirty="0" err="1" smtClean="0"/>
              <a:t>Зрозуміло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за </a:t>
            </a:r>
            <a:r>
              <a:rPr lang="ru-RU" sz="1600" dirty="0" err="1" smtClean="0"/>
              <a:t>такої</a:t>
            </a:r>
            <a:r>
              <a:rPr lang="ru-RU" sz="1600" dirty="0" smtClean="0"/>
              <a:t> мети до </a:t>
            </a:r>
            <a:r>
              <a:rPr lang="ru-RU" sz="1600" dirty="0" err="1" smtClean="0"/>
              <a:t>установчих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зборів</a:t>
            </a:r>
            <a:r>
              <a:rPr lang="ru-RU" sz="1600" dirty="0" smtClean="0"/>
              <a:t> </a:t>
            </a:r>
            <a:r>
              <a:rPr lang="ru-RU" sz="1600" dirty="0" err="1" smtClean="0"/>
              <a:t>обираються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фахівці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конституційного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</a:t>
            </a:r>
            <a:r>
              <a:rPr lang="ru-RU" sz="1600" dirty="0" err="1" smtClean="0"/>
              <a:t>галузей</a:t>
            </a:r>
            <a:r>
              <a:rPr lang="ru-RU" sz="1600" dirty="0" smtClean="0"/>
              <a:t> права, </a:t>
            </a:r>
            <a:r>
              <a:rPr lang="ru-RU" sz="1600" dirty="0" err="1" smtClean="0"/>
              <a:t>досвідчені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політики</a:t>
            </a:r>
            <a:r>
              <a:rPr lang="ru-RU" sz="1600" dirty="0" smtClean="0"/>
              <a:t>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. </a:t>
            </a:r>
            <a:r>
              <a:rPr lang="ru-RU" sz="1600" dirty="0" err="1" smtClean="0"/>
              <a:t>Конституції</a:t>
            </a:r>
            <a:r>
              <a:rPr lang="ru-RU" sz="1600" dirty="0" smtClean="0"/>
              <a:t>, </a:t>
            </a:r>
            <a:r>
              <a:rPr lang="ru-RU" sz="1600" dirty="0" err="1" smtClean="0"/>
              <a:t>прийняті</a:t>
            </a:r>
            <a:r>
              <a:rPr lang="ru-RU" sz="1600" dirty="0" smtClean="0"/>
              <a:t> </a:t>
            </a:r>
            <a:r>
              <a:rPr lang="ru-RU" sz="1600" dirty="0" err="1" smtClean="0"/>
              <a:t>установчими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зборами</a:t>
            </a:r>
            <a:r>
              <a:rPr lang="ru-RU" sz="1600" dirty="0" smtClean="0"/>
              <a:t>, </a:t>
            </a:r>
            <a:r>
              <a:rPr lang="ru-RU" sz="1600" dirty="0" err="1" smtClean="0"/>
              <a:t>характеризуються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професіоналізмом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підготовки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чіткістю</a:t>
            </a:r>
            <a:r>
              <a:rPr lang="ru-RU" sz="1600" dirty="0" smtClean="0"/>
              <a:t> </a:t>
            </a:r>
            <a:r>
              <a:rPr lang="ru-RU" sz="1600" dirty="0" err="1" smtClean="0"/>
              <a:t>структури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змісту</a:t>
            </a:r>
            <a:r>
              <a:rPr lang="ru-RU" sz="1600" dirty="0" smtClean="0"/>
              <a:t>; як правило, вони – </a:t>
            </a:r>
            <a:r>
              <a:rPr lang="ru-RU" sz="1600" dirty="0" err="1" smtClean="0"/>
              <a:t>найбільш</a:t>
            </a:r>
            <a:r>
              <a:rPr lang="ru-RU" sz="1600" dirty="0" smtClean="0"/>
              <a:t> </a:t>
            </a:r>
            <a:r>
              <a:rPr lang="ru-RU" sz="1600" dirty="0" err="1" smtClean="0"/>
              <a:t>демократичні</a:t>
            </a:r>
            <a:r>
              <a:rPr lang="ru-RU" sz="1600" dirty="0" smtClean="0"/>
              <a:t>.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прийняття</a:t>
            </a:r>
            <a:r>
              <a:rPr lang="ru-RU" sz="1600" dirty="0" smtClean="0"/>
              <a:t> </a:t>
            </a:r>
            <a:r>
              <a:rPr lang="ru-RU" sz="1600" dirty="0" err="1" smtClean="0"/>
              <a:t>установчими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зборами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конституція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бути </a:t>
            </a:r>
            <a:r>
              <a:rPr lang="ru-RU" sz="1600" dirty="0" err="1" smtClean="0"/>
              <a:t>винесена</a:t>
            </a:r>
            <a:r>
              <a:rPr lang="ru-RU" sz="1600" dirty="0" smtClean="0"/>
              <a:t> на референдум. У </a:t>
            </a:r>
            <a:r>
              <a:rPr lang="ru-RU" sz="1600" dirty="0" err="1" smtClean="0"/>
              <a:t>такий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спосіб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були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підготовлені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схвалені</a:t>
            </a:r>
            <a:r>
              <a:rPr lang="ru-RU" sz="1600" dirty="0" smtClean="0"/>
              <a:t> </a:t>
            </a:r>
            <a:r>
              <a:rPr lang="ru-RU" sz="1600" dirty="0" err="1" smtClean="0"/>
              <a:t>у</a:t>
            </a:r>
            <a:r>
              <a:rPr lang="ru-RU" sz="1600" dirty="0" smtClean="0"/>
              <a:t> </a:t>
            </a:r>
            <a:r>
              <a:rPr lang="ru-RU" sz="1600" dirty="0" err="1" smtClean="0"/>
              <a:t>ході</a:t>
            </a:r>
            <a:r>
              <a:rPr lang="ru-RU" sz="1600" dirty="0" smtClean="0"/>
              <a:t> референдуму </a:t>
            </a:r>
            <a:r>
              <a:rPr lang="ru-RU" sz="1600" dirty="0" err="1" smtClean="0"/>
              <a:t>Конституція</a:t>
            </a:r>
            <a:r>
              <a:rPr lang="ru-RU" sz="1600" dirty="0" smtClean="0"/>
              <a:t> </a:t>
            </a:r>
            <a:r>
              <a:rPr lang="ru-RU" sz="1600" dirty="0" err="1" smtClean="0"/>
              <a:t>Франції</a:t>
            </a:r>
            <a:r>
              <a:rPr lang="ru-RU" sz="1600" dirty="0" smtClean="0"/>
              <a:t> 1946 р., </a:t>
            </a:r>
            <a:r>
              <a:rPr lang="ru-RU" sz="1600" dirty="0" err="1" smtClean="0"/>
              <a:t>Конституція</a:t>
            </a:r>
            <a:r>
              <a:rPr lang="ru-RU" sz="1600" dirty="0" smtClean="0"/>
              <a:t> </a:t>
            </a:r>
            <a:r>
              <a:rPr lang="ru-RU" sz="1600" dirty="0" err="1" smtClean="0"/>
              <a:t>Італійської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Республіки</a:t>
            </a:r>
            <a:r>
              <a:rPr lang="ru-RU" sz="1600" dirty="0" smtClean="0"/>
              <a:t> 1947 р. та </a:t>
            </a:r>
            <a:r>
              <a:rPr lang="ru-RU" sz="1600" dirty="0" err="1" smtClean="0"/>
              <a:t>ін</a:t>
            </a:r>
            <a:r>
              <a:rPr lang="ru-RU" sz="1600" dirty="0" smtClean="0"/>
              <a:t>.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2286000" y="2286000"/>
            <a:ext cx="1000125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4429919" y="2570957"/>
            <a:ext cx="428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6072188" y="2286000"/>
            <a:ext cx="714375" cy="500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928688" y="2928938"/>
            <a:ext cx="2143125" cy="857250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виборчим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корпусом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643313" y="2928938"/>
            <a:ext cx="2071687" cy="857250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представницькими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органами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215063" y="2928938"/>
            <a:ext cx="2000250" cy="857250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главою </a:t>
            </a:r>
            <a:r>
              <a:rPr lang="ru-RU" sz="16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держави</a:t>
            </a:r>
            <a:r>
              <a:rPr lang="ru-RU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(Президент, Монарх)                                                                                       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4.Форма державного правління </a:t>
            </a:r>
            <a:endParaRPr lang="ru-RU" dirty="0"/>
          </a:p>
        </p:txBody>
      </p:sp>
      <p:sp>
        <p:nvSpPr>
          <p:cNvPr id="4403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b="1" smtClean="0"/>
              <a:t>Форма правління</a:t>
            </a:r>
            <a:r>
              <a:rPr lang="ru-RU" smtClean="0"/>
              <a:t> відображає способи утворення та організації державної влади.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                  Відомі дві форми правлінь</a:t>
            </a:r>
          </a:p>
          <a:p>
            <a:pPr eaLnBrk="1" hangingPunct="1">
              <a:buFont typeface="Wingdings 2" pitchFamily="18" charset="2"/>
              <a:buNone/>
            </a:pPr>
            <a:endParaRPr lang="ru-RU" sz="1400" smtClean="0"/>
          </a:p>
          <a:p>
            <a:pPr eaLnBrk="1" hangingPunct="1">
              <a:buFont typeface="Wingdings 2" pitchFamily="18" charset="2"/>
              <a:buNone/>
            </a:pPr>
            <a:endParaRPr lang="uk-UA" sz="1400" smtClean="0"/>
          </a:p>
          <a:p>
            <a:pPr eaLnBrk="1" hangingPunct="1">
              <a:buFont typeface="Wingdings 2" pitchFamily="18" charset="2"/>
              <a:buNone/>
            </a:pPr>
            <a:endParaRPr lang="uk-UA" sz="1400" smtClean="0"/>
          </a:p>
          <a:p>
            <a:pPr eaLnBrk="1" hangingPunct="1">
              <a:buFont typeface="Wingdings 2" pitchFamily="18" charset="2"/>
              <a:buNone/>
            </a:pPr>
            <a:endParaRPr lang="uk-UA" sz="1400" smtClean="0"/>
          </a:p>
          <a:p>
            <a:pPr eaLnBrk="1" hangingPunct="1">
              <a:buFont typeface="Wingdings 2" pitchFamily="18" charset="2"/>
              <a:buNone/>
            </a:pPr>
            <a:endParaRPr lang="uk-UA" sz="1400" smtClean="0"/>
          </a:p>
          <a:p>
            <a:pPr eaLnBrk="1" hangingPunct="1">
              <a:buFont typeface="Wingdings 2" pitchFamily="18" charset="2"/>
              <a:buNone/>
            </a:pPr>
            <a:endParaRPr lang="uk-UA" sz="1400" smtClean="0"/>
          </a:p>
          <a:p>
            <a:pPr eaLnBrk="1" hangingPunct="1">
              <a:buFont typeface="Wingdings 2" pitchFamily="18" charset="2"/>
              <a:buNone/>
            </a:pPr>
            <a:endParaRPr lang="uk-UA" sz="1400" smtClean="0"/>
          </a:p>
          <a:p>
            <a:pPr eaLnBrk="1" hangingPunct="1">
              <a:buFont typeface="Wingdings 2" pitchFamily="18" charset="2"/>
              <a:buNone/>
            </a:pPr>
            <a:endParaRPr lang="uk-UA" sz="1400" smtClean="0"/>
          </a:p>
          <a:p>
            <a:pPr eaLnBrk="1" hangingPunct="1">
              <a:buFont typeface="Wingdings 2" pitchFamily="18" charset="2"/>
              <a:buNone/>
            </a:pPr>
            <a:endParaRPr lang="uk-UA" sz="1400" smtClean="0"/>
          </a:p>
          <a:p>
            <a:pPr eaLnBrk="1" hangingPunct="1">
              <a:buFont typeface="Wingdings 2" pitchFamily="18" charset="2"/>
              <a:buNone/>
            </a:pPr>
            <a:endParaRPr lang="uk-UA" sz="1400" smtClean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1928813" y="3143250"/>
            <a:ext cx="1214437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Скругленный прямоугольник 7"/>
          <p:cNvSpPr/>
          <p:nvPr/>
        </p:nvSpPr>
        <p:spPr>
          <a:xfrm>
            <a:off x="1000125" y="3929063"/>
            <a:ext cx="2428875" cy="2714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bg1"/>
                </a:solidFill>
              </a:rPr>
              <a:t>Монархія </a:t>
            </a:r>
            <a:r>
              <a:rPr lang="uk-UA" dirty="0"/>
              <a:t> -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така</a:t>
            </a:r>
            <a:r>
              <a:rPr lang="ru-RU" sz="1400" dirty="0"/>
              <a:t> форма </a:t>
            </a:r>
            <a:r>
              <a:rPr lang="ru-RU" sz="1400" dirty="0" err="1"/>
              <a:t>правління</a:t>
            </a:r>
            <a:r>
              <a:rPr lang="ru-RU" sz="1400" dirty="0"/>
              <a:t>, за </a:t>
            </a:r>
            <a:r>
              <a:rPr lang="ru-RU" sz="1400" dirty="0" err="1"/>
              <a:t>якою</a:t>
            </a:r>
            <a:r>
              <a:rPr lang="ru-RU" sz="1400" dirty="0"/>
              <a:t> </a:t>
            </a:r>
            <a:r>
              <a:rPr lang="ru-RU" sz="1400" dirty="0" err="1"/>
              <a:t>верховну</a:t>
            </a:r>
            <a:r>
              <a:rPr lang="ru-RU" sz="1400" dirty="0"/>
              <a:t> </a:t>
            </a:r>
            <a:r>
              <a:rPr lang="ru-RU" sz="1400" dirty="0" err="1"/>
              <a:t>владу</a:t>
            </a:r>
            <a:r>
              <a:rPr lang="ru-RU" sz="1400" dirty="0"/>
              <a:t> в </a:t>
            </a:r>
            <a:r>
              <a:rPr lang="ru-RU" sz="1400" dirty="0" err="1"/>
              <a:t>державі</a:t>
            </a:r>
            <a:r>
              <a:rPr lang="ru-RU" sz="1400" dirty="0"/>
              <a:t> </a:t>
            </a:r>
            <a:r>
              <a:rPr lang="ru-RU" sz="1400" dirty="0" err="1"/>
              <a:t>повністю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частково</a:t>
            </a:r>
            <a:r>
              <a:rPr lang="ru-RU" sz="1400" dirty="0"/>
              <a:t> </a:t>
            </a:r>
            <a:r>
              <a:rPr lang="ru-RU" sz="1400" dirty="0" err="1"/>
              <a:t>здійснює</a:t>
            </a:r>
            <a:r>
              <a:rPr lang="ru-RU" sz="1400" dirty="0"/>
              <a:t> одна особа (фараон, король, шах, </a:t>
            </a:r>
            <a:r>
              <a:rPr lang="ru-RU" sz="1400" dirty="0" err="1"/>
              <a:t>цар</a:t>
            </a:r>
            <a:r>
              <a:rPr lang="ru-RU" sz="1400" dirty="0"/>
              <a:t>, </a:t>
            </a:r>
            <a:r>
              <a:rPr lang="ru-RU" sz="1400" dirty="0" err="1"/>
              <a:t>імператор</a:t>
            </a:r>
            <a:r>
              <a:rPr lang="ru-RU" sz="1400" dirty="0"/>
              <a:t>), </a:t>
            </a:r>
            <a:r>
              <a:rPr lang="ru-RU" sz="1400" dirty="0" err="1"/>
              <a:t>котра</a:t>
            </a:r>
            <a:r>
              <a:rPr lang="ru-RU" sz="1400" dirty="0"/>
              <a:t> </a:t>
            </a:r>
            <a:r>
              <a:rPr lang="ru-RU" sz="1400" dirty="0" err="1"/>
              <a:t>здобуває</a:t>
            </a:r>
            <a:r>
              <a:rPr lang="ru-RU" sz="1400" dirty="0"/>
              <a:t> </a:t>
            </a:r>
            <a:r>
              <a:rPr lang="ru-RU" sz="1400" dirty="0" err="1"/>
              <a:t>її</a:t>
            </a:r>
            <a:r>
              <a:rPr lang="ru-RU" sz="1400" dirty="0"/>
              <a:t> на </a:t>
            </a:r>
            <a:r>
              <a:rPr lang="ru-RU" sz="1400" dirty="0" err="1"/>
              <a:t>основі</a:t>
            </a:r>
            <a:r>
              <a:rPr lang="ru-RU" sz="1400" dirty="0"/>
              <a:t> </a:t>
            </a:r>
            <a:r>
              <a:rPr lang="ru-RU" sz="1400" dirty="0" err="1"/>
              <a:t>кровноспорідненого</a:t>
            </a:r>
            <a:r>
              <a:rPr lang="ru-RU" sz="1400" dirty="0"/>
              <a:t> </a:t>
            </a:r>
            <a:r>
              <a:rPr lang="ru-RU" sz="1400" dirty="0" err="1"/>
              <a:t>успадкування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по </a:t>
            </a:r>
            <a:r>
              <a:rPr lang="ru-RU" sz="1400" dirty="0" err="1"/>
              <a:t>життєвого</a:t>
            </a:r>
            <a:r>
              <a:rPr lang="ru-RU" sz="1400" dirty="0"/>
              <a:t> </a:t>
            </a:r>
            <a:r>
              <a:rPr lang="ru-RU" sz="1400" dirty="0" err="1"/>
              <a:t>обрання</a:t>
            </a:r>
            <a:r>
              <a:rPr lang="ru-RU" sz="1400" dirty="0"/>
              <a:t>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57813" y="3929063"/>
            <a:ext cx="2571750" cy="2643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bg1"/>
                </a:solidFill>
              </a:rPr>
              <a:t>Республіка</a:t>
            </a:r>
            <a:r>
              <a:rPr lang="uk-UA" dirty="0"/>
              <a:t> 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така</a:t>
            </a:r>
            <a:r>
              <a:rPr lang="ru-RU" dirty="0"/>
              <a:t> форма </a:t>
            </a:r>
            <a:r>
              <a:rPr lang="ru-RU" dirty="0" err="1"/>
              <a:t>правління</a:t>
            </a:r>
            <a:r>
              <a:rPr lang="ru-RU" dirty="0"/>
              <a:t>, при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державна</a:t>
            </a:r>
            <a:r>
              <a:rPr lang="ru-RU" dirty="0"/>
              <a:t> </a:t>
            </a:r>
            <a:r>
              <a:rPr lang="ru-RU" dirty="0" err="1"/>
              <a:t>влада</a:t>
            </a:r>
            <a:r>
              <a:rPr lang="ru-RU" dirty="0"/>
              <a:t> в </a:t>
            </a:r>
            <a:r>
              <a:rPr lang="ru-RU" dirty="0" err="1"/>
              <a:t>державі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представницьким</a:t>
            </a:r>
            <a:r>
              <a:rPr lang="ru-RU" dirty="0"/>
              <a:t> </a:t>
            </a:r>
            <a:r>
              <a:rPr lang="ru-RU" dirty="0" err="1"/>
              <a:t>виборним</a:t>
            </a:r>
            <a:r>
              <a:rPr lang="ru-RU" dirty="0"/>
              <a:t> органам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ними.</a:t>
            </a:r>
          </a:p>
        </p:txBody>
      </p:sp>
      <p:sp>
        <p:nvSpPr>
          <p:cNvPr id="44038" name="Прямоугольник 15"/>
          <p:cNvSpPr>
            <a:spLocks noChangeArrowheads="1"/>
          </p:cNvSpPr>
          <p:nvPr/>
        </p:nvSpPr>
        <p:spPr bwMode="auto">
          <a:xfrm>
            <a:off x="0" y="2857500"/>
            <a:ext cx="45720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Times New Roman" pitchFamily="18" charset="0"/>
            </a:endParaRPr>
          </a:p>
          <a:p>
            <a:endParaRPr lang="ru-RU">
              <a:latin typeface="Times New Roman" pitchFamily="18" charset="0"/>
            </a:endParaRPr>
          </a:p>
          <a:p>
            <a:endParaRPr lang="ru-RU">
              <a:latin typeface="Times New Roman" pitchFamily="18" charset="0"/>
            </a:endParaRPr>
          </a:p>
          <a:p>
            <a:endParaRPr lang="ru-RU">
              <a:latin typeface="Times New Roman" pitchFamily="18" charset="0"/>
            </a:endParaRPr>
          </a:p>
          <a:p>
            <a:endParaRPr lang="ru-RU">
              <a:latin typeface="Times New Roman" pitchFamily="18" charset="0"/>
            </a:endParaRPr>
          </a:p>
          <a:p>
            <a:endParaRPr lang="ru-RU">
              <a:latin typeface="Times New Roman" pitchFamily="18" charset="0"/>
            </a:endParaRPr>
          </a:p>
          <a:p>
            <a:endParaRPr lang="ru-RU">
              <a:latin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5000625" y="3143250"/>
            <a:ext cx="1143000" cy="642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951537"/>
          </a:xfrm>
        </p:spPr>
        <p:txBody>
          <a:bodyPr>
            <a:normAutofit fontScale="85000" lnSpcReduction="1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    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політико</a:t>
            </a:r>
            <a:r>
              <a:rPr lang="en-US" dirty="0" smtClean="0"/>
              <a:t> -  </a:t>
            </a:r>
            <a:r>
              <a:rPr lang="ru-RU" dirty="0" err="1" smtClean="0"/>
              <a:t>територіального</a:t>
            </a:r>
            <a:r>
              <a:rPr lang="ru-RU" dirty="0" smtClean="0"/>
              <a:t> устрою: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uk-UA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uk-UA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uk-UA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uk-UA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uk-UA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uk-UA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b="1" dirty="0" smtClean="0"/>
              <a:t>Унітарна</a:t>
            </a:r>
            <a:r>
              <a:rPr lang="uk-UA" dirty="0" smtClean="0"/>
              <a:t> - </a:t>
            </a:r>
            <a:r>
              <a:rPr lang="ru-RU" dirty="0" err="1" smtClean="0"/>
              <a:t>єдина</a:t>
            </a:r>
            <a:r>
              <a:rPr lang="ru-RU" dirty="0" smtClean="0"/>
              <a:t> </a:t>
            </a:r>
            <a:r>
              <a:rPr lang="ru-RU" dirty="0" err="1" smtClean="0"/>
              <a:t>централізована</a:t>
            </a:r>
            <a:r>
              <a:rPr lang="ru-RU" dirty="0" smtClean="0"/>
              <a:t> держава,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тери­торією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розподілена</a:t>
            </a:r>
            <a:r>
              <a:rPr lang="ru-RU" dirty="0" smtClean="0"/>
              <a:t> на </a:t>
            </a:r>
            <a:r>
              <a:rPr lang="ru-RU" dirty="0" err="1" smtClean="0"/>
              <a:t>звичайні</a:t>
            </a:r>
            <a:r>
              <a:rPr lang="ru-RU" dirty="0" smtClean="0"/>
              <a:t> </a:t>
            </a:r>
            <a:r>
              <a:rPr lang="ru-RU" dirty="0" err="1" smtClean="0"/>
              <a:t>адміністративно-територіальні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національно-територіальні</a:t>
            </a:r>
            <a:r>
              <a:rPr lang="ru-RU" dirty="0" smtClean="0"/>
              <a:t> </a:t>
            </a:r>
            <a:r>
              <a:rPr lang="ru-RU" dirty="0" err="1" smtClean="0"/>
              <a:t>одиниці</a:t>
            </a:r>
            <a:r>
              <a:rPr lang="ru-RU" dirty="0" smtClean="0"/>
              <a:t>, до складу </a:t>
            </a:r>
            <a:r>
              <a:rPr lang="ru-RU" dirty="0" err="1" smtClean="0"/>
              <a:t>яких</a:t>
            </a:r>
            <a:r>
              <a:rPr lang="ru-RU" dirty="0" smtClean="0"/>
              <a:t> не нале­жать </a:t>
            </a:r>
            <a:r>
              <a:rPr lang="ru-RU" dirty="0" err="1" smtClean="0"/>
              <a:t>державні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Федерац</a:t>
            </a:r>
            <a:r>
              <a:rPr lang="en-US" b="1" dirty="0" err="1" smtClean="0"/>
              <a:t>i</a:t>
            </a:r>
            <a:r>
              <a:rPr lang="ru-RU" b="1" dirty="0" smtClean="0"/>
              <a:t>я </a:t>
            </a:r>
            <a:r>
              <a:rPr lang="ru-RU" dirty="0" smtClean="0"/>
              <a:t>- </a:t>
            </a:r>
            <a:r>
              <a:rPr lang="ru-RU" dirty="0" err="1" smtClean="0"/>
              <a:t>це</a:t>
            </a:r>
            <a:r>
              <a:rPr lang="ru-RU" dirty="0" smtClean="0"/>
              <a:t> держава, </a:t>
            </a:r>
            <a:r>
              <a:rPr lang="ru-RU" dirty="0" err="1" smtClean="0"/>
              <a:t>територ</a:t>
            </a:r>
            <a:r>
              <a:rPr lang="en-US" dirty="0" err="1" smtClean="0"/>
              <a:t>i</a:t>
            </a:r>
            <a:r>
              <a:rPr lang="ru-RU" dirty="0" smtClean="0"/>
              <a:t>я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територ</a:t>
            </a:r>
            <a:r>
              <a:rPr lang="en-US" dirty="0" err="1" smtClean="0"/>
              <a:t>i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член</a:t>
            </a:r>
            <a:r>
              <a:rPr lang="en-US" dirty="0" err="1" smtClean="0"/>
              <a:t>i</a:t>
            </a:r>
            <a:r>
              <a:rPr lang="ru-RU" dirty="0" smtClean="0"/>
              <a:t>в - </a:t>
            </a:r>
            <a:r>
              <a:rPr lang="ru-RU" dirty="0" err="1" smtClean="0"/>
              <a:t>суб'єкт</a:t>
            </a:r>
            <a:r>
              <a:rPr lang="en-US" dirty="0" err="1" smtClean="0"/>
              <a:t>i</a:t>
            </a:r>
            <a:r>
              <a:rPr lang="ru-RU" dirty="0" smtClean="0"/>
              <a:t>в (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 smtClean="0"/>
              <a:t>утворень</a:t>
            </a:r>
            <a:r>
              <a:rPr lang="ru-RU" dirty="0" smtClean="0"/>
              <a:t>). </a:t>
            </a:r>
            <a:r>
              <a:rPr lang="ru-RU" dirty="0" err="1" smtClean="0"/>
              <a:t>Федеративн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звичайно</a:t>
            </a:r>
            <a:r>
              <a:rPr lang="ru-RU" dirty="0" smtClean="0"/>
              <a:t> </a:t>
            </a:r>
            <a:r>
              <a:rPr lang="ru-RU" dirty="0" err="1" smtClean="0"/>
              <a:t>квал</a:t>
            </a:r>
            <a:r>
              <a:rPr lang="en-US" dirty="0" err="1" smtClean="0"/>
              <a:t>i</a:t>
            </a:r>
            <a:r>
              <a:rPr lang="ru-RU" dirty="0" err="1" smtClean="0"/>
              <a:t>ф</a:t>
            </a:r>
            <a:r>
              <a:rPr lang="en-US" dirty="0" err="1" smtClean="0"/>
              <a:t>i</a:t>
            </a:r>
            <a:r>
              <a:rPr lang="ru-RU" dirty="0" err="1" smtClean="0"/>
              <a:t>кують</a:t>
            </a:r>
            <a:r>
              <a:rPr lang="ru-RU" dirty="0" smtClean="0"/>
              <a:t> як </a:t>
            </a:r>
            <a:r>
              <a:rPr lang="ru-RU" dirty="0" err="1" smtClean="0"/>
              <a:t>складн</a:t>
            </a:r>
            <a:r>
              <a:rPr lang="en-US" dirty="0" err="1" smtClean="0"/>
              <a:t>i</a:t>
            </a:r>
            <a:r>
              <a:rPr lang="en-US" dirty="0" smtClean="0"/>
              <a:t>.</a:t>
            </a:r>
            <a:endParaRPr lang="uk-UA" dirty="0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857224" y="1357298"/>
          <a:ext cx="6096000" cy="2143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1. Становлення та розвиток конституційного права як галузі права 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b="1" dirty="0" smtClean="0"/>
              <a:t>Конституційне право як галузь права </a:t>
            </a:r>
            <a:r>
              <a:rPr lang="uk-UA" dirty="0" smtClean="0"/>
              <a:t>– це сукупність юридичних норм, які закріплюють основи суспільного устрою ; порядок формування, організацію і компетенцію найважливіших ланок державного механізму  ; політико – територіальну організацію держави, а також визначають основи взаємовідносин між державою і особою.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dirty="0" smtClean="0"/>
              <a:t>В історії конституційного права можна виділити кілька етапів.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b="1" dirty="0" smtClean="0"/>
              <a:t>Перший етап </a:t>
            </a:r>
            <a:r>
              <a:rPr lang="uk-UA" dirty="0" smtClean="0"/>
              <a:t>– друга половина 17 ст. – кінець 18 ст. </a:t>
            </a:r>
            <a:r>
              <a:rPr lang="uk-UA" dirty="0" err="1" smtClean="0"/>
              <a:t>–це</a:t>
            </a:r>
            <a:r>
              <a:rPr lang="uk-UA" dirty="0" smtClean="0"/>
              <a:t> час, коли у провідних зарубіжних країнах сформувалися засади конституційного права як самостійної й автономної галузі національного права.     </a:t>
            </a:r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951537"/>
          </a:xfrm>
        </p:spPr>
        <p:txBody>
          <a:bodyPr>
            <a:normAutofit fontScale="625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uk-UA" dirty="0" smtClean="0"/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3400" b="1" dirty="0" err="1" smtClean="0"/>
              <a:t>Антидемократичний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державний</a:t>
            </a:r>
            <a:r>
              <a:rPr lang="ru-RU" sz="3400" b="1" dirty="0" smtClean="0"/>
              <a:t> режим </a:t>
            </a:r>
            <a:r>
              <a:rPr lang="ru-RU" sz="3400" dirty="0" smtClean="0"/>
              <a:t>- </a:t>
            </a:r>
            <a:r>
              <a:rPr lang="ru-RU" sz="3400" dirty="0" err="1" smtClean="0"/>
              <a:t>державний</a:t>
            </a:r>
            <a:r>
              <a:rPr lang="ru-RU" sz="3400" dirty="0" smtClean="0"/>
              <a:t> </a:t>
            </a:r>
            <a:r>
              <a:rPr lang="ru-RU" sz="3400" dirty="0" err="1" smtClean="0"/>
              <a:t>режим</a:t>
            </a:r>
            <a:r>
              <a:rPr lang="ru-RU" sz="3400" dirty="0" smtClean="0"/>
              <a:t>, за </a:t>
            </a:r>
            <a:r>
              <a:rPr lang="ru-RU" sz="3400" dirty="0" err="1" smtClean="0"/>
              <a:t>якого</a:t>
            </a:r>
            <a:r>
              <a:rPr lang="ru-RU" sz="3400" dirty="0" smtClean="0"/>
              <a:t> </a:t>
            </a:r>
            <a:r>
              <a:rPr lang="ru-RU" sz="3400" dirty="0" err="1" smtClean="0"/>
              <a:t>суттєво</a:t>
            </a:r>
            <a:r>
              <a:rPr lang="ru-RU" sz="3400" dirty="0" smtClean="0"/>
              <a:t> </a:t>
            </a:r>
            <a:r>
              <a:rPr lang="ru-RU" sz="3400" dirty="0" err="1" smtClean="0"/>
              <a:t>ускладнюються</a:t>
            </a:r>
            <a:r>
              <a:rPr lang="ru-RU" sz="3400" dirty="0" smtClean="0"/>
              <a:t> </a:t>
            </a:r>
            <a:r>
              <a:rPr lang="ru-RU" sz="3400" dirty="0" err="1" smtClean="0"/>
              <a:t>можливості</a:t>
            </a:r>
            <a:r>
              <a:rPr lang="ru-RU" sz="3400" dirty="0" smtClean="0"/>
              <a:t> </a:t>
            </a:r>
            <a:r>
              <a:rPr lang="ru-RU" sz="3400" dirty="0" err="1" smtClean="0"/>
              <a:t>реалізації</a:t>
            </a:r>
            <a:r>
              <a:rPr lang="ru-RU" sz="3400" dirty="0" smtClean="0"/>
              <a:t> прав </a:t>
            </a:r>
            <a:r>
              <a:rPr lang="ru-RU" sz="3400" dirty="0" err="1" smtClean="0"/>
              <a:t>і</a:t>
            </a:r>
            <a:r>
              <a:rPr lang="ru-RU" sz="3400" dirty="0" smtClean="0"/>
              <a:t> свобод </a:t>
            </a:r>
            <a:r>
              <a:rPr lang="ru-RU" sz="3400" dirty="0" err="1" smtClean="0"/>
              <a:t>громадян</a:t>
            </a:r>
            <a:r>
              <a:rPr lang="ru-RU" sz="3400" dirty="0" smtClean="0"/>
              <a:t>, а реальна </a:t>
            </a:r>
            <a:r>
              <a:rPr lang="ru-RU" sz="3400" dirty="0" err="1" smtClean="0"/>
              <a:t>влада</a:t>
            </a:r>
            <a:r>
              <a:rPr lang="ru-RU" sz="3400" dirty="0" smtClean="0"/>
              <a:t> </a:t>
            </a:r>
            <a:r>
              <a:rPr lang="ru-RU" sz="3400" dirty="0" err="1" smtClean="0"/>
              <a:t>зосереджується</a:t>
            </a:r>
            <a:r>
              <a:rPr lang="ru-RU" sz="3400" dirty="0" smtClean="0"/>
              <a:t> в руках </a:t>
            </a:r>
            <a:r>
              <a:rPr lang="ru-RU" sz="3400" dirty="0" err="1" smtClean="0"/>
              <a:t>неконтрольованої</a:t>
            </a:r>
            <a:r>
              <a:rPr lang="ru-RU" sz="3400" dirty="0" smtClean="0"/>
              <a:t> народом </a:t>
            </a:r>
            <a:r>
              <a:rPr lang="ru-RU" sz="3400" dirty="0" err="1" smtClean="0"/>
              <a:t>групи</a:t>
            </a:r>
            <a:r>
              <a:rPr lang="ru-RU" sz="3400" dirty="0" smtClean="0"/>
              <a:t> </a:t>
            </a:r>
            <a:r>
              <a:rPr lang="ru-RU" sz="3400" dirty="0" err="1" smtClean="0"/>
              <a:t>осіб</a:t>
            </a:r>
            <a:r>
              <a:rPr lang="ru-RU" sz="3400" dirty="0" smtClean="0"/>
              <a:t> </a:t>
            </a:r>
            <a:r>
              <a:rPr lang="ru-RU" sz="3400" dirty="0" err="1" smtClean="0"/>
              <a:t>або</a:t>
            </a:r>
            <a:r>
              <a:rPr lang="ru-RU" sz="3400" dirty="0" smtClean="0"/>
              <a:t> в руках </a:t>
            </a:r>
            <a:r>
              <a:rPr lang="ru-RU" sz="3400" dirty="0" err="1" smtClean="0"/>
              <a:t>однієї</a:t>
            </a:r>
            <a:r>
              <a:rPr lang="ru-RU" sz="3400" dirty="0" smtClean="0"/>
              <a:t> особи.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sz="3400" dirty="0" smtClean="0"/>
              <a:t>Види :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sz="3400" dirty="0" smtClean="0"/>
              <a:t> </a:t>
            </a:r>
            <a:r>
              <a:rPr lang="ru-RU" sz="3400" i="1" dirty="0" err="1" smtClean="0"/>
              <a:t>Тоталітаризм</a:t>
            </a:r>
            <a:r>
              <a:rPr lang="ru-RU" sz="3400" i="1" dirty="0" smtClean="0"/>
              <a:t> -</a:t>
            </a:r>
            <a:r>
              <a:rPr lang="ru-RU" sz="3400" dirty="0" smtClean="0"/>
              <a:t> </a:t>
            </a:r>
            <a:r>
              <a:rPr lang="ru-RU" sz="3400" dirty="0" err="1" smtClean="0"/>
              <a:t>це</a:t>
            </a:r>
            <a:r>
              <a:rPr lang="ru-RU" sz="3400" dirty="0" smtClean="0"/>
              <a:t> одна </a:t>
            </a:r>
            <a:r>
              <a:rPr lang="ru-RU" sz="3400" dirty="0" err="1" smtClean="0"/>
              <a:t>з</a:t>
            </a:r>
            <a:r>
              <a:rPr lang="ru-RU" sz="3400" dirty="0" smtClean="0"/>
              <a:t> форм </a:t>
            </a:r>
            <a:r>
              <a:rPr lang="ru-RU" sz="3400" dirty="0" err="1" smtClean="0"/>
              <a:t>панування</a:t>
            </a:r>
            <a:r>
              <a:rPr lang="ru-RU" sz="3400" dirty="0" smtClean="0"/>
              <a:t> (</a:t>
            </a:r>
            <a:r>
              <a:rPr lang="ru-RU" sz="3400" dirty="0" err="1" smtClean="0"/>
              <a:t>тоталітарна</a:t>
            </a:r>
            <a:r>
              <a:rPr lang="ru-RU" sz="3400" dirty="0" smtClean="0"/>
              <a:t> держава) </a:t>
            </a:r>
            <a:r>
              <a:rPr lang="ru-RU" sz="3400" dirty="0" err="1" smtClean="0"/>
              <a:t>характеризується</a:t>
            </a:r>
            <a:r>
              <a:rPr lang="ru-RU" sz="3400" dirty="0" smtClean="0"/>
              <a:t> </a:t>
            </a:r>
            <a:r>
              <a:rPr lang="ru-RU" sz="3400" dirty="0" err="1" smtClean="0"/>
              <a:t>його</a:t>
            </a:r>
            <a:r>
              <a:rPr lang="ru-RU" sz="3400" dirty="0" smtClean="0"/>
              <a:t> </a:t>
            </a:r>
            <a:r>
              <a:rPr lang="ru-RU" sz="3400" dirty="0" err="1" smtClean="0"/>
              <a:t>повним</a:t>
            </a:r>
            <a:r>
              <a:rPr lang="ru-RU" sz="3400" dirty="0" smtClean="0"/>
              <a:t> (</a:t>
            </a:r>
            <a:r>
              <a:rPr lang="ru-RU" sz="3400" dirty="0" err="1" smtClean="0"/>
              <a:t>тотальним</a:t>
            </a:r>
            <a:r>
              <a:rPr lang="ru-RU" sz="3400" dirty="0" smtClean="0"/>
              <a:t>) контролем над </a:t>
            </a:r>
            <a:r>
              <a:rPr lang="ru-RU" sz="3400" dirty="0" err="1" smtClean="0"/>
              <a:t>усіма</a:t>
            </a:r>
            <a:r>
              <a:rPr lang="ru-RU" sz="3400" dirty="0" smtClean="0"/>
              <a:t> сферами </a:t>
            </a:r>
            <a:r>
              <a:rPr lang="ru-RU" sz="3400" dirty="0" err="1" smtClean="0"/>
              <a:t>життя</a:t>
            </a:r>
            <a:r>
              <a:rPr lang="ru-RU" sz="3400" dirty="0" smtClean="0"/>
              <a:t> </a:t>
            </a:r>
            <a:r>
              <a:rPr lang="ru-RU" sz="3400" dirty="0" err="1" smtClean="0"/>
              <a:t>суспільства</a:t>
            </a:r>
            <a:r>
              <a:rPr lang="ru-RU" sz="3400" dirty="0" smtClean="0"/>
              <a:t>; фактичною </a:t>
            </a:r>
            <a:r>
              <a:rPr lang="ru-RU" sz="3400" dirty="0" err="1" smtClean="0"/>
              <a:t>ліквідацією</a:t>
            </a:r>
            <a:r>
              <a:rPr lang="ru-RU" sz="3400" dirty="0" smtClean="0"/>
              <a:t> </a:t>
            </a:r>
            <a:r>
              <a:rPr lang="ru-RU" sz="3400" dirty="0" err="1" smtClean="0"/>
              <a:t>конституції</a:t>
            </a:r>
            <a:r>
              <a:rPr lang="ru-RU" sz="3400" dirty="0" smtClean="0"/>
              <a:t>, прав </a:t>
            </a:r>
            <a:r>
              <a:rPr lang="ru-RU" sz="3400" dirty="0" err="1" smtClean="0"/>
              <a:t>і</a:t>
            </a:r>
            <a:r>
              <a:rPr lang="ru-RU" sz="3400" dirty="0" smtClean="0"/>
              <a:t> свобод; </a:t>
            </a:r>
            <a:r>
              <a:rPr lang="ru-RU" sz="3400" dirty="0" err="1" smtClean="0"/>
              <a:t>репресіями</a:t>
            </a:r>
            <a:r>
              <a:rPr lang="ru-RU" sz="3400" dirty="0" smtClean="0"/>
              <a:t> </a:t>
            </a:r>
            <a:r>
              <a:rPr lang="ru-RU" sz="3400" dirty="0" err="1" smtClean="0"/>
              <a:t>щодо</a:t>
            </a:r>
            <a:r>
              <a:rPr lang="ru-RU" sz="3400" dirty="0" smtClean="0"/>
              <a:t> </a:t>
            </a:r>
            <a:r>
              <a:rPr lang="ru-RU" sz="3400" dirty="0" err="1" smtClean="0"/>
              <a:t>опозиції</a:t>
            </a:r>
            <a:r>
              <a:rPr lang="ru-RU" sz="3400" dirty="0" smtClean="0"/>
              <a:t> та </a:t>
            </a:r>
            <a:r>
              <a:rPr lang="ru-RU" sz="3400" dirty="0" err="1" smtClean="0"/>
              <a:t>інакодумців</a:t>
            </a:r>
            <a:r>
              <a:rPr lang="ru-RU" sz="3400" dirty="0" smtClean="0"/>
              <a:t>.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3400" i="1" dirty="0" smtClean="0"/>
              <a:t>Авторитаризм -</a:t>
            </a:r>
            <a:r>
              <a:rPr lang="ru-RU" sz="3400" dirty="0" smtClean="0"/>
              <a:t> </a:t>
            </a:r>
            <a:r>
              <a:rPr lang="ru-RU" sz="3400" dirty="0" err="1" smtClean="0"/>
              <a:t>це</a:t>
            </a:r>
            <a:r>
              <a:rPr lang="ru-RU" sz="3400" dirty="0" smtClean="0"/>
              <a:t> система </a:t>
            </a:r>
            <a:r>
              <a:rPr lang="ru-RU" sz="3400" dirty="0" err="1" smtClean="0"/>
              <a:t>влади</a:t>
            </a:r>
            <a:r>
              <a:rPr lang="ru-RU" sz="3400" dirty="0" smtClean="0"/>
              <a:t>, характерна для </a:t>
            </a:r>
            <a:r>
              <a:rPr lang="ru-RU" sz="3400" dirty="0" err="1" smtClean="0"/>
              <a:t>антидемократичних</a:t>
            </a:r>
            <a:r>
              <a:rPr lang="ru-RU" sz="3400" dirty="0" smtClean="0"/>
              <a:t> </a:t>
            </a:r>
            <a:r>
              <a:rPr lang="ru-RU" sz="3400" dirty="0" err="1" smtClean="0"/>
              <a:t>політичних</a:t>
            </a:r>
            <a:r>
              <a:rPr lang="ru-RU" sz="3400" dirty="0" smtClean="0"/>
              <a:t> </a:t>
            </a:r>
            <a:r>
              <a:rPr lang="ru-RU" sz="3400" dirty="0" err="1" smtClean="0"/>
              <a:t>режимів</a:t>
            </a:r>
            <a:r>
              <a:rPr lang="ru-RU" sz="3400" dirty="0" smtClean="0"/>
              <a:t>. </a:t>
            </a:r>
            <a:r>
              <a:rPr lang="ru-RU" sz="3400" dirty="0" err="1" smtClean="0"/>
              <a:t>Характеризується</a:t>
            </a:r>
            <a:r>
              <a:rPr lang="ru-RU" sz="3400" dirty="0" smtClean="0"/>
              <a:t> </a:t>
            </a:r>
            <a:r>
              <a:rPr lang="ru-RU" sz="3400" dirty="0" err="1" smtClean="0"/>
              <a:t>зосередженням</a:t>
            </a:r>
            <a:r>
              <a:rPr lang="ru-RU" sz="3400" dirty="0" smtClean="0"/>
              <a:t> </a:t>
            </a:r>
            <a:r>
              <a:rPr lang="ru-RU" sz="3400" dirty="0" err="1" smtClean="0"/>
              <a:t>всієї</a:t>
            </a:r>
            <a:r>
              <a:rPr lang="ru-RU" sz="3400" dirty="0" smtClean="0"/>
              <a:t> </a:t>
            </a:r>
            <a:r>
              <a:rPr lang="ru-RU" sz="3400" dirty="0" err="1" smtClean="0"/>
              <a:t>державної</a:t>
            </a:r>
            <a:r>
              <a:rPr lang="ru-RU" sz="3400" dirty="0" smtClean="0"/>
              <a:t> </a:t>
            </a:r>
            <a:r>
              <a:rPr lang="ru-RU" sz="3400" dirty="0" err="1" smtClean="0"/>
              <a:t>влади</a:t>
            </a:r>
            <a:r>
              <a:rPr lang="ru-RU" sz="3400" dirty="0" smtClean="0"/>
              <a:t> в руках </a:t>
            </a:r>
            <a:r>
              <a:rPr lang="ru-RU" sz="3400" dirty="0" err="1" smtClean="0"/>
              <a:t>однієї</a:t>
            </a:r>
            <a:r>
              <a:rPr lang="ru-RU" sz="3400" dirty="0" smtClean="0"/>
              <a:t> особи </a:t>
            </a:r>
            <a:r>
              <a:rPr lang="ru-RU" sz="3400" dirty="0" err="1" smtClean="0"/>
              <a:t>або</a:t>
            </a:r>
            <a:r>
              <a:rPr lang="ru-RU" sz="3400" dirty="0" smtClean="0"/>
              <a:t> органу, </a:t>
            </a:r>
            <a:r>
              <a:rPr lang="ru-RU" sz="3400" dirty="0" err="1" smtClean="0"/>
              <a:t>відсутністю</a:t>
            </a:r>
            <a:r>
              <a:rPr lang="ru-RU" sz="3400" dirty="0" smtClean="0"/>
              <a:t> </a:t>
            </a:r>
            <a:r>
              <a:rPr lang="ru-RU" sz="3400" dirty="0" err="1" smtClean="0"/>
              <a:t>або</a:t>
            </a:r>
            <a:r>
              <a:rPr lang="ru-RU" sz="3400" dirty="0" smtClean="0"/>
              <a:t> </a:t>
            </a:r>
            <a:r>
              <a:rPr lang="ru-RU" sz="3400" dirty="0" err="1" smtClean="0"/>
              <a:t>обмеженням</a:t>
            </a:r>
            <a:r>
              <a:rPr lang="ru-RU" sz="3400" dirty="0" smtClean="0"/>
              <a:t> </a:t>
            </a:r>
            <a:r>
              <a:rPr lang="ru-RU" sz="3400" dirty="0" err="1" smtClean="0"/>
              <a:t>основних</a:t>
            </a:r>
            <a:r>
              <a:rPr lang="ru-RU" sz="3400" dirty="0" smtClean="0"/>
              <a:t> </a:t>
            </a:r>
            <a:r>
              <a:rPr lang="ru-RU" sz="3400" dirty="0" err="1" smtClean="0"/>
              <a:t>політичних</a:t>
            </a:r>
            <a:r>
              <a:rPr lang="ru-RU" sz="3400" dirty="0" smtClean="0"/>
              <a:t> свобод (слова, </a:t>
            </a:r>
            <a:r>
              <a:rPr lang="ru-RU" sz="3400" dirty="0" err="1" smtClean="0"/>
              <a:t>друку</a:t>
            </a:r>
            <a:r>
              <a:rPr lang="ru-RU" sz="3400" dirty="0" smtClean="0"/>
              <a:t>), </a:t>
            </a:r>
            <a:r>
              <a:rPr lang="ru-RU" sz="3400" dirty="0" err="1" smtClean="0"/>
              <a:t>придушенням</a:t>
            </a:r>
            <a:r>
              <a:rPr lang="ru-RU" sz="3400" dirty="0" smtClean="0"/>
              <a:t> </a:t>
            </a:r>
            <a:r>
              <a:rPr lang="ru-RU" sz="3400" dirty="0" err="1" smtClean="0"/>
              <a:t>політичної</a:t>
            </a:r>
            <a:r>
              <a:rPr lang="ru-RU" sz="3400" dirty="0" smtClean="0"/>
              <a:t> </a:t>
            </a:r>
            <a:r>
              <a:rPr lang="ru-RU" sz="3400" dirty="0" err="1" smtClean="0"/>
              <a:t>опозиції</a:t>
            </a:r>
            <a:r>
              <a:rPr lang="ru-RU" sz="3400" dirty="0" smtClean="0"/>
              <a:t>. 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3400" i="1" dirty="0" err="1" smtClean="0"/>
              <a:t>Перехідний</a:t>
            </a:r>
            <a:r>
              <a:rPr lang="ru-RU" sz="3400" i="1" dirty="0" smtClean="0"/>
              <a:t>.</a:t>
            </a:r>
            <a:r>
              <a:rPr lang="ru-RU" sz="3400" dirty="0" smtClean="0"/>
              <a:t> У </a:t>
            </a:r>
            <a:r>
              <a:rPr lang="ru-RU" sz="3400" dirty="0" err="1" smtClean="0"/>
              <a:t>деяких</a:t>
            </a:r>
            <a:r>
              <a:rPr lang="ru-RU" sz="3400" dirty="0" smtClean="0"/>
              <a:t> </a:t>
            </a:r>
            <a:r>
              <a:rPr lang="ru-RU" sz="3400" dirty="0" err="1" smtClean="0"/>
              <a:t>країнах</a:t>
            </a:r>
            <a:r>
              <a:rPr lang="ru-RU" sz="3400" dirty="0" smtClean="0"/>
              <a:t> </a:t>
            </a:r>
            <a:r>
              <a:rPr lang="ru-RU" sz="3400" dirty="0" err="1" smtClean="0"/>
              <a:t>існують</a:t>
            </a:r>
            <a:r>
              <a:rPr lang="ru-RU" sz="3400" dirty="0" smtClean="0"/>
              <a:t> </a:t>
            </a:r>
            <a:r>
              <a:rPr lang="ru-RU" sz="3400" dirty="0" err="1" smtClean="0"/>
              <a:t>проміжні</a:t>
            </a:r>
            <a:r>
              <a:rPr lang="ru-RU" sz="3400" dirty="0" smtClean="0"/>
              <a:t>, </a:t>
            </a:r>
            <a:r>
              <a:rPr lang="ru-RU" sz="3400" dirty="0" err="1" smtClean="0"/>
              <a:t>полудемократіческіе</a:t>
            </a:r>
            <a:r>
              <a:rPr lang="ru-RU" sz="3400" dirty="0" smtClean="0"/>
              <a:t> </a:t>
            </a:r>
            <a:r>
              <a:rPr lang="ru-RU" sz="3400" dirty="0" err="1" smtClean="0"/>
              <a:t>режими</a:t>
            </a:r>
            <a:r>
              <a:rPr lang="ru-RU" sz="3400" dirty="0" smtClean="0"/>
              <a:t> (</a:t>
            </a:r>
            <a:r>
              <a:rPr lang="ru-RU" sz="3400" dirty="0" err="1" smtClean="0"/>
              <a:t>Туреччина</a:t>
            </a:r>
            <a:r>
              <a:rPr lang="ru-RU" sz="3400" dirty="0" smtClean="0"/>
              <a:t>),в </a:t>
            </a:r>
            <a:r>
              <a:rPr lang="ru-RU" sz="3400" dirty="0" err="1" smtClean="0"/>
              <a:t>інших</a:t>
            </a:r>
            <a:r>
              <a:rPr lang="ru-RU" sz="3400" dirty="0" smtClean="0"/>
              <a:t> - </a:t>
            </a:r>
            <a:r>
              <a:rPr lang="ru-RU" sz="3400" dirty="0" err="1" smtClean="0"/>
              <a:t>режими</a:t>
            </a:r>
            <a:r>
              <a:rPr lang="ru-RU" sz="3400" dirty="0" smtClean="0"/>
              <a:t> </a:t>
            </a:r>
            <a:r>
              <a:rPr lang="ru-RU" sz="3400" dirty="0" err="1" smtClean="0"/>
              <a:t>перехідні</a:t>
            </a:r>
            <a:r>
              <a:rPr lang="ru-RU" sz="3400" dirty="0" smtClean="0"/>
              <a:t> </a:t>
            </a:r>
            <a:r>
              <a:rPr lang="ru-RU" sz="3400" dirty="0" err="1" smtClean="0"/>
              <a:t>від</a:t>
            </a:r>
            <a:r>
              <a:rPr lang="ru-RU" sz="3400" dirty="0" smtClean="0"/>
              <a:t> </a:t>
            </a:r>
            <a:r>
              <a:rPr lang="ru-RU" sz="3400" dirty="0" err="1" smtClean="0"/>
              <a:t>тоталітаризму</a:t>
            </a:r>
            <a:r>
              <a:rPr lang="ru-RU" sz="3400" dirty="0" smtClean="0"/>
              <a:t> до авторитаризму (</a:t>
            </a:r>
            <a:r>
              <a:rPr lang="ru-RU" sz="3400" dirty="0" err="1" smtClean="0"/>
              <a:t>країни</a:t>
            </a:r>
            <a:r>
              <a:rPr lang="ru-RU" sz="3400" dirty="0" smtClean="0"/>
              <a:t> Африки), </a:t>
            </a:r>
            <a:r>
              <a:rPr lang="ru-RU" sz="3400" dirty="0" err="1" smtClean="0"/>
              <a:t>від</a:t>
            </a:r>
            <a:r>
              <a:rPr lang="ru-RU" sz="3400" dirty="0" smtClean="0"/>
              <a:t> </a:t>
            </a:r>
            <a:r>
              <a:rPr lang="ru-RU" sz="3400" dirty="0" err="1" smtClean="0"/>
              <a:t>тоталітаризму</a:t>
            </a:r>
            <a:r>
              <a:rPr lang="ru-RU" sz="3400" dirty="0" smtClean="0"/>
              <a:t> </a:t>
            </a:r>
            <a:r>
              <a:rPr lang="ru-RU" sz="3400" dirty="0" err="1" smtClean="0"/>
              <a:t>і</a:t>
            </a:r>
            <a:r>
              <a:rPr lang="ru-RU" sz="3400" dirty="0" smtClean="0"/>
              <a:t> авторитаризму до </a:t>
            </a:r>
            <a:r>
              <a:rPr lang="ru-RU" sz="3400" dirty="0" err="1" smtClean="0"/>
              <a:t>демократії</a:t>
            </a:r>
            <a:r>
              <a:rPr lang="ru-RU" sz="3400" dirty="0" smtClean="0"/>
              <a:t> (</a:t>
            </a:r>
            <a:r>
              <a:rPr lang="ru-RU" sz="3400" dirty="0" err="1" smtClean="0"/>
              <a:t>постсоціалістичні</a:t>
            </a:r>
            <a:r>
              <a:rPr lang="ru-RU" sz="3400" dirty="0" smtClean="0"/>
              <a:t> </a:t>
            </a:r>
            <a:r>
              <a:rPr lang="ru-RU" sz="3400" dirty="0" err="1" smtClean="0"/>
              <a:t>держави</a:t>
            </a:r>
            <a:r>
              <a:rPr lang="ru-RU" sz="3400" dirty="0" smtClean="0"/>
              <a:t> </a:t>
            </a:r>
            <a:r>
              <a:rPr lang="ru-RU" sz="3400" dirty="0" err="1" smtClean="0"/>
              <a:t>Азії</a:t>
            </a:r>
            <a:r>
              <a:rPr lang="ru-RU" sz="3400" dirty="0" smtClean="0"/>
              <a:t>).</a:t>
            </a:r>
            <a:endParaRPr lang="ru-RU" sz="3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14290"/>
            <a:ext cx="7429552" cy="107157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400" dirty="0" smtClean="0"/>
              <a:t>1. Історичний розвиток прав і свобод,дуалізм правового статусу особи;способи визначення у правосуб’єктності.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357812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uk-UA" smtClean="0"/>
              <a:t>   Покоління історичного розвитку  прав і свобод</a:t>
            </a:r>
            <a:endParaRPr lang="en-US" smtClean="0"/>
          </a:p>
          <a:p>
            <a:pPr algn="just" eaLnBrk="1" hangingPunct="1">
              <a:buFont typeface="Wingdings 2" pitchFamily="18" charset="2"/>
              <a:buNone/>
            </a:pPr>
            <a:endParaRPr lang="ru-RU" smtClean="0"/>
          </a:p>
          <a:p>
            <a:pPr algn="just" eaLnBrk="1" hangingPunct="1">
              <a:buFont typeface="Wingdings 2" pitchFamily="18" charset="2"/>
              <a:buNone/>
            </a:pPr>
            <a:endParaRPr lang="ru-RU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642910" y="1785926"/>
          <a:ext cx="7715304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7372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Для зарубіжного конституціоналізму характерний </a:t>
            </a:r>
            <a:r>
              <a:rPr lang="ru-RU" b="1" smtClean="0"/>
              <a:t>дуалізм</a:t>
            </a:r>
            <a:r>
              <a:rPr lang="ru-RU" smtClean="0"/>
              <a:t> правового статусу особи, що виступає у відповідних сферах або як людина, або як громадянин. Особа виступає як людина у сфері економічній (громадянське суспільство) і як громадянин – у сфері політичній (політична спільність). Ця дуалістична концепція, що розділяє особу на людину та громадянина і, відповідно, наділяє особу правами людини та громадянина, втілена тією або іншою мірою у всіх конституціях зарубіжних країн, як старих, так і нових .</a:t>
            </a:r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200" dirty="0" smtClean="0"/>
              <a:t>3. Виборче право : поняття та основні принципи. Виборчі кваліфікації. </a:t>
            </a:r>
            <a:endParaRPr lang="ru-RU" sz="3200" dirty="0"/>
          </a:p>
        </p:txBody>
      </p:sp>
      <p:sp>
        <p:nvSpPr>
          <p:cNvPr id="77826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r>
              <a:rPr lang="ru-RU" sz="2000" b="1" smtClean="0"/>
              <a:t>Виборче право</a:t>
            </a:r>
            <a:r>
              <a:rPr lang="ru-RU" sz="2000" smtClean="0"/>
              <a:t> – це сукупність юридичних норм, що закріплюють права громадян обирати й бути обраними в органи державної влади, а також право відкликання виборцями обраних осіб, які не виправдали їхньої довіри. Термін "виборче право" має два значення: 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ru-RU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1187624" y="3006378"/>
          <a:ext cx="6096000" cy="383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88913"/>
            <a:ext cx="8229600" cy="6119812"/>
          </a:xfrm>
        </p:spPr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r>
              <a:rPr lang="ru-RU" b="1" smtClean="0"/>
              <a:t>Виборчий ценз</a:t>
            </a:r>
            <a:r>
              <a:rPr lang="ru-RU" smtClean="0"/>
              <a:t> — встановлені в конституції або законах умови, що обмежують коло осіб, які мають право брати участь у виборах.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uk-UA" smtClean="0"/>
              <a:t>                              Бувають :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ru-RU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1043608" y="2276872"/>
          <a:ext cx="6096000" cy="3904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5. Сучасні виборчі системи </a:t>
            </a:r>
            <a:endParaRPr lang="ru-RU" dirty="0"/>
          </a:p>
        </p:txBody>
      </p:sp>
      <p:sp>
        <p:nvSpPr>
          <p:cNvPr id="84994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r>
              <a:rPr lang="uk-UA" smtClean="0"/>
              <a:t>Виборча система – це сукупність встановлених законом правил, принципів та критеріїв, за допомогою яких визначаються результати голосування.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uk-UA" smtClean="0"/>
              <a:t>Розрізняють такі виборчі системи :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uk-UA" smtClean="0"/>
              <a:t> 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uk-UA" smtClean="0"/>
              <a:t>Мажоритарна   пропорційна      змішана </a:t>
            </a:r>
            <a:endParaRPr lang="ru-RU" smtClean="0"/>
          </a:p>
        </p:txBody>
      </p:sp>
      <p:sp>
        <p:nvSpPr>
          <p:cNvPr id="4" name="Стрілка вниз 3"/>
          <p:cNvSpPr/>
          <p:nvPr/>
        </p:nvSpPr>
        <p:spPr>
          <a:xfrm>
            <a:off x="1116013" y="3933825"/>
            <a:ext cx="863600" cy="5746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Стрілка вниз 4"/>
          <p:cNvSpPr/>
          <p:nvPr/>
        </p:nvSpPr>
        <p:spPr>
          <a:xfrm>
            <a:off x="3203575" y="3933825"/>
            <a:ext cx="792163" cy="5746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трілка вниз 5"/>
          <p:cNvSpPr/>
          <p:nvPr/>
        </p:nvSpPr>
        <p:spPr>
          <a:xfrm>
            <a:off x="5435600" y="3933825"/>
            <a:ext cx="792163" cy="5746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50000"/>
            </a:schemeClr>
          </a:solidFill>
        </p:spPr>
        <p:txBody>
          <a:bodyPr>
            <a:normAutofit fontScale="92500" lnSpcReduction="10000"/>
          </a:bodyPr>
          <a:lstStyle/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dirty="0" smtClean="0"/>
              <a:t>                          </a:t>
            </a:r>
            <a:r>
              <a:rPr lang="uk-UA" b="1" dirty="0" smtClean="0"/>
              <a:t>Мажоритарна система має 3 види :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dirty="0" smtClean="0"/>
              <a:t>1.Мажоритарна система відносної більшості - </a:t>
            </a:r>
            <a:r>
              <a:rPr lang="ru-RU" dirty="0" err="1"/>
              <a:t>обраним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депутат,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отримав</a:t>
            </a:r>
            <a:r>
              <a:rPr lang="ru-RU" dirty="0"/>
              <a:t> </a:t>
            </a:r>
            <a:r>
              <a:rPr lang="ru-RU" dirty="0" err="1"/>
              <a:t>найбільшу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голосів</a:t>
            </a:r>
            <a:r>
              <a:rPr lang="ru-RU" dirty="0"/>
              <a:t> </a:t>
            </a:r>
            <a:r>
              <a:rPr lang="ru-RU" dirty="0" err="1"/>
              <a:t>виборців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взяли участь у </a:t>
            </a:r>
            <a:r>
              <a:rPr lang="ru-RU" dirty="0" err="1"/>
              <a:t>голосуванні</a:t>
            </a:r>
            <a:r>
              <a:rPr lang="ru-RU" dirty="0"/>
              <a:t>, а 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рівності</a:t>
            </a:r>
            <a:r>
              <a:rPr lang="ru-RU" dirty="0"/>
              <a:t> </a:t>
            </a:r>
            <a:r>
              <a:rPr lang="ru-RU" dirty="0" err="1"/>
              <a:t>голосів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вирішується</a:t>
            </a:r>
            <a:r>
              <a:rPr lang="ru-RU" dirty="0"/>
              <a:t> шляхом </a:t>
            </a:r>
            <a:r>
              <a:rPr lang="ru-RU" dirty="0" err="1"/>
              <a:t>жеребкування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проведенням</a:t>
            </a:r>
            <a:r>
              <a:rPr lang="ru-RU" dirty="0"/>
              <a:t> </a:t>
            </a:r>
            <a:r>
              <a:rPr lang="ru-RU" dirty="0" err="1"/>
              <a:t>повторних</a:t>
            </a:r>
            <a:r>
              <a:rPr lang="ru-RU" dirty="0"/>
              <a:t> </a:t>
            </a:r>
            <a:r>
              <a:rPr lang="ru-RU" dirty="0" err="1"/>
              <a:t>виборів</a:t>
            </a:r>
            <a:r>
              <a:rPr lang="ru-RU" dirty="0"/>
              <a:t> (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США, </a:t>
            </a:r>
            <a:r>
              <a:rPr lang="ru-RU" dirty="0" err="1" smtClean="0"/>
              <a:t>Великобританія</a:t>
            </a:r>
            <a:r>
              <a:rPr lang="ru-RU" dirty="0" smtClean="0"/>
              <a:t> )</a:t>
            </a:r>
            <a:endParaRPr lang="uk-UA" dirty="0" smtClean="0"/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dirty="0" smtClean="0"/>
              <a:t>2.Мажоритарна система абсолютної більшості - </a:t>
            </a:r>
            <a:r>
              <a:rPr lang="ru-RU" dirty="0" err="1"/>
              <a:t>обраним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депутат, за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проголосувало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половини</a:t>
            </a:r>
            <a:r>
              <a:rPr lang="ru-RU" dirty="0"/>
              <a:t> </a:t>
            </a:r>
            <a:r>
              <a:rPr lang="ru-RU" dirty="0" err="1"/>
              <a:t>виборців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прийшли</a:t>
            </a:r>
            <a:r>
              <a:rPr lang="ru-RU" dirty="0"/>
              <a:t> на </a:t>
            </a:r>
            <a:r>
              <a:rPr lang="ru-RU" dirty="0" err="1"/>
              <a:t>вибори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50% + 1 голос. У </a:t>
            </a:r>
            <a:r>
              <a:rPr lang="ru-RU" dirty="0" err="1"/>
              <a:t>разі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жоден</a:t>
            </a:r>
            <a:r>
              <a:rPr lang="ru-RU" dirty="0"/>
              <a:t> кандидат не набрав </a:t>
            </a:r>
            <a:r>
              <a:rPr lang="ru-RU" dirty="0" err="1"/>
              <a:t>необхідної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голосів</a:t>
            </a:r>
            <a:r>
              <a:rPr lang="ru-RU" dirty="0"/>
              <a:t>, </a:t>
            </a:r>
            <a:r>
              <a:rPr lang="ru-RU" dirty="0" err="1"/>
              <a:t>організовуються</a:t>
            </a:r>
            <a:r>
              <a:rPr lang="ru-RU" dirty="0"/>
              <a:t> </a:t>
            </a:r>
            <a:r>
              <a:rPr lang="ru-RU" dirty="0" err="1"/>
              <a:t>повторні</a:t>
            </a:r>
            <a:r>
              <a:rPr lang="ru-RU" dirty="0"/>
              <a:t> </a:t>
            </a:r>
            <a:r>
              <a:rPr lang="ru-RU" dirty="0" err="1"/>
              <a:t>вибори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участь 2 </a:t>
            </a:r>
            <a:r>
              <a:rPr lang="ru-RU" dirty="0" err="1"/>
              <a:t>кандидати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набрали </a:t>
            </a:r>
            <a:r>
              <a:rPr lang="ru-RU" dirty="0" err="1"/>
              <a:t>найбільшу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 smtClean="0"/>
              <a:t>голосів</a:t>
            </a:r>
            <a:r>
              <a:rPr lang="ru-RU" dirty="0" smtClean="0"/>
              <a:t> ( </a:t>
            </a:r>
            <a:r>
              <a:rPr lang="ru-RU" dirty="0" err="1" smtClean="0"/>
              <a:t>Франція</a:t>
            </a:r>
            <a:r>
              <a:rPr lang="ru-RU" dirty="0" smtClean="0"/>
              <a:t>)</a:t>
            </a:r>
            <a:endParaRPr lang="uk-UA" dirty="0" smtClean="0"/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dirty="0" smtClean="0"/>
              <a:t>3.Кваліфікованої більшості - </a:t>
            </a:r>
            <a:r>
              <a:rPr lang="ru-RU" dirty="0" err="1"/>
              <a:t>мажоритарна</a:t>
            </a:r>
            <a:r>
              <a:rPr lang="ru-RU" dirty="0"/>
              <a:t> система </a:t>
            </a:r>
            <a:r>
              <a:rPr lang="ru-RU" dirty="0" err="1"/>
              <a:t>кваліфікованої</a:t>
            </a:r>
            <a:r>
              <a:rPr lang="ru-RU" dirty="0"/>
              <a:t> </a:t>
            </a:r>
            <a:r>
              <a:rPr lang="ru-RU" dirty="0" err="1"/>
              <a:t>більшості</a:t>
            </a:r>
            <a:r>
              <a:rPr lang="ru-RU" dirty="0"/>
              <a:t> (</a:t>
            </a:r>
            <a:r>
              <a:rPr lang="ru-RU" dirty="0" err="1"/>
              <a:t>обраним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кандидат </a:t>
            </a:r>
            <a:r>
              <a:rPr lang="ru-RU" dirty="0" err="1"/>
              <a:t>або</a:t>
            </a:r>
            <a:r>
              <a:rPr lang="ru-RU" dirty="0"/>
              <a:t> список,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отримав</a:t>
            </a:r>
            <a:r>
              <a:rPr lang="ru-RU" dirty="0"/>
              <a:t> </a:t>
            </a:r>
            <a:r>
              <a:rPr lang="ru-RU" dirty="0" err="1"/>
              <a:t>певну</a:t>
            </a:r>
            <a:r>
              <a:rPr lang="ru-RU" dirty="0"/>
              <a:t> </a:t>
            </a:r>
            <a:r>
              <a:rPr lang="ru-RU" dirty="0" err="1"/>
              <a:t>кваліфіковану</a:t>
            </a:r>
            <a:r>
              <a:rPr lang="ru-RU" dirty="0"/>
              <a:t>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голосів</a:t>
            </a:r>
            <a:r>
              <a:rPr lang="ru-RU" dirty="0"/>
              <a:t> </a:t>
            </a:r>
            <a:r>
              <a:rPr lang="ru-RU" dirty="0" err="1"/>
              <a:t>виборців</a:t>
            </a:r>
            <a:r>
              <a:rPr lang="ru-RU" dirty="0"/>
              <a:t>, яка є </a:t>
            </a:r>
            <a:r>
              <a:rPr lang="ru-RU" dirty="0" err="1"/>
              <a:t>більшою</a:t>
            </a:r>
            <a:r>
              <a:rPr lang="ru-RU" dirty="0"/>
              <a:t> за </a:t>
            </a:r>
            <a:r>
              <a:rPr lang="ru-RU" dirty="0" err="1"/>
              <a:t>абсолютну</a:t>
            </a:r>
            <a:r>
              <a:rPr lang="ru-RU" dirty="0"/>
              <a:t> (2/3, </a:t>
            </a:r>
            <a:r>
              <a:rPr lang="ru-RU" dirty="0" smtClean="0"/>
              <a:t>¾ </a:t>
            </a:r>
            <a:r>
              <a:rPr lang="ru-RU" dirty="0" err="1" smtClean="0"/>
              <a:t>Чилі</a:t>
            </a:r>
            <a:r>
              <a:rPr lang="ru-RU" dirty="0" smtClean="0"/>
              <a:t> ).</a:t>
            </a: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15888"/>
            <a:ext cx="8578850" cy="6697662"/>
          </a:xfrm>
        </p:spPr>
        <p:txBody>
          <a:bodyPr>
            <a:normAutofit fontScale="77500" lnSpcReduction="20000"/>
          </a:bodyPr>
          <a:lstStyle/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/>
              <a:t>Пропорційна</a:t>
            </a:r>
            <a:r>
              <a:rPr lang="ru-RU" b="1" dirty="0"/>
              <a:t> система </a:t>
            </a:r>
            <a:r>
              <a:rPr lang="ru-RU" dirty="0"/>
              <a:t>(лат. </a:t>
            </a:r>
            <a:r>
              <a:rPr lang="en-US" dirty="0" err="1"/>
              <a:t>proport</a:t>
            </a:r>
            <a:r>
              <a:rPr lang="ru-RU" dirty="0"/>
              <a:t>і</a:t>
            </a:r>
            <a:r>
              <a:rPr lang="en-US" dirty="0"/>
              <a:t>o — </a:t>
            </a:r>
            <a:r>
              <a:rPr lang="ru-RU" dirty="0" err="1"/>
              <a:t>співрозмірність</a:t>
            </a:r>
            <a:r>
              <a:rPr lang="ru-RU" dirty="0"/>
              <a:t>) — система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виборів</a:t>
            </a:r>
            <a:r>
              <a:rPr lang="ru-RU" dirty="0"/>
              <a:t>, при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депутатські</a:t>
            </a:r>
            <a:r>
              <a:rPr lang="ru-RU" dirty="0"/>
              <a:t> </a:t>
            </a:r>
            <a:r>
              <a:rPr lang="ru-RU" dirty="0" err="1"/>
              <a:t>мандати</a:t>
            </a:r>
            <a:r>
              <a:rPr lang="ru-RU" dirty="0"/>
              <a:t> </a:t>
            </a:r>
            <a:r>
              <a:rPr lang="ru-RU" dirty="0" err="1"/>
              <a:t>розподіляються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партіями</a:t>
            </a:r>
            <a:r>
              <a:rPr lang="ru-RU" dirty="0"/>
              <a:t> </a:t>
            </a:r>
            <a:r>
              <a:rPr lang="ru-RU" dirty="0" err="1"/>
              <a:t>пропорційно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поданих</a:t>
            </a:r>
            <a:r>
              <a:rPr lang="ru-RU" dirty="0"/>
              <a:t> за них </a:t>
            </a:r>
            <a:r>
              <a:rPr lang="ru-RU" dirty="0" err="1"/>
              <a:t>голосів</a:t>
            </a:r>
            <a:r>
              <a:rPr lang="ru-RU" dirty="0"/>
              <a:t> </a:t>
            </a:r>
            <a:r>
              <a:rPr lang="ru-RU" dirty="0" err="1"/>
              <a:t>виборців</a:t>
            </a:r>
            <a:r>
              <a:rPr lang="ru-RU" dirty="0"/>
              <a:t> у </a:t>
            </a:r>
            <a:r>
              <a:rPr lang="ru-RU" dirty="0" err="1"/>
              <a:t>багатомандатному</a:t>
            </a:r>
            <a:r>
              <a:rPr lang="ru-RU" dirty="0"/>
              <a:t> </a:t>
            </a:r>
            <a:r>
              <a:rPr lang="ru-RU" dirty="0" err="1"/>
              <a:t>окрузі</a:t>
            </a:r>
            <a:r>
              <a:rPr lang="ru-RU" dirty="0"/>
              <a:t>.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більший</a:t>
            </a:r>
            <a:r>
              <a:rPr lang="ru-RU" dirty="0"/>
              <a:t> </a:t>
            </a:r>
            <a:r>
              <a:rPr lang="ru-RU" dirty="0" err="1"/>
              <a:t>відсоток</a:t>
            </a:r>
            <a:r>
              <a:rPr lang="ru-RU" dirty="0"/>
              <a:t> </a:t>
            </a:r>
            <a:r>
              <a:rPr lang="ru-RU" dirty="0" err="1"/>
              <a:t>голосів</a:t>
            </a:r>
            <a:r>
              <a:rPr lang="ru-RU" dirty="0"/>
              <a:t> </a:t>
            </a:r>
            <a:r>
              <a:rPr lang="ru-RU" dirty="0" err="1"/>
              <a:t>отримала</a:t>
            </a:r>
            <a:r>
              <a:rPr lang="ru-RU" dirty="0"/>
              <a:t> </a:t>
            </a:r>
            <a:r>
              <a:rPr lang="ru-RU" dirty="0" err="1"/>
              <a:t>партія</a:t>
            </a:r>
            <a:r>
              <a:rPr lang="ru-RU" dirty="0"/>
              <a:t> на </a:t>
            </a:r>
            <a:r>
              <a:rPr lang="ru-RU" dirty="0" err="1"/>
              <a:t>виборах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більший</a:t>
            </a:r>
            <a:r>
              <a:rPr lang="ru-RU" dirty="0"/>
              <a:t> </a:t>
            </a:r>
            <a:r>
              <a:rPr lang="ru-RU" dirty="0" err="1"/>
              <a:t>відсоток</a:t>
            </a:r>
            <a:r>
              <a:rPr lang="ru-RU" dirty="0"/>
              <a:t> </a:t>
            </a:r>
            <a:r>
              <a:rPr lang="ru-RU" dirty="0" err="1"/>
              <a:t>депутатів</a:t>
            </a:r>
            <a:r>
              <a:rPr lang="ru-RU" dirty="0"/>
              <a:t> вона буде </a:t>
            </a:r>
            <a:r>
              <a:rPr lang="ru-RU" dirty="0" err="1"/>
              <a:t>мати</a:t>
            </a:r>
            <a:r>
              <a:rPr lang="ru-RU" dirty="0"/>
              <a:t> у </a:t>
            </a:r>
            <a:r>
              <a:rPr lang="ru-RU" dirty="0" err="1"/>
              <a:t>парламенті</a:t>
            </a:r>
            <a:r>
              <a:rPr lang="ru-RU" dirty="0"/>
              <a:t>.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За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виборців</a:t>
            </a:r>
            <a:r>
              <a:rPr lang="ru-RU" dirty="0"/>
              <a:t> на </a:t>
            </a:r>
            <a:r>
              <a:rPr lang="ru-RU" dirty="0" err="1"/>
              <a:t>розташування</a:t>
            </a:r>
            <a:r>
              <a:rPr lang="ru-RU" dirty="0"/>
              <a:t> </a:t>
            </a:r>
            <a:r>
              <a:rPr lang="ru-RU" dirty="0" err="1"/>
              <a:t>кандидатів</a:t>
            </a:r>
            <a:r>
              <a:rPr lang="ru-RU" dirty="0"/>
              <a:t> у списку для </a:t>
            </a:r>
            <a:r>
              <a:rPr lang="ru-RU" dirty="0" err="1"/>
              <a:t>голосування</a:t>
            </a:r>
            <a:r>
              <a:rPr lang="ru-RU" dirty="0"/>
              <a:t> </a:t>
            </a: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пропорційні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 smtClean="0"/>
              <a:t>: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 </a:t>
            </a:r>
            <a:r>
              <a:rPr lang="ru-RU" dirty="0"/>
              <a:t>а) з </a:t>
            </a:r>
            <a:r>
              <a:rPr lang="ru-RU" dirty="0" err="1"/>
              <a:t>жорсткими</a:t>
            </a:r>
            <a:r>
              <a:rPr lang="ru-RU" dirty="0"/>
              <a:t> списками; </a:t>
            </a:r>
            <a:endParaRPr lang="ru-RU" dirty="0" smtClean="0"/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 б</a:t>
            </a:r>
            <a:r>
              <a:rPr lang="ru-RU" dirty="0"/>
              <a:t>) з </a:t>
            </a:r>
            <a:r>
              <a:rPr lang="ru-RU" dirty="0" err="1"/>
              <a:t>префенціями</a:t>
            </a:r>
            <a:r>
              <a:rPr lang="ru-RU" dirty="0"/>
              <a:t>; </a:t>
            </a:r>
            <a:endParaRPr lang="ru-RU" dirty="0" smtClean="0"/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 </a:t>
            </a:r>
            <a:r>
              <a:rPr lang="ru-RU" dirty="0" smtClean="0"/>
              <a:t>в</a:t>
            </a:r>
            <a:r>
              <a:rPr lang="ru-RU" dirty="0"/>
              <a:t>) з </a:t>
            </a:r>
            <a:r>
              <a:rPr lang="ru-RU" dirty="0" err="1"/>
              <a:t>напівжорсткими</a:t>
            </a:r>
            <a:r>
              <a:rPr lang="ru-RU" dirty="0"/>
              <a:t> списками. </a:t>
            </a:r>
            <a:endParaRPr lang="ru-RU" dirty="0" smtClean="0"/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При </a:t>
            </a:r>
            <a:r>
              <a:rPr lang="ru-RU" dirty="0" err="1"/>
              <a:t>застосуванні</a:t>
            </a:r>
            <a:r>
              <a:rPr lang="ru-RU" dirty="0"/>
              <a:t> </a:t>
            </a:r>
            <a:r>
              <a:rPr lang="ru-RU" dirty="0" err="1"/>
              <a:t>жорстоких</a:t>
            </a:r>
            <a:r>
              <a:rPr lang="ru-RU" dirty="0"/>
              <a:t> </a:t>
            </a:r>
            <a:r>
              <a:rPr lang="ru-RU" dirty="0" err="1"/>
              <a:t>списків</a:t>
            </a:r>
            <a:r>
              <a:rPr lang="ru-RU" dirty="0"/>
              <a:t> </a:t>
            </a:r>
            <a:r>
              <a:rPr lang="ru-RU" dirty="0" err="1"/>
              <a:t>виборець</a:t>
            </a:r>
            <a:r>
              <a:rPr lang="ru-RU" dirty="0"/>
              <a:t> </a:t>
            </a:r>
            <a:r>
              <a:rPr lang="ru-RU" dirty="0" err="1"/>
              <a:t>голосує</a:t>
            </a:r>
            <a:r>
              <a:rPr lang="ru-RU" dirty="0"/>
              <a:t> за список </a:t>
            </a:r>
            <a:r>
              <a:rPr lang="ru-RU" dirty="0" err="1"/>
              <a:t>партії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. У </a:t>
            </a:r>
            <a:r>
              <a:rPr lang="ru-RU" dirty="0" err="1"/>
              <a:t>виборчому</a:t>
            </a:r>
            <a:r>
              <a:rPr lang="ru-RU" dirty="0"/>
              <a:t> </a:t>
            </a:r>
            <a:r>
              <a:rPr lang="ru-RU" dirty="0" err="1"/>
              <a:t>бюлетні</a:t>
            </a:r>
            <a:r>
              <a:rPr lang="ru-RU" dirty="0"/>
              <a:t> </a:t>
            </a:r>
            <a:r>
              <a:rPr lang="ru-RU" dirty="0" err="1"/>
              <a:t>вказуються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назви</a:t>
            </a:r>
            <a:r>
              <a:rPr lang="ru-RU" dirty="0"/>
              <a:t> </a:t>
            </a:r>
            <a:r>
              <a:rPr lang="ru-RU" dirty="0" err="1"/>
              <a:t>партій</a:t>
            </a:r>
            <a:r>
              <a:rPr lang="ru-RU" dirty="0"/>
              <a:t>, </a:t>
            </a:r>
            <a:r>
              <a:rPr lang="ru-RU" dirty="0" err="1"/>
              <a:t>певна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перших </a:t>
            </a:r>
            <a:r>
              <a:rPr lang="ru-RU" dirty="0" err="1"/>
              <a:t>кандидатів</a:t>
            </a:r>
            <a:r>
              <a:rPr lang="ru-RU" dirty="0"/>
              <a:t> за </a:t>
            </a:r>
            <a:r>
              <a:rPr lang="ru-RU" dirty="0" err="1"/>
              <a:t>партійним</a:t>
            </a:r>
            <a:r>
              <a:rPr lang="ru-RU" dirty="0"/>
              <a:t> списком (</a:t>
            </a:r>
            <a:r>
              <a:rPr lang="ru-RU" dirty="0" err="1"/>
              <a:t>Іспанія</a:t>
            </a:r>
            <a:r>
              <a:rPr lang="ru-RU" dirty="0"/>
              <a:t>, </a:t>
            </a:r>
            <a:r>
              <a:rPr lang="ru-RU" dirty="0" err="1"/>
              <a:t>Ізраїль</a:t>
            </a:r>
            <a:r>
              <a:rPr lang="ru-RU" dirty="0"/>
              <a:t>, </a:t>
            </a:r>
            <a:r>
              <a:rPr lang="ru-RU" dirty="0" err="1"/>
              <a:t>Україна</a:t>
            </a:r>
            <a:r>
              <a:rPr lang="ru-RU" dirty="0"/>
              <a:t>). Система </a:t>
            </a:r>
            <a:r>
              <a:rPr lang="ru-RU" dirty="0" err="1"/>
              <a:t>префенцій</a:t>
            </a:r>
            <a:r>
              <a:rPr lang="ru-RU" dirty="0"/>
              <a:t> (лат. </a:t>
            </a:r>
            <a:r>
              <a:rPr lang="en-US" dirty="0" err="1"/>
              <a:t>praeferre</a:t>
            </a:r>
            <a:r>
              <a:rPr lang="en-US" dirty="0"/>
              <a:t> — </a:t>
            </a:r>
            <a:r>
              <a:rPr lang="ru-RU" dirty="0" err="1"/>
              <a:t>перевага</a:t>
            </a:r>
            <a:r>
              <a:rPr lang="ru-RU" dirty="0"/>
              <a:t>)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виборцю</a:t>
            </a:r>
            <a:r>
              <a:rPr lang="ru-RU" dirty="0"/>
              <a:t> </a:t>
            </a:r>
            <a:r>
              <a:rPr lang="ru-RU" dirty="0" err="1"/>
              <a:t>голосувати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за </a:t>
            </a:r>
            <a:r>
              <a:rPr lang="ru-RU" dirty="0" err="1"/>
              <a:t>конкретну</a:t>
            </a:r>
            <a:r>
              <a:rPr lang="ru-RU" dirty="0"/>
              <a:t> </a:t>
            </a:r>
            <a:r>
              <a:rPr lang="ru-RU" dirty="0" err="1"/>
              <a:t>партію</a:t>
            </a:r>
            <a:r>
              <a:rPr lang="ru-RU" dirty="0"/>
              <a:t>, а й </a:t>
            </a:r>
            <a:r>
              <a:rPr lang="ru-RU" dirty="0" err="1"/>
              <a:t>робити</a:t>
            </a:r>
            <a:r>
              <a:rPr lang="ru-RU" dirty="0"/>
              <a:t> </a:t>
            </a:r>
            <a:r>
              <a:rPr lang="ru-RU" dirty="0" err="1"/>
              <a:t>помітку</a:t>
            </a:r>
            <a:r>
              <a:rPr lang="ru-RU" dirty="0"/>
              <a:t> </a:t>
            </a:r>
            <a:r>
              <a:rPr lang="ru-RU" dirty="0" err="1"/>
              <a:t>навпроти</a:t>
            </a:r>
            <a:r>
              <a:rPr lang="ru-RU" dirty="0"/>
              <a:t> номеру того кандидата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/>
              <a:t>,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віддає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голос (</a:t>
            </a:r>
            <a:r>
              <a:rPr lang="ru-RU" dirty="0" err="1"/>
              <a:t>Фінляндія</a:t>
            </a:r>
            <a:r>
              <a:rPr lang="ru-RU" dirty="0"/>
              <a:t>, </a:t>
            </a:r>
            <a:r>
              <a:rPr lang="ru-RU" dirty="0" err="1"/>
              <a:t>Бельгія</a:t>
            </a:r>
            <a:r>
              <a:rPr lang="ru-RU" dirty="0"/>
              <a:t>, </a:t>
            </a:r>
            <a:r>
              <a:rPr lang="ru-RU" dirty="0" err="1"/>
              <a:t>Нідерланди</a:t>
            </a:r>
            <a:r>
              <a:rPr lang="ru-RU" dirty="0"/>
              <a:t>). Система </a:t>
            </a:r>
            <a:r>
              <a:rPr lang="ru-RU" dirty="0" err="1"/>
              <a:t>напівжорстких</a:t>
            </a:r>
            <a:r>
              <a:rPr lang="ru-RU" dirty="0"/>
              <a:t> </a:t>
            </a:r>
            <a:r>
              <a:rPr lang="ru-RU" dirty="0" err="1"/>
              <a:t>списків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голосування</a:t>
            </a:r>
            <a:r>
              <a:rPr lang="ru-RU" dirty="0"/>
              <a:t> як за списком у </a:t>
            </a:r>
            <a:r>
              <a:rPr lang="ru-RU" dirty="0" err="1"/>
              <a:t>цілому</a:t>
            </a:r>
            <a:r>
              <a:rPr lang="ru-RU" dirty="0"/>
              <a:t>, так і </a:t>
            </a:r>
            <a:r>
              <a:rPr lang="ru-RU" dirty="0" err="1"/>
              <a:t>визначати</a:t>
            </a:r>
            <a:r>
              <a:rPr lang="ru-RU" dirty="0"/>
              <a:t> </a:t>
            </a:r>
            <a:r>
              <a:rPr lang="ru-RU" dirty="0" err="1"/>
              <a:t>префенції</a:t>
            </a:r>
            <a:r>
              <a:rPr lang="ru-RU" dirty="0"/>
              <a:t>, </a:t>
            </a:r>
            <a:r>
              <a:rPr lang="ru-RU" dirty="0" err="1"/>
              <a:t>помітивши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вписавши </a:t>
            </a:r>
            <a:r>
              <a:rPr lang="ru-RU" dirty="0" err="1"/>
              <a:t>прізвища</a:t>
            </a:r>
            <a:r>
              <a:rPr lang="ru-RU" dirty="0"/>
              <a:t> одного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кандидатів</a:t>
            </a:r>
            <a:r>
              <a:rPr lang="ru-RU" dirty="0"/>
              <a:t> (</a:t>
            </a:r>
            <a:r>
              <a:rPr lang="ru-RU" dirty="0" err="1"/>
              <a:t>Швейцарія</a:t>
            </a:r>
            <a:r>
              <a:rPr lang="ru-RU" dirty="0"/>
              <a:t>, </a:t>
            </a:r>
            <a:r>
              <a:rPr lang="ru-RU" dirty="0" err="1"/>
              <a:t>Австрія</a:t>
            </a:r>
            <a:r>
              <a:rPr lang="ru-RU" dirty="0"/>
              <a:t>, </a:t>
            </a:r>
            <a:r>
              <a:rPr lang="ru-RU" dirty="0" err="1"/>
              <a:t>Італія</a:t>
            </a:r>
            <a:r>
              <a:rPr lang="ru-RU" dirty="0"/>
              <a:t>).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165850"/>
          </a:xfrm>
        </p:spPr>
        <p:txBody>
          <a:bodyPr>
            <a:normAutofit fontScale="85000" lnSpcReduction="20000"/>
          </a:bodyPr>
          <a:lstStyle/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/>
              <a:t>Змішана</a:t>
            </a:r>
            <a:r>
              <a:rPr lang="ru-RU" b="1" dirty="0"/>
              <a:t> система</a:t>
            </a:r>
            <a:r>
              <a:rPr lang="ru-RU" dirty="0"/>
              <a:t> — система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виборів</a:t>
            </a:r>
            <a:r>
              <a:rPr lang="ru-RU" dirty="0"/>
              <a:t>, яка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поєднання</a:t>
            </a:r>
            <a:r>
              <a:rPr lang="ru-RU" dirty="0"/>
              <a:t> у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мажоритарної</a:t>
            </a:r>
            <a:r>
              <a:rPr lang="ru-RU" dirty="0"/>
              <a:t> та </a:t>
            </a:r>
            <a:r>
              <a:rPr lang="ru-RU" dirty="0" err="1"/>
              <a:t>пропорційної</a:t>
            </a:r>
            <a:r>
              <a:rPr lang="ru-RU" dirty="0"/>
              <a:t> систем. </a:t>
            </a:r>
            <a:r>
              <a:rPr lang="ru-RU" dirty="0" err="1"/>
              <a:t>Використовується</a:t>
            </a:r>
            <a:r>
              <a:rPr lang="ru-RU" dirty="0"/>
              <a:t> у </a:t>
            </a:r>
            <a:r>
              <a:rPr lang="ru-RU" dirty="0" err="1"/>
              <a:t>понад</a:t>
            </a:r>
            <a:r>
              <a:rPr lang="ru-RU" dirty="0"/>
              <a:t> 20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найпоширеніших</a:t>
            </a:r>
            <a:r>
              <a:rPr lang="ru-RU" dirty="0"/>
              <a:t> </a:t>
            </a:r>
            <a:r>
              <a:rPr lang="ru-RU" dirty="0" err="1"/>
              <a:t>варіантів</a:t>
            </a:r>
            <a:r>
              <a:rPr lang="ru-RU" dirty="0"/>
              <a:t> </a:t>
            </a:r>
            <a:r>
              <a:rPr lang="ru-RU" dirty="0" err="1"/>
              <a:t>змішаної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є </a:t>
            </a:r>
            <a:r>
              <a:rPr lang="ru-RU" dirty="0" err="1"/>
              <a:t>рівне</a:t>
            </a:r>
            <a:r>
              <a:rPr lang="ru-RU" dirty="0"/>
              <a:t> </a:t>
            </a:r>
            <a:r>
              <a:rPr lang="ru-RU" dirty="0" err="1"/>
              <a:t>комбінування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обрання</a:t>
            </a:r>
            <a:r>
              <a:rPr lang="ru-RU" dirty="0"/>
              <a:t> </a:t>
            </a:r>
            <a:r>
              <a:rPr lang="ru-RU" dirty="0" err="1"/>
              <a:t>половини</a:t>
            </a:r>
            <a:r>
              <a:rPr lang="ru-RU" dirty="0"/>
              <a:t> </a:t>
            </a:r>
            <a:r>
              <a:rPr lang="ru-RU" dirty="0" err="1"/>
              <a:t>депутатів</a:t>
            </a:r>
            <a:r>
              <a:rPr lang="ru-RU" dirty="0"/>
              <a:t> </a:t>
            </a:r>
            <a:r>
              <a:rPr lang="ru-RU" dirty="0" err="1"/>
              <a:t>мажоритарним</a:t>
            </a:r>
            <a:r>
              <a:rPr lang="ru-RU" dirty="0"/>
              <a:t> шляхом, а </a:t>
            </a:r>
            <a:r>
              <a:rPr lang="ru-RU" dirty="0" err="1"/>
              <a:t>іншої</a:t>
            </a:r>
            <a:r>
              <a:rPr lang="ru-RU" dirty="0"/>
              <a:t> — </a:t>
            </a:r>
            <a:r>
              <a:rPr lang="ru-RU" dirty="0" err="1"/>
              <a:t>пропорційним</a:t>
            </a:r>
            <a:r>
              <a:rPr lang="ru-RU" dirty="0"/>
              <a:t>. Так </a:t>
            </a:r>
            <a:r>
              <a:rPr lang="ru-RU" dirty="0" err="1"/>
              <a:t>обираються</a:t>
            </a:r>
            <a:r>
              <a:rPr lang="ru-RU" dirty="0"/>
              <a:t> </a:t>
            </a:r>
            <a:r>
              <a:rPr lang="ru-RU" dirty="0" err="1"/>
              <a:t>парламенти</a:t>
            </a:r>
            <a:r>
              <a:rPr lang="ru-RU" dirty="0"/>
              <a:t> ФРН, </a:t>
            </a:r>
            <a:r>
              <a:rPr lang="ru-RU" dirty="0" err="1"/>
              <a:t>Литви</a:t>
            </a:r>
            <a:r>
              <a:rPr lang="ru-RU" dirty="0"/>
              <a:t>, </a:t>
            </a:r>
            <a:r>
              <a:rPr lang="ru-RU" dirty="0" err="1"/>
              <a:t>Болгарії</a:t>
            </a:r>
            <a:r>
              <a:rPr lang="ru-RU" dirty="0"/>
              <a:t>, </a:t>
            </a:r>
            <a:r>
              <a:rPr lang="ru-RU" dirty="0" err="1"/>
              <a:t>Грузії</a:t>
            </a:r>
            <a:r>
              <a:rPr lang="ru-RU" dirty="0"/>
              <a:t>, </a:t>
            </a:r>
            <a:r>
              <a:rPr lang="ru-RU" dirty="0" err="1"/>
              <a:t>України</a:t>
            </a:r>
            <a:r>
              <a:rPr lang="ru-RU" dirty="0"/>
              <a:t>. Але </a:t>
            </a:r>
            <a:r>
              <a:rPr lang="ru-RU" dirty="0" err="1"/>
              <a:t>існують</a:t>
            </a:r>
            <a:r>
              <a:rPr lang="ru-RU" dirty="0"/>
              <a:t> і </a:t>
            </a:r>
            <a:r>
              <a:rPr lang="ru-RU" dirty="0" err="1"/>
              <a:t>інші</a:t>
            </a:r>
            <a:r>
              <a:rPr lang="ru-RU" dirty="0" smtClean="0"/>
              <a:t>: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 </a:t>
            </a:r>
            <a:r>
              <a:rPr lang="ru-RU" dirty="0"/>
              <a:t>а) система з </a:t>
            </a:r>
            <a:r>
              <a:rPr lang="ru-RU" dirty="0" err="1"/>
              <a:t>єдиним</a:t>
            </a:r>
            <a:r>
              <a:rPr lang="ru-RU" dirty="0"/>
              <a:t> голосом (у </a:t>
            </a:r>
            <a:r>
              <a:rPr lang="ru-RU" dirty="0" err="1"/>
              <a:t>багатомандатному</a:t>
            </a:r>
            <a:r>
              <a:rPr lang="ru-RU" dirty="0"/>
              <a:t> </a:t>
            </a:r>
            <a:r>
              <a:rPr lang="ru-RU" dirty="0" err="1"/>
              <a:t>окрузі</a:t>
            </a:r>
            <a:r>
              <a:rPr lang="ru-RU" dirty="0"/>
              <a:t> </a:t>
            </a:r>
            <a:r>
              <a:rPr lang="ru-RU" dirty="0" err="1"/>
              <a:t>виборець</a:t>
            </a:r>
            <a:r>
              <a:rPr lang="ru-RU" dirty="0"/>
              <a:t> </a:t>
            </a:r>
            <a:r>
              <a:rPr lang="ru-RU" dirty="0" err="1"/>
              <a:t>голосує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за одного кандидата, а не за список); б) система з </a:t>
            </a:r>
            <a:r>
              <a:rPr lang="ru-RU" dirty="0" err="1"/>
              <a:t>обмеженим</a:t>
            </a:r>
            <a:r>
              <a:rPr lang="ru-RU" dirty="0"/>
              <a:t> </a:t>
            </a:r>
            <a:r>
              <a:rPr lang="ru-RU" dirty="0" err="1"/>
              <a:t>голосуванням</a:t>
            </a:r>
            <a:r>
              <a:rPr lang="ru-RU" dirty="0"/>
              <a:t> (</a:t>
            </a:r>
            <a:r>
              <a:rPr lang="ru-RU" dirty="0" err="1"/>
              <a:t>виборці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</a:t>
            </a:r>
            <a:r>
              <a:rPr lang="ru-RU" dirty="0" err="1"/>
              <a:t>обирати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кандидатів</a:t>
            </a:r>
            <a:r>
              <a:rPr lang="ru-RU" dirty="0"/>
              <a:t> з одного </a:t>
            </a:r>
            <a:r>
              <a:rPr lang="ru-RU" dirty="0" err="1"/>
              <a:t>бюлетеня</a:t>
            </a:r>
            <a:r>
              <a:rPr lang="ru-RU" dirty="0"/>
              <a:t>, але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для </a:t>
            </a:r>
            <a:r>
              <a:rPr lang="ru-RU" dirty="0" err="1"/>
              <a:t>заповнення</a:t>
            </a:r>
            <a:r>
              <a:rPr lang="ru-RU" dirty="0"/>
              <a:t> (</a:t>
            </a:r>
            <a:r>
              <a:rPr lang="ru-RU" dirty="0" err="1"/>
              <a:t>вибори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до </a:t>
            </a:r>
            <a:r>
              <a:rPr lang="ru-RU" dirty="0" err="1"/>
              <a:t>обласних</a:t>
            </a:r>
            <a:r>
              <a:rPr lang="ru-RU" dirty="0"/>
              <a:t> рад); </a:t>
            </a:r>
            <a:endParaRPr lang="ru-RU" dirty="0" smtClean="0"/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в</a:t>
            </a:r>
            <a:r>
              <a:rPr lang="ru-RU" dirty="0"/>
              <a:t>) </a:t>
            </a:r>
            <a:r>
              <a:rPr lang="ru-RU" dirty="0" err="1"/>
              <a:t>кумулятивна</a:t>
            </a:r>
            <a:r>
              <a:rPr lang="ru-RU" dirty="0"/>
              <a:t> система (</a:t>
            </a:r>
            <a:r>
              <a:rPr lang="ru-RU" dirty="0" err="1"/>
              <a:t>виборець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стільки</a:t>
            </a:r>
            <a:r>
              <a:rPr lang="ru-RU" dirty="0"/>
              <a:t> </a:t>
            </a:r>
            <a:r>
              <a:rPr lang="ru-RU" dirty="0" err="1"/>
              <a:t>голосів</a:t>
            </a:r>
            <a:r>
              <a:rPr lang="ru-RU" dirty="0"/>
              <a:t>, </a:t>
            </a:r>
            <a:r>
              <a:rPr lang="ru-RU" dirty="0" err="1"/>
              <a:t>скільки</a:t>
            </a:r>
            <a:r>
              <a:rPr lang="ru-RU" dirty="0"/>
              <a:t> </a:t>
            </a:r>
            <a:r>
              <a:rPr lang="ru-RU" dirty="0" err="1"/>
              <a:t>мандатів</a:t>
            </a:r>
            <a:r>
              <a:rPr lang="ru-RU" dirty="0"/>
              <a:t> у </a:t>
            </a:r>
            <a:r>
              <a:rPr lang="ru-RU" dirty="0" err="1"/>
              <a:t>окрузі</a:t>
            </a:r>
            <a:r>
              <a:rPr lang="ru-RU" dirty="0"/>
              <a:t>, і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поділили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усіма</a:t>
            </a:r>
            <a:r>
              <a:rPr lang="ru-RU" dirty="0"/>
              <a:t> кандидатами, 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віддати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голоси одному кандидату).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6. </a:t>
            </a:r>
            <a:r>
              <a:rPr lang="uk-UA" sz="3100" dirty="0" smtClean="0"/>
              <a:t>Референдум в зарубіжних країнах : поняття, види, порядок проведення. Формула референдуму.</a:t>
            </a:r>
            <a:endParaRPr lang="ru-RU" sz="31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/>
              <a:t>Референдум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інститут</a:t>
            </a:r>
            <a:r>
              <a:rPr lang="ru-RU" dirty="0"/>
              <a:t> </a:t>
            </a:r>
            <a:r>
              <a:rPr lang="ru-RU" dirty="0" err="1"/>
              <a:t>безпосередньої</a:t>
            </a:r>
            <a:r>
              <a:rPr lang="ru-RU" dirty="0"/>
              <a:t> (</a:t>
            </a:r>
            <a:r>
              <a:rPr lang="ru-RU" dirty="0" err="1"/>
              <a:t>прямої</a:t>
            </a:r>
            <a:r>
              <a:rPr lang="ru-RU" dirty="0"/>
              <a:t>) </a:t>
            </a:r>
            <a:r>
              <a:rPr lang="ru-RU" dirty="0" err="1"/>
              <a:t>демократії</a:t>
            </a:r>
            <a:r>
              <a:rPr lang="ru-RU" dirty="0"/>
              <a:t>, процедура </a:t>
            </a:r>
            <a:r>
              <a:rPr lang="ru-RU" dirty="0" err="1"/>
              <a:t>якого</a:t>
            </a:r>
            <a:r>
              <a:rPr lang="ru-RU" dirty="0"/>
              <a:t> за низкою </a:t>
            </a:r>
            <a:r>
              <a:rPr lang="ru-RU" dirty="0" err="1"/>
              <a:t>параметрів</a:t>
            </a:r>
            <a:r>
              <a:rPr lang="ru-RU" dirty="0"/>
              <a:t> є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близькою</a:t>
            </a:r>
            <a:r>
              <a:rPr lang="ru-RU" dirty="0"/>
              <a:t> до </a:t>
            </a:r>
            <a:r>
              <a:rPr lang="ru-RU" dirty="0" err="1"/>
              <a:t>процедури</a:t>
            </a:r>
            <a:r>
              <a:rPr lang="ru-RU" dirty="0"/>
              <a:t> </a:t>
            </a:r>
            <a:r>
              <a:rPr lang="ru-RU" dirty="0" err="1"/>
              <a:t>виборів</a:t>
            </a:r>
            <a:r>
              <a:rPr lang="ru-RU" dirty="0"/>
              <a:t>. І у </a:t>
            </a:r>
            <a:r>
              <a:rPr lang="ru-RU" dirty="0" err="1"/>
              <a:t>виборах</a:t>
            </a:r>
            <a:r>
              <a:rPr lang="ru-RU" dirty="0"/>
              <a:t>, і в </a:t>
            </a:r>
            <a:r>
              <a:rPr lang="ru-RU" dirty="0" err="1"/>
              <a:t>референдумі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участь </a:t>
            </a:r>
            <a:r>
              <a:rPr lang="ru-RU" dirty="0" err="1"/>
              <a:t>виборці</a:t>
            </a:r>
            <a:r>
              <a:rPr lang="ru-RU" dirty="0"/>
              <a:t>: весь </a:t>
            </a:r>
            <a:r>
              <a:rPr lang="ru-RU" dirty="0" err="1"/>
              <a:t>виборчий</a:t>
            </a:r>
            <a:r>
              <a:rPr lang="ru-RU" dirty="0"/>
              <a:t> корпус,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проводяться</a:t>
            </a:r>
            <a:r>
              <a:rPr lang="ru-RU" dirty="0"/>
              <a:t> </a:t>
            </a:r>
            <a:r>
              <a:rPr lang="ru-RU" dirty="0" err="1"/>
              <a:t>загальнонаціональні</a:t>
            </a:r>
            <a:r>
              <a:rPr lang="ru-RU" dirty="0"/>
              <a:t> </a:t>
            </a:r>
            <a:r>
              <a:rPr lang="ru-RU" dirty="0" err="1"/>
              <a:t>вибори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загальнонаціональний</a:t>
            </a:r>
            <a:r>
              <a:rPr lang="ru-RU" dirty="0"/>
              <a:t> референдум,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виборчого</a:t>
            </a:r>
            <a:r>
              <a:rPr lang="ru-RU" dirty="0"/>
              <a:t> корпусу,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проводяться</a:t>
            </a:r>
            <a:r>
              <a:rPr lang="ru-RU" dirty="0"/>
              <a:t> </a:t>
            </a:r>
            <a:r>
              <a:rPr lang="ru-RU" dirty="0" err="1"/>
              <a:t>федеральні</a:t>
            </a:r>
            <a:r>
              <a:rPr lang="ru-RU" dirty="0"/>
              <a:t> </a:t>
            </a:r>
            <a:r>
              <a:rPr lang="ru-RU" dirty="0" err="1"/>
              <a:t>вибори</a:t>
            </a:r>
            <a:r>
              <a:rPr lang="ru-RU" dirty="0"/>
              <a:t> (у </a:t>
            </a:r>
            <a:r>
              <a:rPr lang="ru-RU" dirty="0" err="1"/>
              <a:t>суб'єктах</a:t>
            </a:r>
            <a:r>
              <a:rPr lang="ru-RU" dirty="0"/>
              <a:t> </a:t>
            </a:r>
            <a:r>
              <a:rPr lang="ru-RU" dirty="0" err="1"/>
              <a:t>федерації</a:t>
            </a:r>
            <a:r>
              <a:rPr lang="ru-RU" dirty="0"/>
              <a:t>),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федеральний</a:t>
            </a:r>
            <a:r>
              <a:rPr lang="ru-RU" dirty="0"/>
              <a:t> референдум,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місцеві</a:t>
            </a:r>
            <a:r>
              <a:rPr lang="ru-RU" dirty="0"/>
              <a:t> (</a:t>
            </a:r>
            <a:r>
              <a:rPr lang="ru-RU" dirty="0" err="1"/>
              <a:t>муніципальні</a:t>
            </a:r>
            <a:r>
              <a:rPr lang="ru-RU" dirty="0"/>
              <a:t>),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обираються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врядування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проводиться </a:t>
            </a:r>
            <a:r>
              <a:rPr lang="ru-RU" dirty="0" err="1"/>
              <a:t>місцевий</a:t>
            </a:r>
            <a:r>
              <a:rPr lang="ru-RU" dirty="0"/>
              <a:t> референдум.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38812"/>
          </a:xfrm>
        </p:spPr>
        <p:txBody>
          <a:bodyPr>
            <a:normAutofit lnSpcReduction="1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uk-UA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b="1" dirty="0" smtClean="0"/>
              <a:t>Другий етап </a:t>
            </a:r>
            <a:r>
              <a:rPr lang="uk-UA" dirty="0" smtClean="0"/>
              <a:t>– 19 – поч. 20 ст. – характеризується ліквідацією феодальних пережитків у регулюванні державно – правових відносин, утвердженням конституціоналізму в значній частині країн західної цивілізації й набуттям інститутами конституційного права сучасного змісту.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b="1" dirty="0" smtClean="0"/>
              <a:t>Третій етап </a:t>
            </a:r>
            <a:r>
              <a:rPr lang="uk-UA" dirty="0" smtClean="0"/>
              <a:t>– поч. 20 ст. – до сьогодні. У цей час конституційне право остаточно набуває сучасного вигляду, вдосконалюється, стає головною галуззю національного права переважної більшості країн світу.   </a:t>
            </a:r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15888"/>
            <a:ext cx="8229600" cy="6742112"/>
          </a:xfrm>
        </p:spPr>
        <p:txBody>
          <a:bodyPr>
            <a:normAutofit lnSpcReduction="10000"/>
          </a:bodyPr>
          <a:lstStyle/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err="1"/>
              <a:t>Референдуми</a:t>
            </a:r>
            <a:r>
              <a:rPr lang="ru-RU" dirty="0"/>
              <a:t> </a:t>
            </a:r>
            <a:r>
              <a:rPr lang="ru-RU" dirty="0" err="1"/>
              <a:t>поділяють</a:t>
            </a:r>
            <a:r>
              <a:rPr lang="ru-RU" dirty="0"/>
              <a:t> </a:t>
            </a:r>
            <a:r>
              <a:rPr lang="ru-RU" dirty="0" smtClean="0"/>
              <a:t>на :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uk-UA" dirty="0" smtClean="0"/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uk-UA" dirty="0"/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uk-UA" dirty="0" smtClean="0"/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uk-UA" dirty="0"/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err="1"/>
              <a:t>Загальноприйнятим</a:t>
            </a:r>
            <a:r>
              <a:rPr lang="ru-RU" dirty="0"/>
              <a:t> є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референдумів</a:t>
            </a:r>
            <a:r>
              <a:rPr lang="ru-RU" dirty="0"/>
              <a:t> на </a:t>
            </a:r>
            <a:r>
              <a:rPr lang="ru-RU" dirty="0" err="1"/>
              <a:t>конституційні</a:t>
            </a:r>
            <a:r>
              <a:rPr lang="ru-RU" dirty="0"/>
              <a:t> й </a:t>
            </a:r>
            <a:r>
              <a:rPr lang="ru-RU" dirty="0" err="1"/>
              <a:t>законодавчі</a:t>
            </a:r>
            <a:r>
              <a:rPr lang="ru-RU" dirty="0"/>
              <a:t>. Предметом </a:t>
            </a:r>
            <a:r>
              <a:rPr lang="ru-RU" dirty="0" err="1"/>
              <a:t>конституційного</a:t>
            </a:r>
            <a:r>
              <a:rPr lang="ru-RU" dirty="0"/>
              <a:t> референдуму є </a:t>
            </a:r>
            <a:r>
              <a:rPr lang="ru-RU" dirty="0" err="1"/>
              <a:t>або</a:t>
            </a:r>
            <a:r>
              <a:rPr lang="ru-RU" dirty="0"/>
              <a:t> проект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конституції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конституційна</a:t>
            </a:r>
            <a:r>
              <a:rPr lang="ru-RU" dirty="0"/>
              <a:t> реформа, </a:t>
            </a:r>
            <a:r>
              <a:rPr lang="ru-RU" dirty="0" err="1"/>
              <a:t>або</a:t>
            </a:r>
            <a:r>
              <a:rPr lang="ru-RU" dirty="0"/>
              <a:t> поправки до </a:t>
            </a:r>
            <a:r>
              <a:rPr lang="ru-RU" dirty="0" err="1"/>
              <a:t>конституції</a:t>
            </a:r>
            <a:r>
              <a:rPr lang="ru-RU" dirty="0"/>
              <a:t> (</a:t>
            </a:r>
            <a:r>
              <a:rPr lang="ru-RU" dirty="0" err="1"/>
              <a:t>Франція</a:t>
            </a:r>
            <a:r>
              <a:rPr lang="ru-RU" dirty="0"/>
              <a:t>, </a:t>
            </a:r>
            <a:r>
              <a:rPr lang="ru-RU" dirty="0" err="1"/>
              <a:t>Японія</a:t>
            </a:r>
            <a:r>
              <a:rPr lang="ru-RU" dirty="0"/>
              <a:t>, </a:t>
            </a:r>
            <a:r>
              <a:rPr lang="ru-RU" dirty="0" err="1"/>
              <a:t>Швейцарія</a:t>
            </a:r>
            <a:r>
              <a:rPr lang="ru-RU" dirty="0"/>
              <a:t>). Предметом </a:t>
            </a:r>
            <a:r>
              <a:rPr lang="ru-RU" dirty="0" err="1"/>
              <a:t>законодавчого</a:t>
            </a:r>
            <a:r>
              <a:rPr lang="ru-RU" dirty="0"/>
              <a:t> референдуму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або</a:t>
            </a:r>
            <a:r>
              <a:rPr lang="ru-RU" dirty="0"/>
              <a:t> проект закону, </a:t>
            </a:r>
            <a:r>
              <a:rPr lang="ru-RU" dirty="0" err="1"/>
              <a:t>або</a:t>
            </a:r>
            <a:r>
              <a:rPr lang="ru-RU" dirty="0"/>
              <a:t> закон,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набрав </a:t>
            </a:r>
            <a:r>
              <a:rPr lang="ru-RU" dirty="0" err="1"/>
              <a:t>чинності</a:t>
            </a:r>
            <a:r>
              <a:rPr lang="ru-RU" dirty="0" smtClean="0"/>
              <a:t>.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err="1"/>
              <a:t>Референдуми</a:t>
            </a:r>
            <a:r>
              <a:rPr lang="ru-RU" dirty="0"/>
              <a:t> </a:t>
            </a:r>
            <a:r>
              <a:rPr lang="ru-RU" dirty="0" err="1"/>
              <a:t>поділяють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на </a:t>
            </a:r>
            <a:r>
              <a:rPr lang="ru-RU" b="1" dirty="0" err="1"/>
              <a:t>обов'язкові</a:t>
            </a:r>
            <a:r>
              <a:rPr lang="ru-RU" b="1" dirty="0"/>
              <a:t> та </a:t>
            </a:r>
            <a:r>
              <a:rPr lang="ru-RU" b="1" dirty="0" err="1"/>
              <a:t>факультативні</a:t>
            </a:r>
            <a:r>
              <a:rPr lang="ru-RU" b="1" dirty="0"/>
              <a:t>.</a:t>
            </a:r>
          </a:p>
        </p:txBody>
      </p:sp>
      <p:sp>
        <p:nvSpPr>
          <p:cNvPr id="4" name="Овал 3"/>
          <p:cNvSpPr/>
          <p:nvPr/>
        </p:nvSpPr>
        <p:spPr>
          <a:xfrm>
            <a:off x="900113" y="1052513"/>
            <a:ext cx="2303462" cy="1223962"/>
          </a:xfrm>
          <a:prstGeom prst="ellipse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err="1">
                <a:solidFill>
                  <a:schemeClr val="tx1"/>
                </a:solidFill>
              </a:rPr>
              <a:t>загальнонаціональні</a:t>
            </a:r>
            <a:r>
              <a:rPr lang="ru-RU" sz="1400" dirty="0">
                <a:solidFill>
                  <a:schemeClr val="tx1"/>
                </a:solidFill>
              </a:rPr>
              <a:t>, </a:t>
            </a:r>
            <a:r>
              <a:rPr lang="ru-RU" sz="1400" dirty="0" err="1">
                <a:solidFill>
                  <a:schemeClr val="tx1"/>
                </a:solidFill>
              </a:rPr>
              <a:t>що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проводяться</a:t>
            </a:r>
            <a:r>
              <a:rPr lang="ru-RU" sz="1400" dirty="0">
                <a:solidFill>
                  <a:schemeClr val="tx1"/>
                </a:solidFill>
              </a:rPr>
              <a:t> в межах </a:t>
            </a:r>
            <a:r>
              <a:rPr lang="ru-RU" sz="1400" dirty="0" err="1">
                <a:solidFill>
                  <a:schemeClr val="tx1"/>
                </a:solidFill>
              </a:rPr>
              <a:t>всієї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державної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території</a:t>
            </a:r>
            <a:r>
              <a:rPr lang="ru-RU" sz="1400" dirty="0">
                <a:solidFill>
                  <a:schemeClr val="tx1"/>
                </a:solidFill>
              </a:rPr>
              <a:t>,</a:t>
            </a:r>
          </a:p>
        </p:txBody>
      </p:sp>
      <p:sp>
        <p:nvSpPr>
          <p:cNvPr id="5" name="Овал 4"/>
          <p:cNvSpPr/>
          <p:nvPr/>
        </p:nvSpPr>
        <p:spPr>
          <a:xfrm>
            <a:off x="4572000" y="981075"/>
            <a:ext cx="2303463" cy="1295400"/>
          </a:xfrm>
          <a:prstGeom prst="ellipse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err="1"/>
              <a:t>місцеві</a:t>
            </a:r>
            <a:r>
              <a:rPr lang="ru-RU" sz="1200" dirty="0"/>
              <a:t>, </a:t>
            </a:r>
            <a:r>
              <a:rPr lang="ru-RU" sz="1200" dirty="0" err="1"/>
              <a:t>що</a:t>
            </a:r>
            <a:r>
              <a:rPr lang="ru-RU" sz="1200" dirty="0"/>
              <a:t> </a:t>
            </a:r>
            <a:r>
              <a:rPr lang="ru-RU" sz="1200" dirty="0" err="1"/>
              <a:t>проводяться</a:t>
            </a:r>
            <a:r>
              <a:rPr lang="ru-RU" sz="1200" dirty="0"/>
              <a:t> в </a:t>
            </a:r>
            <a:r>
              <a:rPr lang="ru-RU" sz="1200" dirty="0" err="1"/>
              <a:t>окремих</a:t>
            </a:r>
            <a:r>
              <a:rPr lang="ru-RU" sz="1200" dirty="0"/>
              <a:t> </a:t>
            </a:r>
            <a:r>
              <a:rPr lang="ru-RU" sz="1200" dirty="0" err="1"/>
              <a:t>суб'єктах</a:t>
            </a:r>
            <a:r>
              <a:rPr lang="ru-RU" sz="1200" dirty="0"/>
              <a:t> </a:t>
            </a:r>
            <a:r>
              <a:rPr lang="ru-RU" sz="1200" dirty="0" err="1"/>
              <a:t>федерації</a:t>
            </a:r>
            <a:r>
              <a:rPr lang="ru-RU" sz="1200" dirty="0"/>
              <a:t> </a:t>
            </a:r>
            <a:r>
              <a:rPr lang="ru-RU" sz="1200" dirty="0" err="1"/>
              <a:t>або</a:t>
            </a:r>
            <a:r>
              <a:rPr lang="ru-RU" sz="1200" dirty="0"/>
              <a:t> </a:t>
            </a:r>
            <a:r>
              <a:rPr lang="ru-RU" sz="1200" dirty="0" err="1"/>
              <a:t>адміністративно-територіальній</a:t>
            </a:r>
            <a:r>
              <a:rPr lang="ru-RU" sz="1200" dirty="0"/>
              <a:t> </a:t>
            </a:r>
            <a:r>
              <a:rPr lang="ru-RU" sz="1200" dirty="0" err="1"/>
              <a:t>одиниці</a:t>
            </a:r>
            <a:endParaRPr lang="ru-RU" sz="12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dirty="0" smtClean="0"/>
              <a:t>2.Поняття, предмет та метод правового регулювання конституційного права в зарубіжних країнах</a:t>
            </a:r>
            <a:endParaRPr lang="ru-RU" sz="2800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dirty="0" err="1" smtClean="0"/>
              <a:t>Конституційне</a:t>
            </a:r>
            <a:r>
              <a:rPr lang="ru-RU" sz="2400" dirty="0" smtClean="0"/>
              <a:t> право в </a:t>
            </a:r>
            <a:r>
              <a:rPr lang="ru-RU" sz="2400" dirty="0" err="1" smtClean="0"/>
              <a:t>кожній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зарубіжній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країні</a:t>
            </a:r>
            <a:r>
              <a:rPr lang="ru-RU" sz="2400" dirty="0" smtClean="0"/>
              <a:t> — 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основоположна</a:t>
            </a:r>
            <a:r>
              <a:rPr lang="ru-RU" sz="2400" dirty="0" smtClean="0"/>
              <a:t>, фундаментальна </a:t>
            </a:r>
            <a:r>
              <a:rPr lang="ru-RU" sz="2400" dirty="0" err="1" smtClean="0"/>
              <a:t>галузь</a:t>
            </a:r>
            <a:r>
              <a:rPr lang="ru-RU" sz="2400" dirty="0" smtClean="0"/>
              <a:t> </a:t>
            </a:r>
            <a:r>
              <a:rPr lang="ru-RU" sz="2400" dirty="0" err="1" smtClean="0"/>
              <a:t>усієї</a:t>
            </a:r>
            <a:r>
              <a:rPr lang="ru-RU" sz="2400" dirty="0" smtClean="0"/>
              <a:t> </a:t>
            </a:r>
            <a:r>
              <a:rPr lang="ru-RU" sz="2400" dirty="0" err="1" smtClean="0"/>
              <a:t>національної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 права.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dirty="0" err="1" smtClean="0"/>
              <a:t>Конституційне</a:t>
            </a:r>
            <a:r>
              <a:rPr lang="ru-RU" sz="2400" dirty="0" smtClean="0"/>
              <a:t> право як фундаментальна </a:t>
            </a:r>
            <a:r>
              <a:rPr lang="ru-RU" sz="2400" dirty="0" err="1" smtClean="0"/>
              <a:t>галузь</a:t>
            </a:r>
            <a:r>
              <a:rPr lang="ru-RU" sz="2400" dirty="0" smtClean="0"/>
              <a:t> права становить </a:t>
            </a:r>
            <a:r>
              <a:rPr lang="ru-RU" sz="2400" dirty="0" err="1" smtClean="0"/>
              <a:t>основи</a:t>
            </a:r>
            <a:r>
              <a:rPr lang="ru-RU" sz="2400" dirty="0" smtClean="0"/>
              <a:t> </a:t>
            </a:r>
            <a:r>
              <a:rPr lang="ru-RU" sz="2400" dirty="0" err="1" smtClean="0"/>
              <a:t>адміністративного</a:t>
            </a:r>
            <a:r>
              <a:rPr lang="ru-RU" sz="2400" dirty="0" smtClean="0"/>
              <a:t>, </a:t>
            </a:r>
            <a:r>
              <a:rPr lang="ru-RU" sz="2400" dirty="0" err="1" smtClean="0"/>
              <a:t>фінансового</a:t>
            </a:r>
            <a:r>
              <a:rPr lang="ru-RU" sz="2400" dirty="0" smtClean="0"/>
              <a:t>, </a:t>
            </a:r>
            <a:r>
              <a:rPr lang="ru-RU" sz="2400" dirty="0" err="1" smtClean="0"/>
              <a:t>цивільного</a:t>
            </a:r>
            <a:r>
              <a:rPr lang="ru-RU" sz="2400" dirty="0" smtClean="0"/>
              <a:t>, </a:t>
            </a:r>
            <a:r>
              <a:rPr lang="ru-RU" sz="2400" dirty="0" err="1" smtClean="0"/>
              <a:t>кримінального</a:t>
            </a:r>
            <a:r>
              <a:rPr lang="ru-RU" sz="2400" dirty="0" smtClean="0"/>
              <a:t>, </a:t>
            </a:r>
            <a:r>
              <a:rPr lang="ru-RU" sz="2400" dirty="0" err="1" smtClean="0"/>
              <a:t>екологічного</a:t>
            </a:r>
            <a:r>
              <a:rPr lang="ru-RU" sz="2400" dirty="0" smtClean="0"/>
              <a:t>  права та </a:t>
            </a:r>
            <a:r>
              <a:rPr lang="ru-RU" sz="2400" dirty="0" err="1" smtClean="0"/>
              <a:t>ін</a:t>
            </a:r>
            <a:r>
              <a:rPr lang="ru-RU" sz="2400" dirty="0" smtClean="0"/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sz="2400" b="1" dirty="0" smtClean="0"/>
              <a:t>Предметом</a:t>
            </a:r>
            <a:r>
              <a:rPr lang="uk-UA" sz="2400" dirty="0" smtClean="0"/>
              <a:t> конституційного права є суспільні відносини : встановлення, передачі, реалізації державної влади, її розділення і розподілу між органами влади й іншими політичними структурами ; встановлення меж державної влади; гарантій прав і свобод громадян.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sz="2400" b="1" dirty="0" smtClean="0"/>
              <a:t>Метод</a:t>
            </a:r>
            <a:r>
              <a:rPr lang="uk-UA" sz="2400" dirty="0" smtClean="0"/>
              <a:t> конституційно - правового регулювання – це сукупність прийомів і засобів, за допомогою яких упорядковуються суспільні відносини, що становлять предмет конституційного права 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24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50" y="428625"/>
            <a:ext cx="8401050" cy="5667375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dirty="0" smtClean="0"/>
              <a:t>Важливе місце серед методів займають наступні </a:t>
            </a:r>
            <a:r>
              <a:rPr lang="en-US" dirty="0" smtClean="0"/>
              <a:t>                               </a:t>
            </a:r>
            <a:endParaRPr lang="uk-UA" dirty="0" smtClean="0"/>
          </a:p>
          <a:p>
            <a:pPr marL="51435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/>
              <a:t>                                     </a:t>
            </a:r>
            <a:r>
              <a:rPr lang="uk-UA" dirty="0" smtClean="0"/>
              <a:t> методи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/>
              <a:t> </a:t>
            </a:r>
            <a:endParaRPr lang="uk-UA" dirty="0" smtClean="0"/>
          </a:p>
        </p:txBody>
      </p:sp>
      <p:cxnSp>
        <p:nvCxnSpPr>
          <p:cNvPr id="7" name="Прямая со стрелкой 6"/>
          <p:cNvCxnSpPr/>
          <p:nvPr/>
        </p:nvCxnSpPr>
        <p:spPr>
          <a:xfrm rot="10800000" flipV="1">
            <a:off x="1928813" y="1428750"/>
            <a:ext cx="1571625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2571750" y="1714500"/>
            <a:ext cx="1500188" cy="1214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3571875" y="2428876"/>
            <a:ext cx="15716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6200000" flipH="1">
            <a:off x="4572000" y="1785938"/>
            <a:ext cx="1500188" cy="10715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143500" y="1428750"/>
            <a:ext cx="1643063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357188" y="1857375"/>
            <a:ext cx="1500187" cy="142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формально –</a:t>
            </a:r>
            <a:r>
              <a:rPr lang="ru-RU" sz="1400" b="1" dirty="0" err="1">
                <a:solidFill>
                  <a:schemeClr val="bg1"/>
                </a:solidFill>
              </a:rPr>
              <a:t>юридичний</a:t>
            </a:r>
            <a:r>
              <a:rPr lang="ru-RU" sz="1400" dirty="0" err="1">
                <a:solidFill>
                  <a:schemeClr val="bg1"/>
                </a:solidFill>
              </a:rPr>
              <a:t>,що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застосовується</a:t>
            </a:r>
            <a:r>
              <a:rPr lang="ru-RU" sz="1400" dirty="0">
                <a:solidFill>
                  <a:schemeClr val="bg1"/>
                </a:solidFill>
              </a:rPr>
              <a:t> при </a:t>
            </a:r>
            <a:r>
              <a:rPr lang="ru-RU" sz="1400" dirty="0" err="1">
                <a:solidFill>
                  <a:schemeClr val="bg1"/>
                </a:solidFill>
              </a:rPr>
              <a:t>дослідженні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нормативних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джерел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785938" y="3429000"/>
            <a:ext cx="1500187" cy="1500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b="1" dirty="0">
                <a:solidFill>
                  <a:schemeClr val="bg2"/>
                </a:solidFill>
              </a:rPr>
              <a:t>історичний</a:t>
            </a:r>
            <a:r>
              <a:rPr lang="uk-UA" sz="1200" dirty="0">
                <a:solidFill>
                  <a:schemeClr val="bg2"/>
                </a:solidFill>
              </a:rPr>
              <a:t>, що дозволяє вивчати динаміку становлення конституційно – правових інститутів їх історичний розвиток</a:t>
            </a:r>
            <a:endParaRPr lang="ru-RU" sz="1200" dirty="0">
              <a:solidFill>
                <a:schemeClr val="bg2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571875" y="3500438"/>
            <a:ext cx="1500188" cy="2143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b="1" dirty="0">
                <a:solidFill>
                  <a:schemeClr val="bg2"/>
                </a:solidFill>
              </a:rPr>
              <a:t>системний</a:t>
            </a:r>
            <a:r>
              <a:rPr lang="uk-UA" sz="1200" dirty="0">
                <a:solidFill>
                  <a:schemeClr val="bg2"/>
                </a:solidFill>
              </a:rPr>
              <a:t> , застосування якого дозволяє аналізувати структуру  всієї науки конституційного права, взаємозв’язок конституційно – правових інститутів</a:t>
            </a:r>
            <a:endParaRPr lang="ru-RU" sz="1200" dirty="0">
              <a:solidFill>
                <a:schemeClr val="bg2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286375" y="3429000"/>
            <a:ext cx="1500188" cy="1500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b="1" dirty="0">
                <a:solidFill>
                  <a:schemeClr val="bg2"/>
                </a:solidFill>
              </a:rPr>
              <a:t>статистичний</a:t>
            </a:r>
            <a:r>
              <a:rPr lang="uk-UA" sz="1200" dirty="0">
                <a:solidFill>
                  <a:schemeClr val="bg2"/>
                </a:solidFill>
              </a:rPr>
              <a:t>, за допомогою якого вивчається практика реалізації конституційно – правових норм, ефективність їх дії</a:t>
            </a:r>
            <a:endParaRPr lang="ru-RU" sz="1200" dirty="0">
              <a:solidFill>
                <a:schemeClr val="bg2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929438" y="1857375"/>
            <a:ext cx="1500187" cy="142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>
                <a:solidFill>
                  <a:schemeClr val="bg1"/>
                </a:solidFill>
              </a:rPr>
              <a:t>конкретно – соціологічний </a:t>
            </a:r>
            <a:r>
              <a:rPr lang="uk-UA" sz="1400" dirty="0">
                <a:solidFill>
                  <a:schemeClr val="bg1"/>
                </a:solidFill>
              </a:rPr>
              <a:t>(вивчення громадської думки тощо) 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3. </a:t>
            </a:r>
            <a:r>
              <a:rPr lang="uk-UA" sz="3100" dirty="0" smtClean="0"/>
              <a:t>Джерела конституційного права: поняття та загальна характеристика окремих видів </a:t>
            </a:r>
            <a:endParaRPr lang="ru-RU" sz="3100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8000" dirty="0" err="1" smtClean="0">
                <a:cs typeface="Times New Roman" pitchFamily="18" charset="0"/>
              </a:rPr>
              <a:t>Джерелами</a:t>
            </a:r>
            <a:r>
              <a:rPr lang="ru-RU" sz="8000" dirty="0" smtClean="0">
                <a:cs typeface="Times New Roman" pitchFamily="18" charset="0"/>
              </a:rPr>
              <a:t> </a:t>
            </a:r>
            <a:r>
              <a:rPr lang="ru-RU" sz="8000" dirty="0" err="1" smtClean="0">
                <a:cs typeface="Times New Roman" pitchFamily="18" charset="0"/>
              </a:rPr>
              <a:t>конституційного</a:t>
            </a:r>
            <a:r>
              <a:rPr lang="ru-RU" sz="8000" dirty="0" smtClean="0">
                <a:cs typeface="Times New Roman" pitchFamily="18" charset="0"/>
              </a:rPr>
              <a:t> права в </a:t>
            </a:r>
            <a:r>
              <a:rPr lang="ru-RU" sz="8000" dirty="0" err="1" smtClean="0">
                <a:cs typeface="Times New Roman" pitchFamily="18" charset="0"/>
              </a:rPr>
              <a:t>зарубіжних</a:t>
            </a:r>
            <a:r>
              <a:rPr lang="ru-RU" sz="8000" dirty="0" smtClean="0">
                <a:cs typeface="Times New Roman" pitchFamily="18" charset="0"/>
              </a:rPr>
              <a:t> </a:t>
            </a:r>
            <a:r>
              <a:rPr lang="ru-RU" sz="8000" dirty="0" err="1" smtClean="0">
                <a:cs typeface="Times New Roman" pitchFamily="18" charset="0"/>
              </a:rPr>
              <a:t>країнах</a:t>
            </a:r>
            <a:r>
              <a:rPr lang="ru-RU" sz="8000" dirty="0" smtClean="0">
                <a:cs typeface="Times New Roman" pitchFamily="18" charset="0"/>
              </a:rPr>
              <a:t> </a:t>
            </a:r>
            <a:r>
              <a:rPr lang="ru-RU" sz="8000" dirty="0" err="1" smtClean="0">
                <a:cs typeface="Times New Roman" pitchFamily="18" charset="0"/>
              </a:rPr>
              <a:t>є</a:t>
            </a:r>
            <a:r>
              <a:rPr lang="ru-RU" sz="8000" dirty="0" smtClean="0">
                <a:cs typeface="Times New Roman" pitchFamily="18" charset="0"/>
              </a:rPr>
              <a:t> </a:t>
            </a:r>
            <a:r>
              <a:rPr lang="ru-RU" sz="8000" dirty="0" err="1" smtClean="0">
                <a:cs typeface="Times New Roman" pitchFamily="18" charset="0"/>
              </a:rPr>
              <a:t>нормативні</a:t>
            </a:r>
            <a:r>
              <a:rPr lang="ru-RU" sz="8000" dirty="0" smtClean="0">
                <a:cs typeface="Times New Roman" pitchFamily="18" charset="0"/>
              </a:rPr>
              <a:t> </a:t>
            </a:r>
            <a:r>
              <a:rPr lang="ru-RU" sz="8000" dirty="0" err="1" smtClean="0">
                <a:cs typeface="Times New Roman" pitchFamily="18" charset="0"/>
              </a:rPr>
              <a:t>акти</a:t>
            </a:r>
            <a:r>
              <a:rPr lang="ru-RU" sz="8000" dirty="0" smtClean="0">
                <a:cs typeface="Times New Roman" pitchFamily="18" charset="0"/>
              </a:rPr>
              <a:t>, </a:t>
            </a:r>
            <a:r>
              <a:rPr lang="ru-RU" sz="8000" dirty="0" err="1" smtClean="0">
                <a:cs typeface="Times New Roman" pitchFamily="18" charset="0"/>
              </a:rPr>
              <a:t>що</a:t>
            </a:r>
            <a:r>
              <a:rPr lang="ru-RU" sz="8000" dirty="0" smtClean="0">
                <a:cs typeface="Times New Roman" pitchFamily="18" charset="0"/>
              </a:rPr>
              <a:t> </a:t>
            </a:r>
            <a:r>
              <a:rPr lang="ru-RU" sz="8000" dirty="0" err="1" smtClean="0">
                <a:cs typeface="Times New Roman" pitchFamily="18" charset="0"/>
              </a:rPr>
              <a:t>містять</a:t>
            </a:r>
            <a:r>
              <a:rPr lang="ru-RU" sz="8000" dirty="0" smtClean="0">
                <a:cs typeface="Times New Roman" pitchFamily="18" charset="0"/>
              </a:rPr>
              <a:t> </a:t>
            </a:r>
            <a:r>
              <a:rPr lang="ru-RU" sz="8000" dirty="0" err="1" smtClean="0">
                <a:cs typeface="Times New Roman" pitchFamily="18" charset="0"/>
              </a:rPr>
              <a:t>норми</a:t>
            </a:r>
            <a:r>
              <a:rPr lang="ru-RU" sz="8000" dirty="0" smtClean="0">
                <a:cs typeface="Times New Roman" pitchFamily="18" charset="0"/>
              </a:rPr>
              <a:t>, </a:t>
            </a:r>
            <a:r>
              <a:rPr lang="ru-RU" sz="8000" dirty="0" err="1" smtClean="0">
                <a:cs typeface="Times New Roman" pitchFamily="18" charset="0"/>
              </a:rPr>
              <a:t>які</a:t>
            </a:r>
            <a:r>
              <a:rPr lang="ru-RU" sz="8000" dirty="0" smtClean="0">
                <a:cs typeface="Times New Roman" pitchFamily="18" charset="0"/>
              </a:rPr>
              <a:t> </a:t>
            </a:r>
            <a:r>
              <a:rPr lang="ru-RU" sz="8000" dirty="0" err="1" smtClean="0">
                <a:cs typeface="Times New Roman" pitchFamily="18" charset="0"/>
              </a:rPr>
              <a:t>регулюють</a:t>
            </a:r>
            <a:r>
              <a:rPr lang="ru-RU" sz="8000" dirty="0" smtClean="0">
                <a:cs typeface="Times New Roman" pitchFamily="18" charset="0"/>
              </a:rPr>
              <a:t> </a:t>
            </a:r>
            <a:r>
              <a:rPr lang="ru-RU" sz="8000" dirty="0" err="1" smtClean="0">
                <a:cs typeface="Times New Roman" pitchFamily="18" charset="0"/>
              </a:rPr>
              <a:t>конституційно-правові</a:t>
            </a:r>
            <a:r>
              <a:rPr lang="ru-RU" sz="8000" dirty="0" smtClean="0">
                <a:cs typeface="Times New Roman" pitchFamily="18" charset="0"/>
              </a:rPr>
              <a:t> </a:t>
            </a:r>
            <a:r>
              <a:rPr lang="ru-RU" sz="8000" dirty="0" err="1" smtClean="0">
                <a:cs typeface="Times New Roman" pitchFamily="18" charset="0"/>
              </a:rPr>
              <a:t>відносини</a:t>
            </a:r>
            <a:r>
              <a:rPr lang="ru-RU" sz="8000" dirty="0" smtClean="0">
                <a:cs typeface="Times New Roman" pitchFamily="18" charset="0"/>
              </a:rPr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sz="8000" dirty="0" smtClean="0">
                <a:cs typeface="Times New Roman" pitchFamily="18" charset="0"/>
              </a:rPr>
              <a:t>За відмінностями механізмів </a:t>
            </a:r>
            <a:r>
              <a:rPr lang="uk-UA" sz="8000" dirty="0" err="1" smtClean="0">
                <a:cs typeface="Times New Roman" pitchFamily="18" charset="0"/>
              </a:rPr>
              <a:t>нормотворення</a:t>
            </a:r>
            <a:r>
              <a:rPr lang="uk-UA" sz="8000" dirty="0" smtClean="0">
                <a:cs typeface="Times New Roman" pitchFamily="18" charset="0"/>
              </a:rPr>
              <a:t> джерела конституційного права поділяють на формалізовані та неформалізовані.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sz="8000" dirty="0" smtClean="0">
                <a:cs typeface="Times New Roman" pitchFamily="18" charset="0"/>
              </a:rPr>
              <a:t>Зміст </a:t>
            </a:r>
            <a:r>
              <a:rPr lang="uk-UA" sz="8000" b="1" dirty="0" smtClean="0">
                <a:cs typeface="Times New Roman" pitchFamily="18" charset="0"/>
              </a:rPr>
              <a:t>формалізованих джерел </a:t>
            </a:r>
            <a:r>
              <a:rPr lang="uk-UA" sz="8000" dirty="0" smtClean="0">
                <a:cs typeface="Times New Roman" pitchFamily="18" charset="0"/>
              </a:rPr>
              <a:t>конституційного права є результатом відносно автономного, спеціалізованого , правотворчого процесу,здійснюваного державними органами.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sz="8000" dirty="0" smtClean="0">
                <a:cs typeface="Times New Roman" pitchFamily="18" charset="0"/>
              </a:rPr>
              <a:t>До них належать: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sz="8000" b="1" dirty="0" smtClean="0">
                <a:cs typeface="Times New Roman" pitchFamily="18" charset="0"/>
              </a:rPr>
              <a:t>- нормативно-правові акти: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sz="8000" dirty="0" smtClean="0">
                <a:cs typeface="Times New Roman" pitchFamily="18" charset="0"/>
              </a:rPr>
              <a:t>а)різновиди законів – основні,конституційні,органічні,звичайні;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sz="8000" dirty="0" smtClean="0">
                <a:cs typeface="Times New Roman" pitchFamily="18" charset="0"/>
              </a:rPr>
              <a:t>б)нормативно-правові акти виконавчої влади – окремі акти глави держави й уряду;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sz="8000" dirty="0" smtClean="0">
                <a:cs typeface="Times New Roman" pitchFamily="18" charset="0"/>
              </a:rPr>
              <a:t>в)парламентські регламенти;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sz="8000" dirty="0" smtClean="0">
                <a:cs typeface="Times New Roman" pitchFamily="18" charset="0"/>
              </a:rPr>
              <a:t>г)акти органів конституційного контролю;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sz="8000" dirty="0" smtClean="0">
                <a:cs typeface="Times New Roman" pitchFamily="18" charset="0"/>
              </a:rPr>
              <a:t>д)в деяких випадках акти органів місцевої влади.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uk-UA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42938"/>
            <a:ext cx="8229600" cy="5453062"/>
          </a:xfrm>
        </p:spPr>
        <p:txBody>
          <a:bodyPr>
            <a:normAutofit fontScale="925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b="1" dirty="0" err="1" smtClean="0"/>
              <a:t>-судові</a:t>
            </a:r>
            <a:r>
              <a:rPr lang="uk-UA" b="1" dirty="0" smtClean="0"/>
              <a:t> прецеденти;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b="1" dirty="0" err="1" smtClean="0"/>
              <a:t>-договори</a:t>
            </a:r>
            <a:r>
              <a:rPr lang="uk-UA" b="1" dirty="0" smtClean="0"/>
              <a:t> </a:t>
            </a:r>
            <a:r>
              <a:rPr lang="uk-UA" dirty="0" smtClean="0"/>
              <a:t>(міждержавні,наприклад,для країн ЄС,а також внутрішні,наприклад,під час прийняття конституцій,при утворенні федерації тощо);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b="1" dirty="0" err="1" smtClean="0"/>
              <a:t>-джерела</a:t>
            </a:r>
            <a:r>
              <a:rPr lang="uk-UA" b="1" dirty="0" smtClean="0"/>
              <a:t> релігійного характеру </a:t>
            </a:r>
            <a:r>
              <a:rPr lang="uk-UA" dirty="0" smtClean="0"/>
              <a:t>( наприклад,Коран для мусульманських країн).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dirty="0" smtClean="0"/>
              <a:t>До </a:t>
            </a:r>
            <a:r>
              <a:rPr lang="uk-UA" b="1" dirty="0" smtClean="0"/>
              <a:t>неформалізованих джерел </a:t>
            </a:r>
            <a:r>
              <a:rPr lang="uk-UA" dirty="0" smtClean="0"/>
              <a:t>відносяться конституційні звичаї ( конституційні угоди,конвенційні норми),які можуть бути юридичні або політичні . Перші -  це не завжди передбачуваний і узгоджуваний підсумок практичної діяльності державних органів ( вони є обов’язкові для виконання ),</a:t>
            </a:r>
            <a:r>
              <a:rPr lang="en-US" dirty="0" smtClean="0"/>
              <a:t> </a:t>
            </a:r>
            <a:r>
              <a:rPr lang="uk-UA" dirty="0" smtClean="0"/>
              <a:t>другі – результат практичної діяльності політичних партій ( не є обов’язковими для виконання ).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uk-UA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endParaRPr lang="uk-UA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endParaRPr lang="uk-UA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4.</a:t>
            </a:r>
            <a:r>
              <a:rPr lang="uk-UA" sz="2700" dirty="0" smtClean="0"/>
              <a:t>Система конституційного права: поняття та характеристика складових елементів( загальних принципів,норма права,інститутів ).</a:t>
            </a:r>
            <a:endParaRPr lang="ru-RU" sz="2700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10125"/>
          </a:xfrm>
        </p:spPr>
        <p:txBody>
          <a:bodyPr>
            <a:normAutofit fontScale="250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7200" dirty="0" smtClean="0"/>
              <a:t>Система </a:t>
            </a:r>
            <a:r>
              <a:rPr lang="ru-RU" sz="7200" dirty="0" err="1" smtClean="0"/>
              <a:t>галузі</a:t>
            </a:r>
            <a:r>
              <a:rPr lang="ru-RU" sz="7200" dirty="0" smtClean="0"/>
              <a:t> </a:t>
            </a:r>
            <a:r>
              <a:rPr lang="ru-RU" sz="7200" dirty="0" err="1" smtClean="0"/>
              <a:t>конституційного</a:t>
            </a:r>
            <a:r>
              <a:rPr lang="ru-RU" sz="7200" dirty="0" smtClean="0"/>
              <a:t> права </a:t>
            </a:r>
            <a:r>
              <a:rPr lang="ru-RU" sz="7200" dirty="0" err="1" smtClean="0"/>
              <a:t>відображає</a:t>
            </a:r>
            <a:r>
              <a:rPr lang="ru-RU" sz="7200" dirty="0" smtClean="0"/>
              <a:t> </a:t>
            </a:r>
            <a:r>
              <a:rPr lang="ru-RU" sz="7200" dirty="0" err="1" smtClean="0"/>
              <a:t>внутрішню</a:t>
            </a:r>
            <a:r>
              <a:rPr lang="ru-RU" sz="7200" dirty="0" smtClean="0"/>
              <a:t> структуру </a:t>
            </a:r>
            <a:r>
              <a:rPr lang="ru-RU" sz="7200" dirty="0" err="1" smtClean="0"/>
              <a:t>його</a:t>
            </a:r>
            <a:r>
              <a:rPr lang="ru-RU" sz="7200" dirty="0" smtClean="0"/>
              <a:t> предмета.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7200" dirty="0" err="1" smtClean="0"/>
              <a:t>Важливим</a:t>
            </a:r>
            <a:r>
              <a:rPr lang="ru-RU" sz="7200" dirty="0" smtClean="0"/>
              <a:t> </a:t>
            </a:r>
            <a:r>
              <a:rPr lang="ru-RU" sz="7200" dirty="0" err="1" smtClean="0"/>
              <a:t>елементом</a:t>
            </a:r>
            <a:r>
              <a:rPr lang="ru-RU" sz="7200" dirty="0" smtClean="0"/>
              <a:t> </a:t>
            </a:r>
            <a:r>
              <a:rPr lang="ru-RU" sz="7200" dirty="0" err="1" smtClean="0"/>
              <a:t>структури</a:t>
            </a:r>
            <a:r>
              <a:rPr lang="ru-RU" sz="7200" dirty="0" smtClean="0"/>
              <a:t> </a:t>
            </a:r>
            <a:r>
              <a:rPr lang="ru-RU" sz="7200" dirty="0" err="1" smtClean="0"/>
              <a:t>конституційного</a:t>
            </a:r>
            <a:r>
              <a:rPr lang="ru-RU" sz="7200" dirty="0" smtClean="0"/>
              <a:t> права </a:t>
            </a:r>
            <a:r>
              <a:rPr lang="ru-RU" sz="7200" dirty="0" err="1" smtClean="0"/>
              <a:t>є</a:t>
            </a:r>
            <a:r>
              <a:rPr lang="ru-RU" sz="7200" dirty="0" smtClean="0"/>
              <a:t> </a:t>
            </a:r>
            <a:r>
              <a:rPr lang="ru-RU" sz="7200" dirty="0" err="1" smtClean="0"/>
              <a:t>його</a:t>
            </a:r>
            <a:r>
              <a:rPr lang="ru-RU" sz="7200" dirty="0" smtClean="0"/>
              <a:t> </a:t>
            </a:r>
            <a:r>
              <a:rPr lang="ru-RU" sz="7200" b="1" dirty="0" err="1" smtClean="0"/>
              <a:t>інститути</a:t>
            </a:r>
            <a:r>
              <a:rPr lang="ru-RU" sz="7200" dirty="0" smtClean="0"/>
              <a:t>. </a:t>
            </a:r>
            <a:r>
              <a:rPr lang="ru-RU" sz="7200" b="1" dirty="0" err="1" smtClean="0"/>
              <a:t>Конституційно-правовий</a:t>
            </a:r>
            <a:r>
              <a:rPr lang="ru-RU" sz="7200" b="1" dirty="0" smtClean="0"/>
              <a:t> </a:t>
            </a:r>
            <a:r>
              <a:rPr lang="ru-RU" sz="7200" b="1" dirty="0" err="1" smtClean="0"/>
              <a:t>інститут</a:t>
            </a:r>
            <a:r>
              <a:rPr lang="ru-RU" sz="7200" b="1" dirty="0" smtClean="0"/>
              <a:t> </a:t>
            </a:r>
            <a:r>
              <a:rPr lang="ru-RU" sz="7200" dirty="0" smtClean="0"/>
              <a:t>– </a:t>
            </a:r>
            <a:r>
              <a:rPr lang="ru-RU" sz="7200" dirty="0" err="1" smtClean="0"/>
              <a:t>це</a:t>
            </a:r>
            <a:r>
              <a:rPr lang="ru-RU" sz="7200" dirty="0" smtClean="0"/>
              <a:t> </a:t>
            </a:r>
            <a:r>
              <a:rPr lang="ru-RU" sz="7200" dirty="0" err="1" smtClean="0"/>
              <a:t>сукупність</a:t>
            </a:r>
            <a:r>
              <a:rPr lang="ru-RU" sz="7200" dirty="0" smtClean="0"/>
              <a:t> </a:t>
            </a:r>
            <a:r>
              <a:rPr lang="ru-RU" sz="7200" dirty="0" err="1" smtClean="0"/>
              <a:t>юридичних</a:t>
            </a:r>
            <a:r>
              <a:rPr lang="ru-RU" sz="7200" dirty="0" smtClean="0"/>
              <a:t> норм, </a:t>
            </a:r>
            <a:r>
              <a:rPr lang="ru-RU" sz="7200" dirty="0" err="1" smtClean="0"/>
              <a:t>що</a:t>
            </a:r>
            <a:r>
              <a:rPr lang="ru-RU" sz="7200" dirty="0" smtClean="0"/>
              <a:t> </a:t>
            </a:r>
            <a:r>
              <a:rPr lang="ru-RU" sz="7200" dirty="0" err="1" smtClean="0"/>
              <a:t>регулюють</a:t>
            </a:r>
            <a:r>
              <a:rPr lang="ru-RU" sz="7200" dirty="0" smtClean="0"/>
              <a:t> коло </a:t>
            </a:r>
            <a:r>
              <a:rPr lang="ru-RU" sz="7200" dirty="0" err="1" smtClean="0"/>
              <a:t>однорідних</a:t>
            </a:r>
            <a:r>
              <a:rPr lang="ru-RU" sz="7200" dirty="0" smtClean="0"/>
              <a:t> </a:t>
            </a:r>
            <a:r>
              <a:rPr lang="ru-RU" sz="7200" dirty="0" err="1" smtClean="0"/>
              <a:t>і</a:t>
            </a:r>
            <a:r>
              <a:rPr lang="ru-RU" sz="7200" dirty="0" smtClean="0"/>
              <a:t> </a:t>
            </a:r>
            <a:r>
              <a:rPr lang="ru-RU" sz="7200" dirty="0" err="1" smtClean="0"/>
              <a:t>взаємопов’язаних</a:t>
            </a:r>
            <a:r>
              <a:rPr lang="ru-RU" sz="7200" dirty="0" smtClean="0"/>
              <a:t> </a:t>
            </a:r>
            <a:r>
              <a:rPr lang="ru-RU" sz="7200" dirty="0" err="1" smtClean="0"/>
              <a:t>відносин</a:t>
            </a:r>
            <a:r>
              <a:rPr lang="ru-RU" sz="7200" dirty="0" smtClean="0"/>
              <a:t>. </a:t>
            </a:r>
            <a:r>
              <a:rPr lang="ru-RU" sz="7200" dirty="0" err="1" smtClean="0"/>
              <a:t>Конституційно-правові</a:t>
            </a:r>
            <a:r>
              <a:rPr lang="ru-RU" sz="7200" dirty="0" smtClean="0"/>
              <a:t> </a:t>
            </a:r>
            <a:r>
              <a:rPr lang="ru-RU" sz="7200" dirty="0" err="1" smtClean="0"/>
              <a:t>інститути</a:t>
            </a:r>
            <a:r>
              <a:rPr lang="ru-RU" sz="7200" dirty="0" smtClean="0"/>
              <a:t> </a:t>
            </a:r>
            <a:r>
              <a:rPr lang="ru-RU" sz="7200" dirty="0" err="1" smtClean="0"/>
              <a:t>поділяються</a:t>
            </a:r>
            <a:r>
              <a:rPr lang="ru-RU" sz="7200" dirty="0" smtClean="0"/>
              <a:t> на три </a:t>
            </a:r>
            <a:r>
              <a:rPr lang="ru-RU" sz="7200" dirty="0" err="1" smtClean="0"/>
              <a:t>види</a:t>
            </a:r>
            <a:r>
              <a:rPr lang="ru-RU" sz="7200" dirty="0" smtClean="0"/>
              <a:t>: </a:t>
            </a:r>
            <a:r>
              <a:rPr lang="ru-RU" sz="7200" dirty="0" err="1" smtClean="0"/>
              <a:t>загальні</a:t>
            </a:r>
            <a:r>
              <a:rPr lang="ru-RU" sz="7200" dirty="0" smtClean="0"/>
              <a:t> – </a:t>
            </a:r>
            <a:r>
              <a:rPr lang="ru-RU" sz="7200" dirty="0" err="1" smtClean="0"/>
              <a:t>це</a:t>
            </a:r>
            <a:r>
              <a:rPr lang="ru-RU" sz="7200" dirty="0" smtClean="0"/>
              <a:t> </a:t>
            </a:r>
            <a:r>
              <a:rPr lang="ru-RU" sz="7200" dirty="0" err="1" smtClean="0"/>
              <a:t>складні</a:t>
            </a:r>
            <a:r>
              <a:rPr lang="ru-RU" sz="7200" dirty="0" smtClean="0"/>
              <a:t> </a:t>
            </a:r>
            <a:r>
              <a:rPr lang="ru-RU" sz="7200" dirty="0" err="1" smtClean="0"/>
              <a:t>нормативні</a:t>
            </a:r>
            <a:r>
              <a:rPr lang="ru-RU" sz="7200" dirty="0" smtClean="0"/>
              <a:t> </a:t>
            </a:r>
            <a:r>
              <a:rPr lang="ru-RU" sz="7200" dirty="0" err="1" smtClean="0"/>
              <a:t>формування</a:t>
            </a:r>
            <a:r>
              <a:rPr lang="ru-RU" sz="7200" dirty="0" smtClean="0"/>
              <a:t> комплексного </a:t>
            </a:r>
            <a:r>
              <a:rPr lang="ru-RU" sz="7200" dirty="0" err="1" smtClean="0"/>
              <a:t>змісту</a:t>
            </a:r>
            <a:r>
              <a:rPr lang="ru-RU" sz="7200" dirty="0" smtClean="0"/>
              <a:t> (</a:t>
            </a:r>
            <a:r>
              <a:rPr lang="ru-RU" sz="7200" dirty="0" err="1" smtClean="0"/>
              <a:t>інститут</a:t>
            </a:r>
            <a:r>
              <a:rPr lang="ru-RU" sz="7200" dirty="0" smtClean="0"/>
              <a:t> начал </a:t>
            </a:r>
            <a:r>
              <a:rPr lang="ru-RU" sz="7200" dirty="0" err="1" smtClean="0"/>
              <a:t>організації</a:t>
            </a:r>
            <a:r>
              <a:rPr lang="ru-RU" sz="7200" dirty="0" smtClean="0"/>
              <a:t> </a:t>
            </a:r>
            <a:r>
              <a:rPr lang="ru-RU" sz="7200" dirty="0" err="1" smtClean="0"/>
              <a:t>і</a:t>
            </a:r>
            <a:r>
              <a:rPr lang="ru-RU" sz="7200" dirty="0" smtClean="0"/>
              <a:t> </a:t>
            </a:r>
            <a:r>
              <a:rPr lang="ru-RU" sz="7200" dirty="0" err="1" smtClean="0"/>
              <a:t>діяльності</a:t>
            </a:r>
            <a:r>
              <a:rPr lang="ru-RU" sz="7200" dirty="0" smtClean="0"/>
              <a:t> державного </a:t>
            </a:r>
            <a:r>
              <a:rPr lang="ru-RU" sz="7200" dirty="0" err="1" smtClean="0"/>
              <a:t>механізму</a:t>
            </a:r>
            <a:r>
              <a:rPr lang="ru-RU" sz="7200" dirty="0" smtClean="0"/>
              <a:t>, </a:t>
            </a:r>
            <a:r>
              <a:rPr lang="ru-RU" sz="7200" dirty="0" err="1" smtClean="0"/>
              <a:t>інститут</a:t>
            </a:r>
            <a:r>
              <a:rPr lang="ru-RU" sz="7200" dirty="0" smtClean="0"/>
              <a:t> </a:t>
            </a:r>
            <a:r>
              <a:rPr lang="ru-RU" sz="7200" dirty="0" err="1" smtClean="0"/>
              <a:t>територіальної</a:t>
            </a:r>
            <a:r>
              <a:rPr lang="ru-RU" sz="7200" dirty="0" smtClean="0"/>
              <a:t> </a:t>
            </a:r>
            <a:r>
              <a:rPr lang="ru-RU" sz="7200" dirty="0" err="1" smtClean="0"/>
              <a:t>організації</a:t>
            </a:r>
            <a:r>
              <a:rPr lang="ru-RU" sz="7200" dirty="0" smtClean="0"/>
              <a:t> </a:t>
            </a:r>
            <a:r>
              <a:rPr lang="ru-RU" sz="7200" dirty="0" err="1" smtClean="0"/>
              <a:t>держави</a:t>
            </a:r>
            <a:r>
              <a:rPr lang="ru-RU" sz="7200" dirty="0" smtClean="0"/>
              <a:t>, </a:t>
            </a:r>
            <a:r>
              <a:rPr lang="ru-RU" sz="7200" dirty="0" err="1" smtClean="0"/>
              <a:t>інститут</a:t>
            </a:r>
            <a:r>
              <a:rPr lang="ru-RU" sz="7200" dirty="0" smtClean="0"/>
              <a:t> </a:t>
            </a:r>
            <a:r>
              <a:rPr lang="ru-RU" sz="7200" dirty="0" err="1" smtClean="0"/>
              <a:t>конституційного</a:t>
            </a:r>
            <a:r>
              <a:rPr lang="ru-RU" sz="7200" dirty="0" smtClean="0"/>
              <a:t> статусу особи); </a:t>
            </a:r>
            <a:r>
              <a:rPr lang="ru-RU" sz="7200" dirty="0" err="1" smtClean="0"/>
              <a:t>головні</a:t>
            </a:r>
            <a:r>
              <a:rPr lang="ru-RU" sz="7200" dirty="0" smtClean="0"/>
              <a:t> – </a:t>
            </a:r>
            <a:r>
              <a:rPr lang="ru-RU" sz="7200" dirty="0" err="1" smtClean="0"/>
              <a:t>входять</a:t>
            </a:r>
            <a:r>
              <a:rPr lang="ru-RU" sz="7200" dirty="0" smtClean="0"/>
              <a:t> до складу </a:t>
            </a:r>
            <a:r>
              <a:rPr lang="ru-RU" sz="7200" dirty="0" err="1" smtClean="0"/>
              <a:t>загальних</a:t>
            </a:r>
            <a:r>
              <a:rPr lang="ru-RU" sz="7200" dirty="0" smtClean="0"/>
              <a:t>; </a:t>
            </a:r>
            <a:r>
              <a:rPr lang="ru-RU" sz="7200" dirty="0" err="1" smtClean="0"/>
              <a:t>початкові</a:t>
            </a:r>
            <a:r>
              <a:rPr lang="ru-RU" sz="7200" dirty="0" smtClean="0"/>
              <a:t> – </a:t>
            </a:r>
            <a:r>
              <a:rPr lang="ru-RU" sz="7200" dirty="0" err="1" smtClean="0"/>
              <a:t>включають</a:t>
            </a:r>
            <a:r>
              <a:rPr lang="ru-RU" sz="7200" dirty="0" smtClean="0"/>
              <a:t> </a:t>
            </a:r>
            <a:r>
              <a:rPr lang="ru-RU" sz="7200" dirty="0" err="1" smtClean="0"/>
              <a:t>кілька</a:t>
            </a:r>
            <a:r>
              <a:rPr lang="ru-RU" sz="7200" dirty="0" smtClean="0"/>
              <a:t> </a:t>
            </a:r>
            <a:r>
              <a:rPr lang="ru-RU" sz="7200" dirty="0" err="1" smtClean="0"/>
              <a:t>правових</a:t>
            </a:r>
            <a:r>
              <a:rPr lang="ru-RU" sz="7200" dirty="0" smtClean="0"/>
              <a:t> норм.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7200" dirty="0" err="1" smtClean="0"/>
              <a:t>Суттєвим</a:t>
            </a:r>
            <a:r>
              <a:rPr lang="ru-RU" sz="7200" dirty="0" smtClean="0"/>
              <a:t> </a:t>
            </a:r>
            <a:r>
              <a:rPr lang="ru-RU" sz="7200" dirty="0" err="1" smtClean="0"/>
              <a:t>елементом</a:t>
            </a:r>
            <a:r>
              <a:rPr lang="ru-RU" sz="7200" dirty="0" smtClean="0"/>
              <a:t> </a:t>
            </a:r>
            <a:r>
              <a:rPr lang="ru-RU" sz="7200" dirty="0" err="1" smtClean="0"/>
              <a:t>системи</a:t>
            </a:r>
            <a:r>
              <a:rPr lang="ru-RU" sz="7200" dirty="0" smtClean="0"/>
              <a:t> </a:t>
            </a:r>
            <a:r>
              <a:rPr lang="ru-RU" sz="7200" dirty="0" err="1" smtClean="0"/>
              <a:t>конституційного</a:t>
            </a:r>
            <a:r>
              <a:rPr lang="ru-RU" sz="7200" dirty="0" smtClean="0"/>
              <a:t> права </a:t>
            </a:r>
            <a:r>
              <a:rPr lang="ru-RU" sz="7200" dirty="0" err="1" smtClean="0"/>
              <a:t>є</a:t>
            </a:r>
            <a:r>
              <a:rPr lang="ru-RU" sz="7200" dirty="0" smtClean="0"/>
              <a:t> </a:t>
            </a:r>
            <a:r>
              <a:rPr lang="ru-RU" sz="7200" dirty="0" err="1" smtClean="0"/>
              <a:t>його</a:t>
            </a:r>
            <a:r>
              <a:rPr lang="ru-RU" sz="7200" dirty="0" smtClean="0"/>
              <a:t> </a:t>
            </a:r>
            <a:r>
              <a:rPr lang="ru-RU" sz="7200" b="1" dirty="0" err="1" smtClean="0"/>
              <a:t>норми</a:t>
            </a:r>
            <a:r>
              <a:rPr lang="ru-RU" sz="7200" dirty="0" smtClean="0"/>
              <a:t>. </a:t>
            </a:r>
            <a:r>
              <a:rPr lang="ru-RU" sz="7200" b="1" dirty="0" err="1" smtClean="0"/>
              <a:t>Конституційно-правова</a:t>
            </a:r>
            <a:r>
              <a:rPr lang="ru-RU" sz="7200" b="1" dirty="0" smtClean="0"/>
              <a:t> норма </a:t>
            </a:r>
            <a:r>
              <a:rPr lang="ru-RU" sz="7200" dirty="0" smtClean="0"/>
              <a:t>– </a:t>
            </a:r>
            <a:r>
              <a:rPr lang="ru-RU" sz="7200" dirty="0" err="1" smtClean="0"/>
              <a:t>це</a:t>
            </a:r>
            <a:r>
              <a:rPr lang="ru-RU" sz="7200" dirty="0" smtClean="0"/>
              <a:t> правило </a:t>
            </a:r>
            <a:r>
              <a:rPr lang="ru-RU" sz="7200" dirty="0" err="1" smtClean="0"/>
              <a:t>поведінки</a:t>
            </a:r>
            <a:r>
              <a:rPr lang="ru-RU" sz="7200" dirty="0" smtClean="0"/>
              <a:t> </a:t>
            </a:r>
            <a:r>
              <a:rPr lang="ru-RU" sz="7200" dirty="0" err="1" smtClean="0"/>
              <a:t>учасників</a:t>
            </a:r>
            <a:r>
              <a:rPr lang="ru-RU" sz="7200" dirty="0" smtClean="0"/>
              <a:t> </a:t>
            </a:r>
            <a:r>
              <a:rPr lang="ru-RU" sz="7200" dirty="0" err="1" smtClean="0"/>
              <a:t>державно-політичних</a:t>
            </a:r>
            <a:r>
              <a:rPr lang="ru-RU" sz="7200" dirty="0" smtClean="0"/>
              <a:t> </a:t>
            </a:r>
            <a:r>
              <a:rPr lang="ru-RU" sz="7200" dirty="0" err="1" smtClean="0"/>
              <a:t>відносин</a:t>
            </a:r>
            <a:r>
              <a:rPr lang="ru-RU" sz="7200" dirty="0" smtClean="0"/>
              <a:t> </a:t>
            </a:r>
            <a:r>
              <a:rPr lang="ru-RU" sz="7200" dirty="0" err="1" smtClean="0"/>
              <a:t>владарювання</a:t>
            </a:r>
            <a:r>
              <a:rPr lang="ru-RU" sz="7200" dirty="0" smtClean="0"/>
              <a:t>, яке </a:t>
            </a:r>
            <a:r>
              <a:rPr lang="ru-RU" sz="7200" dirty="0" err="1" smtClean="0"/>
              <a:t>встановлене</a:t>
            </a:r>
            <a:r>
              <a:rPr lang="ru-RU" sz="7200" dirty="0" smtClean="0"/>
              <a:t> державою, </a:t>
            </a:r>
            <a:r>
              <a:rPr lang="ru-RU" sz="7200" dirty="0" err="1" smtClean="0"/>
              <a:t>забезпечене</a:t>
            </a:r>
            <a:r>
              <a:rPr lang="ru-RU" sz="7200" dirty="0" smtClean="0"/>
              <a:t> </a:t>
            </a:r>
            <a:r>
              <a:rPr lang="ru-RU" sz="7200" dirty="0" err="1" smtClean="0"/>
              <a:t>її</a:t>
            </a:r>
            <a:r>
              <a:rPr lang="ru-RU" sz="7200" dirty="0" smtClean="0"/>
              <a:t> авторитетом </a:t>
            </a:r>
            <a:r>
              <a:rPr lang="ru-RU" sz="7200" dirty="0" err="1" smtClean="0"/>
              <a:t>і</a:t>
            </a:r>
            <a:r>
              <a:rPr lang="ru-RU" sz="7200" dirty="0" smtClean="0"/>
              <a:t> за </a:t>
            </a:r>
            <a:r>
              <a:rPr lang="ru-RU" sz="7200" dirty="0" err="1" smtClean="0"/>
              <a:t>певних</a:t>
            </a:r>
            <a:r>
              <a:rPr lang="ru-RU" sz="7200" dirty="0" smtClean="0"/>
              <a:t> умов – примусом. За </a:t>
            </a:r>
            <a:r>
              <a:rPr lang="ru-RU" sz="7200" dirty="0" err="1" smtClean="0"/>
              <a:t>функціями</a:t>
            </a:r>
            <a:r>
              <a:rPr lang="ru-RU" sz="7200" dirty="0" smtClean="0"/>
              <a:t> </a:t>
            </a:r>
            <a:r>
              <a:rPr lang="ru-RU" sz="7200" dirty="0" err="1" smtClean="0"/>
              <a:t>конституційно-правові</a:t>
            </a:r>
            <a:r>
              <a:rPr lang="ru-RU" sz="7200" dirty="0" smtClean="0"/>
              <a:t> </a:t>
            </a:r>
            <a:r>
              <a:rPr lang="ru-RU" sz="7200" dirty="0" err="1" smtClean="0"/>
              <a:t>норми</a:t>
            </a:r>
            <a:r>
              <a:rPr lang="ru-RU" sz="7200" dirty="0" smtClean="0"/>
              <a:t> </a:t>
            </a:r>
            <a:r>
              <a:rPr lang="ru-RU" sz="7200" dirty="0" err="1" smtClean="0"/>
              <a:t>поділяються</a:t>
            </a:r>
            <a:r>
              <a:rPr lang="ru-RU" sz="7200" dirty="0" smtClean="0"/>
              <a:t> на </a:t>
            </a:r>
            <a:r>
              <a:rPr lang="ru-RU" sz="7200" dirty="0" err="1" smtClean="0"/>
              <a:t>установчі</a:t>
            </a:r>
            <a:r>
              <a:rPr lang="ru-RU" sz="7200" dirty="0" smtClean="0"/>
              <a:t> (</a:t>
            </a:r>
            <a:r>
              <a:rPr lang="ru-RU" sz="7200" dirty="0" err="1" smtClean="0"/>
              <a:t>конкретні</a:t>
            </a:r>
            <a:r>
              <a:rPr lang="ru-RU" sz="7200" dirty="0" smtClean="0"/>
              <a:t> правила </a:t>
            </a:r>
            <a:r>
              <a:rPr lang="ru-RU" sz="7200" dirty="0" err="1" smtClean="0"/>
              <a:t>поведінки</a:t>
            </a:r>
            <a:r>
              <a:rPr lang="ru-RU" sz="7200" dirty="0" smtClean="0"/>
              <a:t>), </a:t>
            </a:r>
            <a:r>
              <a:rPr lang="ru-RU" sz="7200" dirty="0" err="1" smtClean="0"/>
              <a:t>регулятивні</a:t>
            </a:r>
            <a:r>
              <a:rPr lang="ru-RU" sz="7200" dirty="0" smtClean="0"/>
              <a:t> (</a:t>
            </a:r>
            <a:r>
              <a:rPr lang="ru-RU" sz="7200" dirty="0" err="1" smtClean="0"/>
              <a:t>регулюють</a:t>
            </a:r>
            <a:r>
              <a:rPr lang="ru-RU" sz="7200" dirty="0" smtClean="0"/>
              <a:t> </a:t>
            </a:r>
            <a:r>
              <a:rPr lang="ru-RU" sz="7200" dirty="0" err="1" smtClean="0"/>
              <a:t>державно-правові</a:t>
            </a:r>
            <a:r>
              <a:rPr lang="ru-RU" sz="7200" dirty="0" smtClean="0"/>
              <a:t> </a:t>
            </a:r>
            <a:r>
              <a:rPr lang="ru-RU" sz="7200" dirty="0" err="1" smtClean="0"/>
              <a:t>відносини</a:t>
            </a:r>
            <a:r>
              <a:rPr lang="ru-RU" sz="7200" dirty="0" smtClean="0"/>
              <a:t> </a:t>
            </a:r>
            <a:r>
              <a:rPr lang="ru-RU" sz="7200" dirty="0" err="1" smtClean="0"/>
              <a:t>владарювання</a:t>
            </a:r>
            <a:r>
              <a:rPr lang="ru-RU" sz="7200" dirty="0" smtClean="0"/>
              <a:t>), </a:t>
            </a:r>
            <a:r>
              <a:rPr lang="ru-RU" sz="7200" dirty="0" err="1" smtClean="0"/>
              <a:t>охоронні</a:t>
            </a:r>
            <a:r>
              <a:rPr lang="ru-RU" sz="7200" dirty="0" smtClean="0"/>
              <a:t> (</a:t>
            </a:r>
            <a:r>
              <a:rPr lang="ru-RU" sz="7200" dirty="0" err="1" smtClean="0"/>
              <a:t>пов’язані</a:t>
            </a:r>
            <a:r>
              <a:rPr lang="ru-RU" sz="7200" dirty="0" smtClean="0"/>
              <a:t> </a:t>
            </a:r>
            <a:r>
              <a:rPr lang="ru-RU" sz="7200" dirty="0" err="1" smtClean="0"/>
              <a:t>із</a:t>
            </a:r>
            <a:r>
              <a:rPr lang="ru-RU" sz="7200" dirty="0" smtClean="0"/>
              <a:t> </a:t>
            </a:r>
            <a:r>
              <a:rPr lang="ru-RU" sz="7200" dirty="0" err="1" smtClean="0"/>
              <a:t>встановленням</a:t>
            </a:r>
            <a:r>
              <a:rPr lang="ru-RU" sz="7200" dirty="0" smtClean="0"/>
              <a:t> </a:t>
            </a:r>
            <a:r>
              <a:rPr lang="ru-RU" sz="7200" dirty="0" err="1" smtClean="0"/>
              <a:t>юридичних</a:t>
            </a:r>
            <a:r>
              <a:rPr lang="ru-RU" sz="7200" dirty="0" smtClean="0"/>
              <a:t> </a:t>
            </a:r>
            <a:r>
              <a:rPr lang="ru-RU" sz="7200" dirty="0" err="1" smtClean="0"/>
              <a:t>заборон</a:t>
            </a:r>
            <a:r>
              <a:rPr lang="ru-RU" sz="7200" dirty="0" smtClean="0"/>
              <a:t>).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7200" b="1" dirty="0" err="1" smtClean="0"/>
              <a:t>Принципи</a:t>
            </a:r>
            <a:r>
              <a:rPr lang="ru-RU" sz="7200" b="1" dirty="0" smtClean="0"/>
              <a:t> </a:t>
            </a:r>
            <a:r>
              <a:rPr lang="ru-RU" sz="7200" b="1" dirty="0" err="1" smtClean="0"/>
              <a:t>конституційного</a:t>
            </a:r>
            <a:r>
              <a:rPr lang="ru-RU" sz="7200" b="1" dirty="0" smtClean="0"/>
              <a:t> права</a:t>
            </a:r>
            <a:r>
              <a:rPr lang="ru-RU" sz="7200" dirty="0" smtClean="0"/>
              <a:t> – </a:t>
            </a:r>
            <a:r>
              <a:rPr lang="ru-RU" sz="7200" dirty="0" err="1" smtClean="0"/>
              <a:t>це</a:t>
            </a:r>
            <a:r>
              <a:rPr lang="ru-RU" sz="7200" dirty="0" smtClean="0"/>
              <a:t> </a:t>
            </a:r>
            <a:r>
              <a:rPr lang="ru-RU" sz="7200" dirty="0" err="1" smtClean="0"/>
              <a:t>загальні</a:t>
            </a:r>
            <a:r>
              <a:rPr lang="ru-RU" sz="7200" dirty="0" smtClean="0"/>
              <a:t> засади, в </a:t>
            </a:r>
            <a:r>
              <a:rPr lang="ru-RU" sz="7200" dirty="0" err="1" smtClean="0"/>
              <a:t>яких</a:t>
            </a:r>
            <a:r>
              <a:rPr lang="ru-RU" sz="7200" dirty="0" smtClean="0"/>
              <a:t> </a:t>
            </a:r>
            <a:r>
              <a:rPr lang="ru-RU" sz="7200" dirty="0" err="1" smtClean="0"/>
              <a:t>знаходять</a:t>
            </a:r>
            <a:r>
              <a:rPr lang="ru-RU" sz="7200" dirty="0" smtClean="0"/>
              <a:t> </a:t>
            </a:r>
            <a:r>
              <a:rPr lang="ru-RU" sz="7200" dirty="0" err="1" smtClean="0"/>
              <a:t>правове</a:t>
            </a:r>
            <a:r>
              <a:rPr lang="ru-RU" sz="7200" dirty="0" smtClean="0"/>
              <a:t> </a:t>
            </a:r>
            <a:r>
              <a:rPr lang="ru-RU" sz="7200" dirty="0" err="1" smtClean="0"/>
              <a:t>відображення</a:t>
            </a:r>
            <a:r>
              <a:rPr lang="ru-RU" sz="7200" dirty="0" smtClean="0"/>
              <a:t> </a:t>
            </a:r>
            <a:r>
              <a:rPr lang="ru-RU" sz="7200" dirty="0" err="1" smtClean="0"/>
              <a:t>найбільш</a:t>
            </a:r>
            <a:r>
              <a:rPr lang="ru-RU" sz="7200" dirty="0" smtClean="0"/>
              <a:t> </a:t>
            </a:r>
            <a:r>
              <a:rPr lang="ru-RU" sz="7200" dirty="0" err="1" smtClean="0"/>
              <a:t>важливі</a:t>
            </a:r>
            <a:r>
              <a:rPr lang="ru-RU" sz="7200" dirty="0" smtClean="0"/>
              <a:t> </a:t>
            </a:r>
            <a:r>
              <a:rPr lang="ru-RU" sz="7200" dirty="0" err="1" smtClean="0"/>
              <a:t>демократичні</a:t>
            </a:r>
            <a:r>
              <a:rPr lang="ru-RU" sz="7200" dirty="0" smtClean="0"/>
              <a:t> </a:t>
            </a:r>
            <a:r>
              <a:rPr lang="ru-RU" sz="7200" dirty="0" err="1" smtClean="0"/>
              <a:t>цінності</a:t>
            </a:r>
            <a:r>
              <a:rPr lang="ru-RU" sz="7200" dirty="0" smtClean="0"/>
              <a:t> </a:t>
            </a:r>
            <a:r>
              <a:rPr lang="ru-RU" sz="7200" dirty="0" err="1" smtClean="0"/>
              <a:t>людської</a:t>
            </a:r>
            <a:r>
              <a:rPr lang="ru-RU" sz="7200" dirty="0" smtClean="0"/>
              <a:t> </a:t>
            </a:r>
            <a:r>
              <a:rPr lang="ru-RU" sz="7200" dirty="0" err="1" smtClean="0"/>
              <a:t>цивілізації</a:t>
            </a:r>
            <a:r>
              <a:rPr lang="ru-RU" sz="7200" dirty="0" smtClean="0"/>
              <a:t>, </a:t>
            </a:r>
            <a:r>
              <a:rPr lang="ru-RU" sz="7200" dirty="0" err="1" smtClean="0"/>
              <a:t>відповідно</a:t>
            </a:r>
            <a:r>
              <a:rPr lang="ru-RU" sz="7200" dirty="0" smtClean="0"/>
              <a:t> до </a:t>
            </a:r>
            <a:r>
              <a:rPr lang="ru-RU" sz="7200" dirty="0" err="1" smtClean="0"/>
              <a:t>яких</a:t>
            </a:r>
            <a:r>
              <a:rPr lang="ru-RU" sz="7200" dirty="0" smtClean="0"/>
              <a:t> </a:t>
            </a:r>
            <a:r>
              <a:rPr lang="ru-RU" sz="7200" dirty="0" err="1" smtClean="0"/>
              <a:t>будується</a:t>
            </a:r>
            <a:r>
              <a:rPr lang="ru-RU" sz="7200" dirty="0" smtClean="0"/>
              <a:t> вся система </a:t>
            </a:r>
            <a:r>
              <a:rPr lang="ru-RU" sz="7200" dirty="0" err="1" smtClean="0"/>
              <a:t>юридичних</a:t>
            </a:r>
            <a:r>
              <a:rPr lang="ru-RU" sz="7200" dirty="0" smtClean="0"/>
              <a:t> норм, а </a:t>
            </a:r>
            <a:r>
              <a:rPr lang="ru-RU" sz="7200" dirty="0" err="1" smtClean="0"/>
              <a:t>також</a:t>
            </a:r>
            <a:r>
              <a:rPr lang="ru-RU" sz="7200" dirty="0" smtClean="0"/>
              <a:t> </a:t>
            </a:r>
            <a:r>
              <a:rPr lang="ru-RU" sz="7200" dirty="0" err="1" smtClean="0"/>
              <a:t>здійснюється</a:t>
            </a:r>
            <a:r>
              <a:rPr lang="ru-RU" sz="7200" dirty="0" smtClean="0"/>
              <a:t> </a:t>
            </a:r>
            <a:r>
              <a:rPr lang="ru-RU" sz="7200" dirty="0" err="1" smtClean="0"/>
              <a:t>конституційно-правове</a:t>
            </a:r>
            <a:r>
              <a:rPr lang="ru-RU" sz="7200" dirty="0" smtClean="0"/>
              <a:t> </a:t>
            </a:r>
            <a:r>
              <a:rPr lang="ru-RU" sz="7200" dirty="0" err="1" smtClean="0"/>
              <a:t>регулювання</a:t>
            </a:r>
            <a:r>
              <a:rPr lang="ru-RU" sz="7200" dirty="0" smtClean="0"/>
              <a:t> </a:t>
            </a:r>
            <a:r>
              <a:rPr lang="ru-RU" sz="7200" dirty="0" err="1" smtClean="0"/>
              <a:t>суспільних</a:t>
            </a:r>
            <a:r>
              <a:rPr lang="ru-RU" sz="7200" dirty="0" smtClean="0"/>
              <a:t> </a:t>
            </a:r>
            <a:r>
              <a:rPr lang="ru-RU" sz="7200" dirty="0" err="1" smtClean="0"/>
              <a:t>відносин</a:t>
            </a:r>
            <a:r>
              <a:rPr lang="ru-RU" sz="7200" dirty="0" smtClean="0"/>
              <a:t>. </a:t>
            </a:r>
            <a:r>
              <a:rPr lang="ru-RU" sz="7200" dirty="0" err="1" smtClean="0"/>
              <a:t>Конституційне</a:t>
            </a:r>
            <a:r>
              <a:rPr lang="ru-RU" sz="7200" dirty="0" smtClean="0"/>
              <a:t> право </a:t>
            </a:r>
            <a:r>
              <a:rPr lang="ru-RU" sz="7200" dirty="0" err="1" smtClean="0"/>
              <a:t>закріплює</a:t>
            </a:r>
            <a:r>
              <a:rPr lang="ru-RU" sz="7200" dirty="0" smtClean="0"/>
              <a:t> </a:t>
            </a:r>
            <a:r>
              <a:rPr lang="ru-RU" sz="7200" dirty="0" err="1" smtClean="0"/>
              <a:t>основні</a:t>
            </a:r>
            <a:r>
              <a:rPr lang="ru-RU" sz="7200" dirty="0" smtClean="0"/>
              <a:t> </a:t>
            </a:r>
            <a:r>
              <a:rPr lang="ru-RU" sz="7200" dirty="0" err="1" smtClean="0"/>
              <a:t>принципи</a:t>
            </a:r>
            <a:r>
              <a:rPr lang="ru-RU" sz="7200" dirty="0" smtClean="0"/>
              <a:t> народного </a:t>
            </a:r>
            <a:r>
              <a:rPr lang="ru-RU" sz="7200" dirty="0" err="1" smtClean="0"/>
              <a:t>суверенітету</a:t>
            </a:r>
            <a:r>
              <a:rPr lang="ru-RU" sz="7200" dirty="0" smtClean="0"/>
              <a:t>, верховенства парламенту, </a:t>
            </a:r>
            <a:r>
              <a:rPr lang="ru-RU" sz="7200" dirty="0" err="1" smtClean="0"/>
              <a:t>рівності</a:t>
            </a:r>
            <a:r>
              <a:rPr lang="ru-RU" sz="7200" dirty="0" smtClean="0"/>
              <a:t> </a:t>
            </a:r>
            <a:r>
              <a:rPr lang="ru-RU" sz="7200" dirty="0" err="1" smtClean="0"/>
              <a:t>всіх</a:t>
            </a:r>
            <a:r>
              <a:rPr lang="ru-RU" sz="7200" dirty="0" smtClean="0"/>
              <a:t> перед законом, </a:t>
            </a:r>
            <a:r>
              <a:rPr lang="ru-RU" sz="7200" dirty="0" err="1" smtClean="0"/>
              <a:t>панування</a:t>
            </a:r>
            <a:r>
              <a:rPr lang="ru-RU" sz="7200" dirty="0" smtClean="0"/>
              <a:t> права </a:t>
            </a:r>
            <a:r>
              <a:rPr lang="ru-RU" sz="7200" dirty="0" err="1" smtClean="0"/>
              <a:t>тощо</a:t>
            </a:r>
            <a:r>
              <a:rPr lang="ru-RU" sz="7200" dirty="0" smtClean="0"/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72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5600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200" dirty="0" smtClean="0"/>
              <a:t>5.Конституційно – правові відносини: поняття, зміст, характеристика елементів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5072063"/>
          </a:xfrm>
        </p:spPr>
        <p:txBody>
          <a:bodyPr>
            <a:normAutofit fontScale="250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6400" b="1" dirty="0" err="1" smtClean="0"/>
              <a:t>Конституційно-правові</a:t>
            </a:r>
            <a:r>
              <a:rPr lang="ru-RU" sz="6400" b="1" dirty="0" smtClean="0"/>
              <a:t> </a:t>
            </a:r>
            <a:r>
              <a:rPr lang="ru-RU" sz="6400" b="1" dirty="0" err="1" smtClean="0"/>
              <a:t>відносини</a:t>
            </a:r>
            <a:r>
              <a:rPr lang="ru-RU" sz="6400" b="1" dirty="0" smtClean="0"/>
              <a:t> </a:t>
            </a:r>
            <a:r>
              <a:rPr lang="ru-RU" sz="6400" dirty="0" smtClean="0"/>
              <a:t>- </a:t>
            </a:r>
            <a:r>
              <a:rPr lang="ru-RU" sz="6400" dirty="0" err="1" smtClean="0"/>
              <a:t>це</a:t>
            </a:r>
            <a:r>
              <a:rPr lang="ru-RU" sz="6400" dirty="0" smtClean="0"/>
              <a:t> </a:t>
            </a:r>
            <a:r>
              <a:rPr lang="ru-RU" sz="6400" dirty="0" err="1" smtClean="0"/>
              <a:t>суспільні</a:t>
            </a:r>
            <a:r>
              <a:rPr lang="ru-RU" sz="6400" dirty="0" smtClean="0"/>
              <a:t> </a:t>
            </a:r>
            <a:r>
              <a:rPr lang="ru-RU" sz="6400" dirty="0" err="1" smtClean="0"/>
              <a:t>відносини</a:t>
            </a:r>
            <a:r>
              <a:rPr lang="ru-RU" sz="6400" dirty="0" smtClean="0"/>
              <a:t>, </a:t>
            </a:r>
            <a:r>
              <a:rPr lang="ru-RU" sz="6400" dirty="0" err="1" smtClean="0"/>
              <a:t>врегульовані</a:t>
            </a:r>
            <a:r>
              <a:rPr lang="ru-RU" sz="6400" dirty="0" smtClean="0"/>
              <a:t> </a:t>
            </a:r>
            <a:r>
              <a:rPr lang="ru-RU" sz="6400" dirty="0" err="1" smtClean="0"/>
              <a:t>конституційно-правовими</a:t>
            </a:r>
            <a:r>
              <a:rPr lang="ru-RU" sz="6400" dirty="0" smtClean="0"/>
              <a:t> нормами, </a:t>
            </a:r>
            <a:r>
              <a:rPr lang="ru-RU" sz="6400" dirty="0" err="1" smtClean="0"/>
              <a:t>тобто</a:t>
            </a:r>
            <a:r>
              <a:rPr lang="ru-RU" sz="6400" dirty="0" smtClean="0"/>
              <a:t> </a:t>
            </a:r>
            <a:r>
              <a:rPr lang="ru-RU" sz="6400" dirty="0" err="1" smtClean="0"/>
              <a:t>відносини</a:t>
            </a:r>
            <a:r>
              <a:rPr lang="ru-RU" sz="6400" dirty="0" smtClean="0"/>
              <a:t>, </a:t>
            </a:r>
            <a:r>
              <a:rPr lang="ru-RU" sz="6400" dirty="0" err="1" smtClean="0"/>
              <a:t>суб'єкти</a:t>
            </a:r>
            <a:r>
              <a:rPr lang="ru-RU" sz="6400" dirty="0" smtClean="0"/>
              <a:t> </a:t>
            </a:r>
            <a:r>
              <a:rPr lang="ru-RU" sz="6400" dirty="0" err="1" smtClean="0"/>
              <a:t>яких</a:t>
            </a:r>
            <a:r>
              <a:rPr lang="ru-RU" sz="6400" dirty="0" smtClean="0"/>
              <a:t> </a:t>
            </a:r>
            <a:r>
              <a:rPr lang="ru-RU" sz="6400" dirty="0" err="1" smtClean="0"/>
              <a:t>наділяються</a:t>
            </a:r>
            <a:r>
              <a:rPr lang="ru-RU" sz="6400" dirty="0" smtClean="0"/>
              <a:t> </a:t>
            </a:r>
            <a:r>
              <a:rPr lang="ru-RU" sz="6400" dirty="0" err="1" smtClean="0"/>
              <a:t>взаємними</a:t>
            </a:r>
            <a:r>
              <a:rPr lang="ru-RU" sz="6400" dirty="0" smtClean="0"/>
              <a:t> правами </a:t>
            </a:r>
            <a:r>
              <a:rPr lang="ru-RU" sz="6400" dirty="0" err="1" smtClean="0"/>
              <a:t>і</a:t>
            </a:r>
            <a:r>
              <a:rPr lang="ru-RU" sz="6400" dirty="0" smtClean="0"/>
              <a:t> </a:t>
            </a:r>
            <a:r>
              <a:rPr lang="ru-RU" sz="6400" dirty="0" err="1" smtClean="0"/>
              <a:t>обов'язками</a:t>
            </a:r>
            <a:r>
              <a:rPr lang="ru-RU" sz="6400" dirty="0" smtClean="0"/>
              <a:t> </a:t>
            </a:r>
            <a:r>
              <a:rPr lang="ru-RU" sz="6400" dirty="0" err="1" smtClean="0"/>
              <a:t>згідно</a:t>
            </a:r>
            <a:r>
              <a:rPr lang="ru-RU" sz="6400" dirty="0" smtClean="0"/>
              <a:t> </a:t>
            </a:r>
            <a:r>
              <a:rPr lang="ru-RU" sz="6400" dirty="0" err="1" smtClean="0"/>
              <a:t>з</a:t>
            </a:r>
            <a:r>
              <a:rPr lang="ru-RU" sz="6400" dirty="0" smtClean="0"/>
              <a:t> </a:t>
            </a:r>
            <a:r>
              <a:rPr lang="ru-RU" sz="6400" dirty="0" err="1" smtClean="0"/>
              <a:t>приписами</a:t>
            </a:r>
            <a:r>
              <a:rPr lang="ru-RU" sz="6400" dirty="0" smtClean="0"/>
              <a:t> </a:t>
            </a:r>
            <a:r>
              <a:rPr lang="ru-RU" sz="6400" dirty="0" err="1" smtClean="0"/>
              <a:t>конституційно-правових</a:t>
            </a:r>
            <a:r>
              <a:rPr lang="ru-RU" sz="6400" dirty="0" smtClean="0"/>
              <a:t> норм.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6400" dirty="0" err="1" smtClean="0"/>
              <a:t>Конституційно-правові</a:t>
            </a:r>
            <a:r>
              <a:rPr lang="ru-RU" sz="6400" dirty="0" smtClean="0"/>
              <a:t> </a:t>
            </a:r>
            <a:r>
              <a:rPr lang="ru-RU" sz="6400" dirty="0" err="1" smtClean="0"/>
              <a:t>відносини</a:t>
            </a:r>
            <a:r>
              <a:rPr lang="ru-RU" sz="6400" dirty="0" smtClean="0"/>
              <a:t> </a:t>
            </a:r>
            <a:r>
              <a:rPr lang="ru-RU" sz="6400" dirty="0" err="1" smtClean="0"/>
              <a:t>мають</a:t>
            </a:r>
            <a:r>
              <a:rPr lang="ru-RU" sz="6400" dirty="0" smtClean="0"/>
              <a:t> </a:t>
            </a:r>
            <a:r>
              <a:rPr lang="ru-RU" sz="6400" dirty="0" err="1" smtClean="0"/>
              <a:t>єдину</a:t>
            </a:r>
            <a:r>
              <a:rPr lang="ru-RU" sz="6400" dirty="0" smtClean="0"/>
              <a:t> для </a:t>
            </a:r>
            <a:r>
              <a:rPr lang="ru-RU" sz="6400" dirty="0" err="1" smtClean="0"/>
              <a:t>всіх</a:t>
            </a:r>
            <a:r>
              <a:rPr lang="ru-RU" sz="6400" dirty="0" smtClean="0"/>
              <a:t> </a:t>
            </a:r>
            <a:r>
              <a:rPr lang="ru-RU" sz="6400" dirty="0" err="1" smtClean="0"/>
              <a:t>правовідносин</a:t>
            </a:r>
            <a:r>
              <a:rPr lang="ru-RU" sz="6400" dirty="0" smtClean="0"/>
              <a:t> </a:t>
            </a:r>
            <a:r>
              <a:rPr lang="ru-RU" sz="6400" b="1" dirty="0" smtClean="0"/>
              <a:t>структуру </a:t>
            </a:r>
            <a:r>
              <a:rPr lang="ru-RU" sz="6400" dirty="0" smtClean="0"/>
              <a:t>- </a:t>
            </a:r>
            <a:r>
              <a:rPr lang="ru-RU" sz="6400" dirty="0" err="1" smtClean="0"/>
              <a:t>об'єкт</a:t>
            </a:r>
            <a:r>
              <a:rPr lang="ru-RU" sz="6400" dirty="0" smtClean="0"/>
              <a:t>, </a:t>
            </a:r>
            <a:r>
              <a:rPr lang="ru-RU" sz="6400" dirty="0" err="1" smtClean="0"/>
              <a:t>суб'єкт</a:t>
            </a:r>
            <a:r>
              <a:rPr lang="ru-RU" sz="6400" dirty="0" smtClean="0"/>
              <a:t> </a:t>
            </a:r>
            <a:r>
              <a:rPr lang="ru-RU" sz="6400" dirty="0" err="1" smtClean="0"/>
              <a:t>і</a:t>
            </a:r>
            <a:r>
              <a:rPr lang="ru-RU" sz="6400" dirty="0" smtClean="0"/>
              <a:t> </a:t>
            </a:r>
            <a:r>
              <a:rPr lang="ru-RU" sz="6400" dirty="0" err="1" smtClean="0"/>
              <a:t>зміст</a:t>
            </a:r>
            <a:r>
              <a:rPr lang="ru-RU" sz="6400" dirty="0" smtClean="0"/>
              <a:t> (</a:t>
            </a:r>
            <a:r>
              <a:rPr lang="ru-RU" sz="6400" dirty="0" err="1" smtClean="0"/>
              <a:t>суб'єктивні</a:t>
            </a:r>
            <a:r>
              <a:rPr lang="ru-RU" sz="6400" dirty="0" smtClean="0"/>
              <a:t> права та </a:t>
            </a:r>
            <a:r>
              <a:rPr lang="ru-RU" sz="6400" dirty="0" err="1" smtClean="0"/>
              <a:t>юридичні</a:t>
            </a:r>
            <a:r>
              <a:rPr lang="ru-RU" sz="6400" dirty="0" smtClean="0"/>
              <a:t> </a:t>
            </a:r>
            <a:r>
              <a:rPr lang="ru-RU" sz="6400" dirty="0" err="1" smtClean="0"/>
              <a:t>обов'язки</a:t>
            </a:r>
            <a:r>
              <a:rPr lang="ru-RU" sz="6400" dirty="0" smtClean="0"/>
              <a:t>).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6400" dirty="0" smtClean="0"/>
              <a:t> </a:t>
            </a:r>
            <a:r>
              <a:rPr lang="ru-RU" sz="6400" b="1" dirty="0" err="1" smtClean="0"/>
              <a:t>Суб’єкт</a:t>
            </a:r>
            <a:r>
              <a:rPr lang="ru-RU" sz="6400" b="1" dirty="0" smtClean="0"/>
              <a:t> </a:t>
            </a:r>
            <a:r>
              <a:rPr lang="ru-RU" sz="6400" b="1" dirty="0" err="1" smtClean="0"/>
              <a:t>конституційного</a:t>
            </a:r>
            <a:r>
              <a:rPr lang="ru-RU" sz="6400" b="1" dirty="0" smtClean="0"/>
              <a:t> права</a:t>
            </a:r>
            <a:r>
              <a:rPr lang="ru-RU" sz="6400" dirty="0" smtClean="0"/>
              <a:t> – </a:t>
            </a:r>
            <a:r>
              <a:rPr lang="ru-RU" sz="6400" dirty="0" err="1" smtClean="0"/>
              <a:t>це</a:t>
            </a:r>
            <a:r>
              <a:rPr lang="ru-RU" sz="6400" dirty="0" smtClean="0"/>
              <a:t> особа, </a:t>
            </a:r>
            <a:r>
              <a:rPr lang="ru-RU" sz="6400" dirty="0" err="1" smtClean="0"/>
              <a:t>організація</a:t>
            </a:r>
            <a:r>
              <a:rPr lang="ru-RU" sz="6400" dirty="0" smtClean="0"/>
              <a:t> </a:t>
            </a:r>
            <a:r>
              <a:rPr lang="ru-RU" sz="6400" dirty="0" err="1" smtClean="0"/>
              <a:t>або</a:t>
            </a:r>
            <a:r>
              <a:rPr lang="ru-RU" sz="6400" dirty="0" smtClean="0"/>
              <a:t> </a:t>
            </a:r>
            <a:r>
              <a:rPr lang="ru-RU" sz="6400" dirty="0" err="1" smtClean="0"/>
              <a:t>інше</a:t>
            </a:r>
            <a:r>
              <a:rPr lang="ru-RU" sz="6400" dirty="0" smtClean="0"/>
              <a:t> </a:t>
            </a:r>
            <a:r>
              <a:rPr lang="ru-RU" sz="6400" dirty="0" err="1" smtClean="0"/>
              <a:t>утворення</a:t>
            </a:r>
            <a:r>
              <a:rPr lang="ru-RU" sz="6400" dirty="0" smtClean="0"/>
              <a:t>, за </a:t>
            </a:r>
            <a:r>
              <a:rPr lang="ru-RU" sz="6400" dirty="0" err="1" smtClean="0"/>
              <a:t>якими</a:t>
            </a:r>
            <a:r>
              <a:rPr lang="ru-RU" sz="6400" dirty="0" smtClean="0"/>
              <a:t> законом </a:t>
            </a:r>
            <a:r>
              <a:rPr lang="ru-RU" sz="6400" dirty="0" err="1" smtClean="0"/>
              <a:t>визнається</a:t>
            </a:r>
            <a:r>
              <a:rPr lang="ru-RU" sz="6400" dirty="0" smtClean="0"/>
              <a:t> </a:t>
            </a:r>
            <a:r>
              <a:rPr lang="ru-RU" sz="6400" dirty="0" err="1" smtClean="0"/>
              <a:t>здатність</a:t>
            </a:r>
            <a:r>
              <a:rPr lang="ru-RU" sz="6400" dirty="0" smtClean="0"/>
              <a:t> бути </a:t>
            </a:r>
            <a:r>
              <a:rPr lang="ru-RU" sz="6400" dirty="0" err="1" smtClean="0"/>
              <a:t>носіями</a:t>
            </a:r>
            <a:r>
              <a:rPr lang="ru-RU" sz="6400" dirty="0" smtClean="0"/>
              <a:t> </a:t>
            </a:r>
            <a:r>
              <a:rPr lang="ru-RU" sz="6400" dirty="0" err="1" smtClean="0"/>
              <a:t>суб’єктивних</a:t>
            </a:r>
            <a:r>
              <a:rPr lang="ru-RU" sz="6400" dirty="0" smtClean="0"/>
              <a:t> прав </a:t>
            </a:r>
            <a:r>
              <a:rPr lang="ru-RU" sz="6400" dirty="0" err="1" smtClean="0"/>
              <a:t>і</a:t>
            </a:r>
            <a:r>
              <a:rPr lang="ru-RU" sz="6400" dirty="0" smtClean="0"/>
              <a:t> </a:t>
            </a:r>
            <a:r>
              <a:rPr lang="ru-RU" sz="6400" dirty="0" err="1" smtClean="0"/>
              <a:t>юридичних</a:t>
            </a:r>
            <a:r>
              <a:rPr lang="ru-RU" sz="6400" dirty="0" smtClean="0"/>
              <a:t> </a:t>
            </a:r>
            <a:r>
              <a:rPr lang="ru-RU" sz="6400" dirty="0" err="1" smtClean="0"/>
              <a:t>обов’язків</a:t>
            </a:r>
            <a:r>
              <a:rPr lang="ru-RU" sz="6400" dirty="0" smtClean="0"/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6400" dirty="0" smtClean="0"/>
              <a:t>До </a:t>
            </a:r>
            <a:r>
              <a:rPr lang="ru-RU" sz="6400" dirty="0" err="1" smtClean="0"/>
              <a:t>суб'єктів</a:t>
            </a:r>
            <a:r>
              <a:rPr lang="ru-RU" sz="6400" dirty="0" smtClean="0"/>
              <a:t> </a:t>
            </a:r>
            <a:r>
              <a:rPr lang="ru-RU" sz="6400" dirty="0" err="1" smtClean="0"/>
              <a:t>державно-правових</a:t>
            </a:r>
            <a:r>
              <a:rPr lang="ru-RU" sz="6400" dirty="0" smtClean="0"/>
              <a:t> </a:t>
            </a:r>
            <a:r>
              <a:rPr lang="ru-RU" sz="6400" dirty="0" err="1" smtClean="0"/>
              <a:t>відносин</a:t>
            </a:r>
            <a:r>
              <a:rPr lang="ru-RU" sz="6400" dirty="0" smtClean="0"/>
              <a:t> належать </a:t>
            </a:r>
            <a:r>
              <a:rPr lang="ru-RU" sz="6400" dirty="0" err="1" smtClean="0"/>
              <a:t>такі</a:t>
            </a:r>
            <a:r>
              <a:rPr lang="ru-RU" sz="6400" dirty="0" smtClean="0"/>
              <a:t>: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6400" dirty="0" smtClean="0"/>
              <a:t>1. Держава, </a:t>
            </a:r>
            <a:r>
              <a:rPr lang="ru-RU" sz="6400" dirty="0" err="1" smtClean="0"/>
              <a:t>що</a:t>
            </a:r>
            <a:r>
              <a:rPr lang="ru-RU" sz="6400" dirty="0" smtClean="0"/>
              <a:t> </a:t>
            </a:r>
            <a:r>
              <a:rPr lang="ru-RU" sz="6400" dirty="0" err="1" smtClean="0"/>
              <a:t>може</a:t>
            </a:r>
            <a:r>
              <a:rPr lang="ru-RU" sz="6400" dirty="0" smtClean="0"/>
              <a:t> </a:t>
            </a:r>
            <a:r>
              <a:rPr lang="ru-RU" sz="6400" dirty="0" err="1" smtClean="0"/>
              <a:t>виступати</a:t>
            </a:r>
            <a:r>
              <a:rPr lang="ru-RU" sz="6400" dirty="0" smtClean="0"/>
              <a:t> як </a:t>
            </a:r>
            <a:r>
              <a:rPr lang="ru-RU" sz="6400" dirty="0" err="1" smtClean="0"/>
              <a:t>політичний</a:t>
            </a:r>
            <a:r>
              <a:rPr lang="ru-RU" sz="6400" dirty="0" smtClean="0"/>
              <a:t> </a:t>
            </a:r>
            <a:r>
              <a:rPr lang="ru-RU" sz="6400" dirty="0" err="1" smtClean="0"/>
              <a:t>інститут</a:t>
            </a:r>
            <a:r>
              <a:rPr lang="ru-RU" sz="6400" dirty="0" smtClean="0"/>
              <a:t> (</a:t>
            </a:r>
            <a:r>
              <a:rPr lang="ru-RU" sz="6400" dirty="0" err="1" smtClean="0"/>
              <a:t>носій</a:t>
            </a:r>
            <a:r>
              <a:rPr lang="ru-RU" sz="6400" dirty="0" smtClean="0"/>
              <a:t> </a:t>
            </a:r>
            <a:r>
              <a:rPr lang="ru-RU" sz="6400" dirty="0" err="1" smtClean="0"/>
              <a:t>влади</a:t>
            </a:r>
            <a:r>
              <a:rPr lang="ru-RU" sz="6400" dirty="0" smtClean="0"/>
              <a:t>) </a:t>
            </a:r>
            <a:r>
              <a:rPr lang="ru-RU" sz="6400" dirty="0" err="1" smtClean="0"/>
              <a:t>і</a:t>
            </a:r>
            <a:r>
              <a:rPr lang="ru-RU" sz="6400" dirty="0" smtClean="0"/>
              <a:t> </a:t>
            </a:r>
            <a:r>
              <a:rPr lang="ru-RU" sz="6400" dirty="0" err="1" smtClean="0"/>
              <a:t>юридична</a:t>
            </a:r>
            <a:r>
              <a:rPr lang="ru-RU" sz="6400" dirty="0" smtClean="0"/>
              <a:t> особа (</a:t>
            </a:r>
            <a:r>
              <a:rPr lang="ru-RU" sz="6400" dirty="0" err="1" smtClean="0"/>
              <a:t>наприклад</a:t>
            </a:r>
            <a:r>
              <a:rPr lang="ru-RU" sz="6400" dirty="0" smtClean="0"/>
              <a:t>, у </a:t>
            </a:r>
            <a:r>
              <a:rPr lang="ru-RU" sz="6400" dirty="0" err="1" smtClean="0"/>
              <a:t>випадку</a:t>
            </a:r>
            <a:r>
              <a:rPr lang="ru-RU" sz="6400" dirty="0" smtClean="0"/>
              <a:t> </a:t>
            </a:r>
            <a:r>
              <a:rPr lang="ru-RU" sz="6400" dirty="0" err="1" smtClean="0"/>
              <a:t>участі</a:t>
            </a:r>
            <a:r>
              <a:rPr lang="ru-RU" sz="6400" dirty="0" smtClean="0"/>
              <a:t> </a:t>
            </a:r>
            <a:r>
              <a:rPr lang="ru-RU" sz="6400" dirty="0" err="1" smtClean="0"/>
              <a:t>держави</a:t>
            </a:r>
            <a:r>
              <a:rPr lang="ru-RU" sz="6400" dirty="0" smtClean="0"/>
              <a:t> в судовому </a:t>
            </a:r>
            <a:r>
              <a:rPr lang="ru-RU" sz="6400" dirty="0" err="1" smtClean="0"/>
              <a:t>процесі</a:t>
            </a:r>
            <a:r>
              <a:rPr lang="ru-RU" sz="6400" dirty="0" smtClean="0"/>
              <a:t>, коли </a:t>
            </a:r>
            <a:r>
              <a:rPr lang="ru-RU" sz="6400" dirty="0" err="1" smtClean="0"/>
              <a:t>її</a:t>
            </a:r>
            <a:r>
              <a:rPr lang="ru-RU" sz="6400" dirty="0" smtClean="0"/>
              <a:t> </a:t>
            </a:r>
            <a:r>
              <a:rPr lang="ru-RU" sz="6400" dirty="0" err="1" smtClean="0"/>
              <a:t>дії</a:t>
            </a:r>
            <a:r>
              <a:rPr lang="ru-RU" sz="6400" dirty="0" smtClean="0"/>
              <a:t> </a:t>
            </a:r>
            <a:r>
              <a:rPr lang="ru-RU" sz="6400" dirty="0" err="1" smtClean="0"/>
              <a:t>оскаржуються</a:t>
            </a:r>
            <a:r>
              <a:rPr lang="ru-RU" sz="6400" dirty="0" smtClean="0"/>
              <a:t>).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6400" dirty="0" smtClean="0"/>
              <a:t>2. Народ (</a:t>
            </a:r>
            <a:r>
              <a:rPr lang="ru-RU" sz="6400" dirty="0" err="1" smtClean="0"/>
              <a:t>нація</a:t>
            </a:r>
            <a:r>
              <a:rPr lang="ru-RU" sz="6400" dirty="0" smtClean="0"/>
              <a:t>), </a:t>
            </a:r>
            <a:r>
              <a:rPr lang="ru-RU" sz="6400" dirty="0" err="1" smtClean="0"/>
              <a:t>що</a:t>
            </a:r>
            <a:r>
              <a:rPr lang="ru-RU" sz="6400" dirty="0" smtClean="0"/>
              <a:t> </a:t>
            </a:r>
            <a:r>
              <a:rPr lang="ru-RU" sz="6400" dirty="0" err="1" smtClean="0"/>
              <a:t>користується</a:t>
            </a:r>
            <a:r>
              <a:rPr lang="ru-RU" sz="6400" dirty="0" smtClean="0"/>
              <a:t> </a:t>
            </a:r>
            <a:r>
              <a:rPr lang="ru-RU" sz="6400" dirty="0" err="1" smtClean="0"/>
              <a:t>власним</a:t>
            </a:r>
            <a:r>
              <a:rPr lang="ru-RU" sz="6400" dirty="0" smtClean="0"/>
              <a:t> правом на </a:t>
            </a:r>
            <a:r>
              <a:rPr lang="ru-RU" sz="6400" dirty="0" err="1" smtClean="0"/>
              <a:t>владу</a:t>
            </a:r>
            <a:r>
              <a:rPr lang="ru-RU" sz="6400" dirty="0" smtClean="0"/>
              <a:t>, – </a:t>
            </a:r>
            <a:r>
              <a:rPr lang="ru-RU" sz="6400" dirty="0" err="1" smtClean="0"/>
              <a:t>суверенітетом</a:t>
            </a:r>
            <a:r>
              <a:rPr lang="ru-RU" sz="6400" dirty="0" smtClean="0"/>
              <a:t>.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6400" dirty="0" smtClean="0"/>
              <a:t>3. </a:t>
            </a:r>
            <a:r>
              <a:rPr lang="ru-RU" sz="6400" dirty="0" err="1" smtClean="0"/>
              <a:t>Етнічні</a:t>
            </a:r>
            <a:r>
              <a:rPr lang="ru-RU" sz="6400" dirty="0" smtClean="0"/>
              <a:t> </a:t>
            </a:r>
            <a:r>
              <a:rPr lang="ru-RU" sz="6400" dirty="0" err="1" smtClean="0"/>
              <a:t>групи</a:t>
            </a:r>
            <a:r>
              <a:rPr lang="ru-RU" sz="6400" dirty="0" smtClean="0"/>
              <a:t>, </a:t>
            </a:r>
            <a:r>
              <a:rPr lang="ru-RU" sz="6400" dirty="0" err="1" smtClean="0"/>
              <a:t>національні</a:t>
            </a:r>
            <a:r>
              <a:rPr lang="ru-RU" sz="6400" dirty="0" smtClean="0"/>
              <a:t> </a:t>
            </a:r>
            <a:r>
              <a:rPr lang="ru-RU" sz="6400" dirty="0" err="1" smtClean="0"/>
              <a:t>громади</a:t>
            </a:r>
            <a:r>
              <a:rPr lang="ru-RU" sz="6400" dirty="0" smtClean="0"/>
              <a:t>, так </a:t>
            </a:r>
            <a:r>
              <a:rPr lang="ru-RU" sz="6400" dirty="0" err="1" smtClean="0"/>
              <a:t>звані</a:t>
            </a:r>
            <a:r>
              <a:rPr lang="ru-RU" sz="6400" dirty="0" smtClean="0"/>
              <a:t> </a:t>
            </a:r>
            <a:r>
              <a:rPr lang="ru-RU" sz="6400" dirty="0" err="1" smtClean="0"/>
              <a:t>корінні</a:t>
            </a:r>
            <a:r>
              <a:rPr lang="ru-RU" sz="6400" dirty="0" smtClean="0"/>
              <a:t> народи, за </a:t>
            </a:r>
            <a:r>
              <a:rPr lang="ru-RU" sz="6400" dirty="0" err="1" smtClean="0"/>
              <a:t>якими</a:t>
            </a:r>
            <a:r>
              <a:rPr lang="ru-RU" sz="6400" dirty="0" smtClean="0"/>
              <a:t> </a:t>
            </a:r>
            <a:r>
              <a:rPr lang="ru-RU" sz="6400" dirty="0" err="1" smtClean="0"/>
              <a:t>можуть</a:t>
            </a:r>
            <a:r>
              <a:rPr lang="ru-RU" sz="6400" dirty="0" smtClean="0"/>
              <a:t> бути </a:t>
            </a:r>
            <a:r>
              <a:rPr lang="ru-RU" sz="6400" dirty="0" err="1" smtClean="0"/>
              <a:t>визнані</a:t>
            </a:r>
            <a:r>
              <a:rPr lang="ru-RU" sz="6400" dirty="0" smtClean="0"/>
              <a:t> </a:t>
            </a:r>
            <a:r>
              <a:rPr lang="ru-RU" sz="6400" dirty="0" err="1" smtClean="0"/>
              <a:t>особливі</a:t>
            </a:r>
            <a:r>
              <a:rPr lang="ru-RU" sz="6400" dirty="0" smtClean="0"/>
              <a:t> права, </a:t>
            </a:r>
            <a:r>
              <a:rPr lang="ru-RU" sz="6400" dirty="0" err="1" smtClean="0"/>
              <a:t>умови</a:t>
            </a:r>
            <a:r>
              <a:rPr lang="ru-RU" sz="6400" dirty="0" smtClean="0"/>
              <a:t> </a:t>
            </a:r>
            <a:r>
              <a:rPr lang="ru-RU" sz="6400" dirty="0" err="1" smtClean="0"/>
              <a:t>участі</a:t>
            </a:r>
            <a:r>
              <a:rPr lang="ru-RU" sz="6400" dirty="0" smtClean="0"/>
              <a:t> в </a:t>
            </a:r>
            <a:r>
              <a:rPr lang="ru-RU" sz="6400" dirty="0" err="1" smtClean="0"/>
              <a:t>політичному</a:t>
            </a:r>
            <a:r>
              <a:rPr lang="ru-RU" sz="6400" dirty="0" smtClean="0"/>
              <a:t> </a:t>
            </a:r>
            <a:r>
              <a:rPr lang="ru-RU" sz="6400" dirty="0" err="1" smtClean="0"/>
              <a:t>процесі</a:t>
            </a:r>
            <a:r>
              <a:rPr lang="ru-RU" sz="6400" dirty="0" smtClean="0"/>
              <a:t>, </a:t>
            </a:r>
            <a:r>
              <a:rPr lang="ru-RU" sz="6400" dirty="0" err="1" smtClean="0"/>
              <a:t>автономія</a:t>
            </a:r>
            <a:r>
              <a:rPr lang="ru-RU" sz="6400" dirty="0" smtClean="0"/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6400" dirty="0" smtClean="0"/>
              <a:t>4. Монарх – особа, </a:t>
            </a:r>
            <a:r>
              <a:rPr lang="ru-RU" sz="6400" dirty="0" err="1" smtClean="0"/>
              <a:t>що</a:t>
            </a:r>
            <a:r>
              <a:rPr lang="ru-RU" sz="6400" dirty="0" smtClean="0"/>
              <a:t> </a:t>
            </a:r>
            <a:r>
              <a:rPr lang="ru-RU" sz="6400" dirty="0" err="1" smtClean="0"/>
              <a:t>володіє</a:t>
            </a:r>
            <a:r>
              <a:rPr lang="ru-RU" sz="6400" dirty="0" smtClean="0"/>
              <a:t> </a:t>
            </a:r>
            <a:r>
              <a:rPr lang="ru-RU" sz="6400" dirty="0" err="1" smtClean="0"/>
              <a:t>суверенітетом</a:t>
            </a:r>
            <a:r>
              <a:rPr lang="ru-RU" sz="6400" dirty="0" smtClean="0"/>
              <a:t>, </a:t>
            </a:r>
            <a:r>
              <a:rPr lang="ru-RU" sz="6400" dirty="0" err="1" smtClean="0"/>
              <a:t>власним</a:t>
            </a:r>
            <a:r>
              <a:rPr lang="ru-RU" sz="6400" dirty="0" smtClean="0"/>
              <a:t> правом на </a:t>
            </a:r>
            <a:r>
              <a:rPr lang="ru-RU" sz="6400" dirty="0" err="1" smtClean="0"/>
              <a:t>владу</a:t>
            </a:r>
            <a:r>
              <a:rPr lang="ru-RU" sz="6400" dirty="0" smtClean="0"/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6400" dirty="0" smtClean="0"/>
              <a:t>5. </a:t>
            </a:r>
            <a:r>
              <a:rPr lang="ru-RU" sz="6400" dirty="0" err="1" smtClean="0"/>
              <a:t>Громадські</a:t>
            </a:r>
            <a:r>
              <a:rPr lang="ru-RU" sz="6400" dirty="0" smtClean="0"/>
              <a:t>, </a:t>
            </a:r>
            <a:r>
              <a:rPr lang="ru-RU" sz="6400" dirty="0" err="1" smtClean="0"/>
              <a:t>релігійні</a:t>
            </a:r>
            <a:r>
              <a:rPr lang="ru-RU" sz="6400" dirty="0" smtClean="0"/>
              <a:t> </a:t>
            </a:r>
            <a:r>
              <a:rPr lang="ru-RU" sz="6400" dirty="0" err="1" smtClean="0"/>
              <a:t>об'єднання</a:t>
            </a:r>
            <a:r>
              <a:rPr lang="ru-RU" sz="6400" dirty="0" smtClean="0"/>
              <a:t> (</a:t>
            </a:r>
            <a:r>
              <a:rPr lang="ru-RU" sz="6400" dirty="0" err="1" smtClean="0"/>
              <a:t>асоціації</a:t>
            </a:r>
            <a:r>
              <a:rPr lang="ru-RU" sz="6400" dirty="0" smtClean="0"/>
              <a:t>).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6400" dirty="0" smtClean="0"/>
              <a:t>6. </a:t>
            </a:r>
            <a:r>
              <a:rPr lang="ru-RU" sz="6400" dirty="0" err="1" smtClean="0"/>
              <a:t>Громадяни</a:t>
            </a:r>
            <a:r>
              <a:rPr lang="ru-RU" sz="6400" dirty="0" smtClean="0"/>
              <a:t> </a:t>
            </a:r>
            <a:r>
              <a:rPr lang="ru-RU" sz="6400" dirty="0" err="1" smtClean="0"/>
              <a:t>або</a:t>
            </a:r>
            <a:r>
              <a:rPr lang="ru-RU" sz="6400" dirty="0" smtClean="0"/>
              <a:t> </a:t>
            </a:r>
            <a:r>
              <a:rPr lang="ru-RU" sz="6400" dirty="0" err="1" smtClean="0"/>
              <a:t>піддані</a:t>
            </a:r>
            <a:r>
              <a:rPr lang="ru-RU" sz="6400" dirty="0" smtClean="0"/>
              <a:t>, </a:t>
            </a:r>
            <a:r>
              <a:rPr lang="ru-RU" sz="6400" dirty="0" err="1" smtClean="0"/>
              <a:t>які</a:t>
            </a:r>
            <a:r>
              <a:rPr lang="ru-RU" sz="6400" dirty="0" smtClean="0"/>
              <a:t> </a:t>
            </a:r>
            <a:r>
              <a:rPr lang="ru-RU" sz="6400" dirty="0" err="1" smtClean="0"/>
              <a:t>беруть</a:t>
            </a:r>
            <a:r>
              <a:rPr lang="ru-RU" sz="6400" dirty="0" smtClean="0"/>
              <a:t> участь у </a:t>
            </a:r>
            <a:r>
              <a:rPr lang="ru-RU" sz="6400" dirty="0" err="1" smtClean="0"/>
              <a:t>відносинах</a:t>
            </a:r>
            <a:r>
              <a:rPr lang="ru-RU" sz="6400" dirty="0" smtClean="0"/>
              <a:t>, </a:t>
            </a:r>
            <a:r>
              <a:rPr lang="ru-RU" sz="6400" dirty="0" err="1" smtClean="0"/>
              <a:t>пов'язаних</a:t>
            </a:r>
            <a:r>
              <a:rPr lang="ru-RU" sz="6400" dirty="0" smtClean="0"/>
              <a:t> </a:t>
            </a:r>
            <a:r>
              <a:rPr lang="ru-RU" sz="6400" dirty="0" err="1" smtClean="0"/>
              <a:t>із</a:t>
            </a:r>
            <a:r>
              <a:rPr lang="ru-RU" sz="6400" dirty="0" smtClean="0"/>
              <a:t> </a:t>
            </a:r>
            <a:r>
              <a:rPr lang="ru-RU" sz="6400" dirty="0" err="1" smtClean="0"/>
              <a:t>формуванням</a:t>
            </a:r>
            <a:r>
              <a:rPr lang="ru-RU" sz="6400" dirty="0" smtClean="0"/>
              <a:t> </a:t>
            </a:r>
            <a:r>
              <a:rPr lang="ru-RU" sz="6400" dirty="0" err="1" smtClean="0"/>
              <a:t>виборних</a:t>
            </a:r>
            <a:r>
              <a:rPr lang="ru-RU" sz="6400" dirty="0" smtClean="0"/>
              <a:t> </a:t>
            </a:r>
            <a:r>
              <a:rPr lang="ru-RU" sz="6400" dirty="0" err="1" smtClean="0"/>
              <a:t>органів</a:t>
            </a:r>
            <a:r>
              <a:rPr lang="ru-RU" sz="6400" dirty="0" smtClean="0"/>
              <a:t> </a:t>
            </a:r>
            <a:r>
              <a:rPr lang="ru-RU" sz="6400" dirty="0" err="1" smtClean="0"/>
              <a:t>влади</a:t>
            </a:r>
            <a:r>
              <a:rPr lang="ru-RU" sz="6400" dirty="0" smtClean="0"/>
              <a:t>, </a:t>
            </a:r>
            <a:r>
              <a:rPr lang="ru-RU" sz="6400" dirty="0" err="1" smtClean="0"/>
              <a:t>мають</a:t>
            </a:r>
            <a:r>
              <a:rPr lang="ru-RU" sz="6400" dirty="0" smtClean="0"/>
              <a:t> </a:t>
            </a:r>
            <a:r>
              <a:rPr lang="ru-RU" sz="6400" dirty="0" err="1" smtClean="0"/>
              <a:t>політичні</a:t>
            </a:r>
            <a:r>
              <a:rPr lang="ru-RU" sz="6400" dirty="0" smtClean="0"/>
              <a:t> права так само як </a:t>
            </a:r>
            <a:r>
              <a:rPr lang="ru-RU" sz="6400" dirty="0" err="1" smtClean="0"/>
              <a:t>і</a:t>
            </a:r>
            <a:r>
              <a:rPr lang="ru-RU" sz="6400" dirty="0" smtClean="0"/>
              <a:t> </a:t>
            </a:r>
            <a:r>
              <a:rPr lang="ru-RU" sz="6400" dirty="0" err="1" smtClean="0"/>
              <a:t>мають</a:t>
            </a:r>
            <a:r>
              <a:rPr lang="ru-RU" sz="6400" dirty="0" smtClean="0"/>
              <a:t> </a:t>
            </a:r>
            <a:r>
              <a:rPr lang="ru-RU" sz="6400" dirty="0" err="1" smtClean="0"/>
              <a:t>обов'язки</a:t>
            </a:r>
            <a:r>
              <a:rPr lang="ru-RU" sz="6400" dirty="0" smtClean="0"/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6400" dirty="0" smtClean="0"/>
              <a:t>7. </a:t>
            </a:r>
            <a:r>
              <a:rPr lang="ru-RU" sz="6400" dirty="0" err="1" smtClean="0"/>
              <a:t>Іноземні</a:t>
            </a:r>
            <a:r>
              <a:rPr lang="ru-RU" sz="6400" dirty="0" smtClean="0"/>
              <a:t> </a:t>
            </a:r>
            <a:r>
              <a:rPr lang="ru-RU" sz="6400" dirty="0" err="1" smtClean="0"/>
              <a:t>громадяни</a:t>
            </a:r>
            <a:r>
              <a:rPr lang="ru-RU" sz="6400" dirty="0" smtClean="0"/>
              <a:t> </a:t>
            </a:r>
            <a:r>
              <a:rPr lang="ru-RU" sz="6400" dirty="0" err="1" smtClean="0"/>
              <a:t>й</a:t>
            </a:r>
            <a:r>
              <a:rPr lang="ru-RU" sz="6400" dirty="0" smtClean="0"/>
              <a:t> особи без </a:t>
            </a:r>
            <a:r>
              <a:rPr lang="ru-RU" sz="6400" dirty="0" err="1" smtClean="0"/>
              <a:t>громадянства</a:t>
            </a:r>
            <a:r>
              <a:rPr lang="ru-RU" sz="6400" dirty="0" smtClean="0"/>
              <a:t>, </a:t>
            </a:r>
            <a:r>
              <a:rPr lang="ru-RU" sz="6400" dirty="0" err="1" smtClean="0"/>
              <a:t>піддані</a:t>
            </a:r>
            <a:r>
              <a:rPr lang="ru-RU" sz="6400" dirty="0" smtClean="0"/>
              <a:t> в </a:t>
            </a:r>
            <a:r>
              <a:rPr lang="ru-RU" sz="6400" dirty="0" err="1" smtClean="0"/>
              <a:t>абсолютних</a:t>
            </a:r>
            <a:r>
              <a:rPr lang="ru-RU" sz="6400" dirty="0" smtClean="0"/>
              <a:t> </a:t>
            </a:r>
            <a:r>
              <a:rPr lang="ru-RU" sz="6400" dirty="0" err="1" smtClean="0"/>
              <a:t>монархіях</a:t>
            </a:r>
            <a:r>
              <a:rPr lang="ru-RU" sz="6400" dirty="0" smtClean="0"/>
              <a:t>. </a:t>
            </a:r>
            <a:r>
              <a:rPr lang="ru-RU" sz="6400" dirty="0" err="1" smtClean="0"/>
              <a:t>приватний</a:t>
            </a:r>
            <a:r>
              <a:rPr lang="ru-RU" sz="6400" dirty="0" smtClean="0"/>
              <a:t> характер.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6400" dirty="0" smtClean="0"/>
              <a:t>8. </a:t>
            </a:r>
            <a:r>
              <a:rPr lang="ru-RU" sz="6400" dirty="0" err="1" smtClean="0"/>
              <a:t>Депутати</a:t>
            </a:r>
            <a:r>
              <a:rPr lang="ru-RU" sz="6400" dirty="0" smtClean="0"/>
              <a:t> </a:t>
            </a:r>
            <a:r>
              <a:rPr lang="ru-RU" sz="6400" dirty="0" err="1" smtClean="0"/>
              <a:t>вищих</a:t>
            </a:r>
            <a:r>
              <a:rPr lang="ru-RU" sz="6400" dirty="0" smtClean="0"/>
              <a:t> </a:t>
            </a:r>
            <a:r>
              <a:rPr lang="ru-RU" sz="6400" dirty="0" err="1" smtClean="0"/>
              <a:t>і</a:t>
            </a:r>
            <a:r>
              <a:rPr lang="ru-RU" sz="6400" dirty="0" smtClean="0"/>
              <a:t> </a:t>
            </a:r>
            <a:r>
              <a:rPr lang="ru-RU" sz="6400" dirty="0" err="1" smtClean="0"/>
              <a:t>територіальних</a:t>
            </a:r>
            <a:r>
              <a:rPr lang="ru-RU" sz="6400" dirty="0" smtClean="0"/>
              <a:t> </a:t>
            </a:r>
            <a:r>
              <a:rPr lang="ru-RU" sz="6400" dirty="0" err="1" smtClean="0"/>
              <a:t>представницьких</a:t>
            </a:r>
            <a:r>
              <a:rPr lang="ru-RU" sz="6400" dirty="0" smtClean="0"/>
              <a:t> </a:t>
            </a:r>
            <a:r>
              <a:rPr lang="ru-RU" sz="6400" dirty="0" err="1" smtClean="0"/>
              <a:t>органів</a:t>
            </a:r>
            <a:r>
              <a:rPr lang="ru-RU" sz="6400" dirty="0" smtClean="0"/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6400" dirty="0" smtClean="0"/>
              <a:t>9. </a:t>
            </a:r>
            <a:r>
              <a:rPr lang="ru-RU" sz="6400" dirty="0" err="1" smtClean="0"/>
              <a:t>Суб'єкти</a:t>
            </a:r>
            <a:r>
              <a:rPr lang="ru-RU" sz="6400" dirty="0" smtClean="0"/>
              <a:t> </a:t>
            </a:r>
            <a:r>
              <a:rPr lang="ru-RU" sz="6400" dirty="0" err="1" smtClean="0"/>
              <a:t>федерації</a:t>
            </a:r>
            <a:r>
              <a:rPr lang="ru-RU" sz="6400" dirty="0" smtClean="0"/>
              <a:t>, </a:t>
            </a:r>
            <a:r>
              <a:rPr lang="ru-RU" sz="6400" dirty="0" err="1" smtClean="0"/>
              <a:t>адміністративно-територіальні</a:t>
            </a:r>
            <a:r>
              <a:rPr lang="ru-RU" sz="6400" dirty="0" smtClean="0"/>
              <a:t> </a:t>
            </a:r>
            <a:r>
              <a:rPr lang="ru-RU" sz="6400" dirty="0" err="1" smtClean="0"/>
              <a:t>одиниці</a:t>
            </a:r>
            <a:r>
              <a:rPr lang="ru-RU" sz="6400" dirty="0" smtClean="0"/>
              <a:t>, </a:t>
            </a:r>
            <a:r>
              <a:rPr lang="ru-RU" sz="6400" dirty="0" err="1" smtClean="0"/>
              <a:t>місцеві</a:t>
            </a:r>
            <a:r>
              <a:rPr lang="ru-RU" sz="6400" dirty="0" smtClean="0"/>
              <a:t> </a:t>
            </a:r>
            <a:r>
              <a:rPr lang="ru-RU" sz="6400" dirty="0" err="1" smtClean="0"/>
              <a:t>співтовариства</a:t>
            </a:r>
            <a:r>
              <a:rPr lang="ru-RU" sz="6400" dirty="0" smtClean="0"/>
              <a:t> та </a:t>
            </a:r>
            <a:r>
              <a:rPr lang="ru-RU" sz="6400" dirty="0" err="1" smtClean="0"/>
              <a:t>їхні</a:t>
            </a:r>
            <a:r>
              <a:rPr lang="ru-RU" sz="6400" dirty="0" smtClean="0"/>
              <a:t> </a:t>
            </a:r>
            <a:r>
              <a:rPr lang="ru-RU" sz="6400" dirty="0" err="1" smtClean="0"/>
              <a:t>органи</a:t>
            </a:r>
            <a:r>
              <a:rPr lang="ru-RU" sz="6400" dirty="0" smtClean="0"/>
              <a:t> </a:t>
            </a:r>
            <a:r>
              <a:rPr lang="ru-RU" sz="6400" dirty="0" err="1" smtClean="0"/>
              <a:t>самоврядування</a:t>
            </a:r>
            <a:r>
              <a:rPr lang="ru-RU" sz="6400" dirty="0" smtClean="0"/>
              <a:t> (</a:t>
            </a:r>
            <a:r>
              <a:rPr lang="ru-RU" sz="6400" dirty="0" err="1" smtClean="0"/>
              <a:t>муніципалітети</a:t>
            </a:r>
            <a:r>
              <a:rPr lang="ru-RU" sz="6400" dirty="0" smtClean="0"/>
              <a:t>).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6400" dirty="0" smtClean="0"/>
              <a:t>10. </a:t>
            </a:r>
            <a:r>
              <a:rPr lang="ru-RU" sz="6400" dirty="0" err="1" smtClean="0"/>
              <a:t>Іноземні</a:t>
            </a:r>
            <a:r>
              <a:rPr lang="ru-RU" sz="6400" dirty="0" smtClean="0"/>
              <a:t> </a:t>
            </a:r>
            <a:r>
              <a:rPr lang="ru-RU" sz="6400" dirty="0" err="1" smtClean="0"/>
              <a:t>держави</a:t>
            </a:r>
            <a:r>
              <a:rPr lang="ru-RU" sz="6400" dirty="0" smtClean="0"/>
              <a:t> та </a:t>
            </a:r>
            <a:r>
              <a:rPr lang="ru-RU" sz="6400" dirty="0" err="1" smtClean="0"/>
              <a:t>міжнародні</a:t>
            </a:r>
            <a:r>
              <a:rPr lang="ru-RU" sz="6400" dirty="0" smtClean="0"/>
              <a:t> </a:t>
            </a:r>
            <a:r>
              <a:rPr lang="ru-RU" sz="6400" dirty="0" err="1" smtClean="0"/>
              <a:t>організації</a:t>
            </a:r>
            <a:r>
              <a:rPr lang="ru-RU" sz="6400" dirty="0" smtClean="0"/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34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1729</TotalTime>
  <Words>2459</Words>
  <Application>Microsoft Office PowerPoint</Application>
  <PresentationFormat>Экран (4:3)</PresentationFormat>
  <Paragraphs>169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30</vt:i4>
      </vt:variant>
    </vt:vector>
  </HeadingPairs>
  <TitlesOfParts>
    <vt:vector size="39" baseType="lpstr">
      <vt:lpstr>Arial</vt:lpstr>
      <vt:lpstr>Times New Roman</vt:lpstr>
      <vt:lpstr>Wingdings 2</vt:lpstr>
      <vt:lpstr>Wingdings</vt:lpstr>
      <vt:lpstr>Wingdings 3</vt:lpstr>
      <vt:lpstr>Calibri</vt:lpstr>
      <vt:lpstr>Book Antiqua</vt:lpstr>
      <vt:lpstr>Апекс</vt:lpstr>
      <vt:lpstr>Апекс</vt:lpstr>
      <vt:lpstr>Конституційне право зарубіжних країн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Змістовий модуль 1. Загальнотеоретичні основи конституційного права зарубіжних країн</dc:title>
  <dc:creator>Вика</dc:creator>
  <cp:lastModifiedBy>Наташа</cp:lastModifiedBy>
  <cp:revision>186</cp:revision>
  <dcterms:created xsi:type="dcterms:W3CDTF">2012-11-07T17:21:34Z</dcterms:created>
  <dcterms:modified xsi:type="dcterms:W3CDTF">2014-04-12T20:59:24Z</dcterms:modified>
</cp:coreProperties>
</file>