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380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13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107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7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70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21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39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4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093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30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46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29F73-4333-4F4A-8C8F-8124C300E32F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DF4F9-3AD6-42E5-971D-22BC00BCE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139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</a:rPr>
              <a:t>ВИБОРЧІ ТЕХНОЛОГІЇ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uk-UA" dirty="0" smtClean="0"/>
          </a:p>
          <a:p>
            <a:r>
              <a:rPr lang="uk-UA" b="1" dirty="0" smtClean="0">
                <a:solidFill>
                  <a:srgbClr val="FF0000"/>
                </a:solidFill>
              </a:rPr>
              <a:t>ПРЕЗЕНТАЦІЯ КУРСУ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018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Анотація курсу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b="1" dirty="0" smtClean="0">
                <a:effectLst/>
              </a:rPr>
              <a:t>Мета курсу: </a:t>
            </a:r>
            <a:r>
              <a:rPr lang="uk-UA" dirty="0"/>
              <a:t>дати майбутнім фахівцям систематизоване й емпірично аргументоване уявлення про функціонування виборчих технологій у сучасному світі, зокрема розкрити інформаційно-комунікаційну природу виборчої діяльності.</a:t>
            </a:r>
            <a:r>
              <a:rPr lang="ru-RU" dirty="0"/>
              <a:t> </a:t>
            </a:r>
            <a:r>
              <a:rPr lang="uk-UA" dirty="0"/>
              <a:t>Також </a:t>
            </a:r>
            <a:r>
              <a:rPr lang="uk-UA" dirty="0" smtClean="0">
                <a:effectLst/>
              </a:rPr>
              <a:t>засвоїти види та особливості </a:t>
            </a:r>
            <a:r>
              <a:rPr lang="en-US" dirty="0" smtClean="0">
                <a:effectLst/>
              </a:rPr>
              <a:t>PR</a:t>
            </a:r>
            <a:r>
              <a:rPr lang="uk-UA" dirty="0" smtClean="0">
                <a:effectLst/>
              </a:rPr>
              <a:t>-технологій, їх створення та вплив на виборчий процес в Україні та країнах світу.</a:t>
            </a:r>
            <a:endParaRPr lang="ru-RU" dirty="0" smtClean="0">
              <a:effectLst/>
            </a:endParaRPr>
          </a:p>
          <a:p>
            <a:r>
              <a:rPr lang="uk-UA" b="1" dirty="0" smtClean="0">
                <a:effectLst/>
              </a:rPr>
              <a:t>Предметом </a:t>
            </a:r>
            <a:r>
              <a:rPr lang="uk-UA" dirty="0" smtClean="0">
                <a:effectLst/>
              </a:rPr>
              <a:t>вивчення навчальної дисципліни є основні принципи організації виборчих кампаній, функціонування виборчих програм із  застосуванням виборчих технологій в умовах демократичних виборів в цілому та сучасної виборчої системи в Україні зокрема. 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28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Технологія виборчої кампанії - Home |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2426" y="1189703"/>
            <a:ext cx="8160774" cy="5004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515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Основні категорії виборчих процесів. Реферат – Освіта.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458" y="648928"/>
            <a:ext cx="7629832" cy="5309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5414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няття виборчих технологі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845" y="452949"/>
            <a:ext cx="8632723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937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Поняття виборчих технологі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123" y="540773"/>
            <a:ext cx="8780205" cy="5781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183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Виборчі технології: поняття та вид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968" y="1019328"/>
            <a:ext cx="8554064" cy="530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4337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</Words>
  <Application>Microsoft Office PowerPoint</Application>
  <PresentationFormat>Широкоэкранный</PresentationFormat>
  <Paragraphs>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ВИБОРЧІ ТЕХНОЛОГІЇ</vt:lpstr>
      <vt:lpstr>Анотація курсу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ВИБОРЧІ ТЕХНОЛОГІЇ</dc:title>
  <dc:creator>admin</dc:creator>
  <cp:lastModifiedBy>admin</cp:lastModifiedBy>
  <cp:revision>6</cp:revision>
  <dcterms:created xsi:type="dcterms:W3CDTF">2020-11-22T16:22:46Z</dcterms:created>
  <dcterms:modified xsi:type="dcterms:W3CDTF">2020-11-22T16:29:37Z</dcterms:modified>
</cp:coreProperties>
</file>