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9" r:id="rId2"/>
    <p:sldId id="257" r:id="rId3"/>
    <p:sldId id="310" r:id="rId4"/>
    <p:sldId id="260" r:id="rId5"/>
    <p:sldId id="301" r:id="rId6"/>
    <p:sldId id="275" r:id="rId7"/>
    <p:sldId id="278" r:id="rId8"/>
    <p:sldId id="280" r:id="rId9"/>
    <p:sldId id="282" r:id="rId10"/>
    <p:sldId id="284" r:id="rId11"/>
    <p:sldId id="273" r:id="rId12"/>
    <p:sldId id="264" r:id="rId13"/>
    <p:sldId id="265" r:id="rId14"/>
    <p:sldId id="302" r:id="rId15"/>
    <p:sldId id="317" r:id="rId16"/>
    <p:sldId id="286" r:id="rId17"/>
    <p:sldId id="288" r:id="rId18"/>
    <p:sldId id="290" r:id="rId19"/>
    <p:sldId id="291" r:id="rId20"/>
    <p:sldId id="293" r:id="rId21"/>
    <p:sldId id="295" r:id="rId22"/>
    <p:sldId id="297" r:id="rId23"/>
    <p:sldId id="299" r:id="rId24"/>
    <p:sldId id="300" r:id="rId25"/>
    <p:sldId id="263" r:id="rId26"/>
    <p:sldId id="262" r:id="rId27"/>
    <p:sldId id="307" r:id="rId28"/>
    <p:sldId id="303" r:id="rId29"/>
    <p:sldId id="269" r:id="rId30"/>
    <p:sldId id="270" r:id="rId31"/>
    <p:sldId id="305" r:id="rId32"/>
    <p:sldId id="304" r:id="rId33"/>
    <p:sldId id="308" r:id="rId34"/>
    <p:sldId id="312" r:id="rId35"/>
    <p:sldId id="315" r:id="rId36"/>
    <p:sldId id="316" r:id="rId37"/>
    <p:sldId id="311" r:id="rId38"/>
    <p:sldId id="313" r:id="rId39"/>
    <p:sldId id="31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54" autoAdjust="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139B6-597E-4E1D-B7A9-AD968A36FDD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A75A87-1CFC-4586-9236-D65CAF525E00}">
      <dgm:prSet/>
      <dgm:spPr>
        <a:solidFill>
          <a:srgbClr val="FFC000"/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Гуманізм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63B9D-0685-4DAD-83B5-3912F85D1ED7}" type="parTrans" cxnId="{DCB65BB7-40EF-4419-B743-7543D2DF1EAA}">
      <dgm:prSet/>
      <dgm:spPr/>
      <dgm:t>
        <a:bodyPr/>
        <a:lstStyle/>
        <a:p>
          <a:endParaRPr lang="ru-RU"/>
        </a:p>
      </dgm:t>
    </dgm:pt>
    <dgm:pt modelId="{01B58D36-69EC-4F5D-B0F6-2E2F1BA60418}" type="sibTrans" cxnId="{DCB65BB7-40EF-4419-B743-7543D2DF1EAA}">
      <dgm:prSet/>
      <dgm:spPr/>
      <dgm:t>
        <a:bodyPr/>
        <a:lstStyle/>
        <a:p>
          <a:endParaRPr lang="ru-RU"/>
        </a:p>
      </dgm:t>
    </dgm:pt>
    <dgm:pt modelId="{E61A9A87-FBAF-443F-893D-031178CF28F4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Антична спадщина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FE82C-00C0-4AAA-B7F8-B6B002D265C8}" type="parTrans" cxnId="{CF01104B-0541-4B1A-9999-A81924E99DA3}">
      <dgm:prSet/>
      <dgm:spPr/>
      <dgm:t>
        <a:bodyPr/>
        <a:lstStyle/>
        <a:p>
          <a:endParaRPr lang="ru-RU"/>
        </a:p>
      </dgm:t>
    </dgm:pt>
    <dgm:pt modelId="{BE0B1CA5-F89A-436E-A34C-195AA05F9FFD}" type="sibTrans" cxnId="{CF01104B-0541-4B1A-9999-A81924E99DA3}">
      <dgm:prSet/>
      <dgm:spPr/>
      <dgm:t>
        <a:bodyPr/>
        <a:lstStyle/>
        <a:p>
          <a:endParaRPr lang="ru-RU"/>
        </a:p>
      </dgm:t>
    </dgm:pt>
    <dgm:pt modelId="{1F6CC2D0-E12E-4269-9180-3934BD65807F}">
      <dgm:prSet/>
      <dgm:spPr>
        <a:solidFill>
          <a:srgbClr val="00B050"/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науки та мистецтва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910E3-7F67-4DAD-B99D-0AB691874C19}" type="parTrans" cxnId="{0DAAC3E8-94DA-497A-845F-BC895965D6C2}">
      <dgm:prSet/>
      <dgm:spPr/>
      <dgm:t>
        <a:bodyPr/>
        <a:lstStyle/>
        <a:p>
          <a:endParaRPr lang="ru-RU"/>
        </a:p>
      </dgm:t>
    </dgm:pt>
    <dgm:pt modelId="{D00362D0-95BD-40B0-9516-1C6BA20A93B2}" type="sibTrans" cxnId="{0DAAC3E8-94DA-497A-845F-BC895965D6C2}">
      <dgm:prSet/>
      <dgm:spPr/>
      <dgm:t>
        <a:bodyPr/>
        <a:lstStyle/>
        <a:p>
          <a:endParaRPr lang="ru-RU"/>
        </a:p>
      </dgm:t>
    </dgm:pt>
    <dgm:pt modelId="{6C14B1E9-9BF2-4455-9ED7-3A11FCAF1250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</a:t>
          </a: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політичні ідеї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E9C5D5-7055-492A-B4AB-0A0A29DB02A0}" type="parTrans" cxnId="{BBEA9069-6A2B-4D12-9316-B6E89B3249C4}">
      <dgm:prSet/>
      <dgm:spPr/>
      <dgm:t>
        <a:bodyPr/>
        <a:lstStyle/>
        <a:p>
          <a:endParaRPr lang="ru-RU"/>
        </a:p>
      </dgm:t>
    </dgm:pt>
    <dgm:pt modelId="{6F0CE954-E085-408E-9963-5131E9D8C7CB}" type="sibTrans" cxnId="{BBEA9069-6A2B-4D12-9316-B6E89B3249C4}">
      <dgm:prSet/>
      <dgm:spPr/>
      <dgm:t>
        <a:bodyPr/>
        <a:lstStyle/>
        <a:p>
          <a:endParaRPr lang="ru-RU"/>
        </a:p>
      </dgm:t>
    </dgm:pt>
    <dgm:pt modelId="{AC30715C-1CE3-46BD-B63A-82770ED4B3A0}" type="pres">
      <dgm:prSet presAssocID="{6A6139B6-597E-4E1D-B7A9-AD968A36FD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F8B16E-F01B-4074-A861-299945221C5C}" type="pres">
      <dgm:prSet presAssocID="{CDA75A87-1CFC-4586-9236-D65CAF525E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969B1-0248-406F-AA38-BDB31B531B18}" type="pres">
      <dgm:prSet presAssocID="{01B58D36-69EC-4F5D-B0F6-2E2F1BA60418}" presName="sibTrans" presStyleCnt="0"/>
      <dgm:spPr/>
    </dgm:pt>
    <dgm:pt modelId="{6C571F18-3349-4BCA-8159-3211D0D3ADFD}" type="pres">
      <dgm:prSet presAssocID="{E61A9A87-FBAF-443F-893D-031178CF28F4}" presName="node" presStyleLbl="node1" presStyleIdx="1" presStyleCnt="4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E61EF-F641-450B-A4F9-0F007469CA23}" type="pres">
      <dgm:prSet presAssocID="{BE0B1CA5-F89A-436E-A34C-195AA05F9FFD}" presName="sibTrans" presStyleCnt="0"/>
      <dgm:spPr/>
    </dgm:pt>
    <dgm:pt modelId="{7113A344-3BEE-46B8-908B-6A270F891100}" type="pres">
      <dgm:prSet presAssocID="{1F6CC2D0-E12E-4269-9180-3934BD6580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AF781-6BDD-4AB3-8ED7-A6CEF6627BDB}" type="pres">
      <dgm:prSet presAssocID="{D00362D0-95BD-40B0-9516-1C6BA20A93B2}" presName="sibTrans" presStyleCnt="0"/>
      <dgm:spPr/>
    </dgm:pt>
    <dgm:pt modelId="{9E6C2F73-D5FD-42DA-9E91-42F46B828B5D}" type="pres">
      <dgm:prSet presAssocID="{6C14B1E9-9BF2-4455-9ED7-3A11FCAF125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B65BB7-40EF-4419-B743-7543D2DF1EAA}" srcId="{6A6139B6-597E-4E1D-B7A9-AD968A36FDD8}" destId="{CDA75A87-1CFC-4586-9236-D65CAF525E00}" srcOrd="0" destOrd="0" parTransId="{20C63B9D-0685-4DAD-83B5-3912F85D1ED7}" sibTransId="{01B58D36-69EC-4F5D-B0F6-2E2F1BA60418}"/>
    <dgm:cxn modelId="{BD8191D6-09DB-4105-962C-E33323B87DC4}" type="presOf" srcId="{1F6CC2D0-E12E-4269-9180-3934BD65807F}" destId="{7113A344-3BEE-46B8-908B-6A270F891100}" srcOrd="0" destOrd="0" presId="urn:microsoft.com/office/officeart/2005/8/layout/default"/>
    <dgm:cxn modelId="{CDE2E3D3-D568-4E88-AB6D-FED5D1B500A2}" type="presOf" srcId="{6C14B1E9-9BF2-4455-9ED7-3A11FCAF1250}" destId="{9E6C2F73-D5FD-42DA-9E91-42F46B828B5D}" srcOrd="0" destOrd="0" presId="urn:microsoft.com/office/officeart/2005/8/layout/default"/>
    <dgm:cxn modelId="{E0281082-5DE5-4DF8-8CCC-D434B522E36F}" type="presOf" srcId="{6A6139B6-597E-4E1D-B7A9-AD968A36FDD8}" destId="{AC30715C-1CE3-46BD-B63A-82770ED4B3A0}" srcOrd="0" destOrd="0" presId="urn:microsoft.com/office/officeart/2005/8/layout/default"/>
    <dgm:cxn modelId="{0812A92D-3EFA-47CE-9AB9-3005B7FFA878}" type="presOf" srcId="{CDA75A87-1CFC-4586-9236-D65CAF525E00}" destId="{5FF8B16E-F01B-4074-A861-299945221C5C}" srcOrd="0" destOrd="0" presId="urn:microsoft.com/office/officeart/2005/8/layout/default"/>
    <dgm:cxn modelId="{CF01104B-0541-4B1A-9999-A81924E99DA3}" srcId="{6A6139B6-597E-4E1D-B7A9-AD968A36FDD8}" destId="{E61A9A87-FBAF-443F-893D-031178CF28F4}" srcOrd="1" destOrd="0" parTransId="{33DFE82C-00C0-4AAA-B7F8-B6B002D265C8}" sibTransId="{BE0B1CA5-F89A-436E-A34C-195AA05F9FFD}"/>
    <dgm:cxn modelId="{5FAD4E4D-A584-4DC9-947C-7DB64334EE57}" type="presOf" srcId="{E61A9A87-FBAF-443F-893D-031178CF28F4}" destId="{6C571F18-3349-4BCA-8159-3211D0D3ADFD}" srcOrd="0" destOrd="0" presId="urn:microsoft.com/office/officeart/2005/8/layout/default"/>
    <dgm:cxn modelId="{BBEA9069-6A2B-4D12-9316-B6E89B3249C4}" srcId="{6A6139B6-597E-4E1D-B7A9-AD968A36FDD8}" destId="{6C14B1E9-9BF2-4455-9ED7-3A11FCAF1250}" srcOrd="3" destOrd="0" parTransId="{4FE9C5D5-7055-492A-B4AB-0A0A29DB02A0}" sibTransId="{6F0CE954-E085-408E-9963-5131E9D8C7CB}"/>
    <dgm:cxn modelId="{0DAAC3E8-94DA-497A-845F-BC895965D6C2}" srcId="{6A6139B6-597E-4E1D-B7A9-AD968A36FDD8}" destId="{1F6CC2D0-E12E-4269-9180-3934BD65807F}" srcOrd="2" destOrd="0" parTransId="{3EB910E3-7F67-4DAD-B99D-0AB691874C19}" sibTransId="{D00362D0-95BD-40B0-9516-1C6BA20A93B2}"/>
    <dgm:cxn modelId="{ACED5C53-C016-4D38-8AE2-6E7F3EF7A899}" type="presParOf" srcId="{AC30715C-1CE3-46BD-B63A-82770ED4B3A0}" destId="{5FF8B16E-F01B-4074-A861-299945221C5C}" srcOrd="0" destOrd="0" presId="urn:microsoft.com/office/officeart/2005/8/layout/default"/>
    <dgm:cxn modelId="{2272A5EF-52D6-48AB-BAB1-5D3B44348794}" type="presParOf" srcId="{AC30715C-1CE3-46BD-B63A-82770ED4B3A0}" destId="{B65969B1-0248-406F-AA38-BDB31B531B18}" srcOrd="1" destOrd="0" presId="urn:microsoft.com/office/officeart/2005/8/layout/default"/>
    <dgm:cxn modelId="{3973DCCC-EFEC-4F97-97AF-6DC3A0F587FD}" type="presParOf" srcId="{AC30715C-1CE3-46BD-B63A-82770ED4B3A0}" destId="{6C571F18-3349-4BCA-8159-3211D0D3ADFD}" srcOrd="2" destOrd="0" presId="urn:microsoft.com/office/officeart/2005/8/layout/default"/>
    <dgm:cxn modelId="{164C7234-246B-4D3A-88B5-A9F1BB831036}" type="presParOf" srcId="{AC30715C-1CE3-46BD-B63A-82770ED4B3A0}" destId="{BE7E61EF-F641-450B-A4F9-0F007469CA23}" srcOrd="3" destOrd="0" presId="urn:microsoft.com/office/officeart/2005/8/layout/default"/>
    <dgm:cxn modelId="{293EADFA-811B-41EC-90F6-86CCB5E32FAD}" type="presParOf" srcId="{AC30715C-1CE3-46BD-B63A-82770ED4B3A0}" destId="{7113A344-3BEE-46B8-908B-6A270F891100}" srcOrd="4" destOrd="0" presId="urn:microsoft.com/office/officeart/2005/8/layout/default"/>
    <dgm:cxn modelId="{5B51CEF8-BA1F-44F4-895E-F27EB5876D3C}" type="presParOf" srcId="{AC30715C-1CE3-46BD-B63A-82770ED4B3A0}" destId="{BE2AF781-6BDD-4AB3-8ED7-A6CEF6627BDB}" srcOrd="5" destOrd="0" presId="urn:microsoft.com/office/officeart/2005/8/layout/default"/>
    <dgm:cxn modelId="{0D372E5A-E78D-4688-AA7E-5F1A0F9CCC05}" type="presParOf" srcId="{AC30715C-1CE3-46BD-B63A-82770ED4B3A0}" destId="{9E6C2F73-D5FD-42DA-9E91-42F46B828B5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EF8BA8-3989-4B54-BB8C-BE88AD86434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D79D967C-8317-4493-A64F-EA240B572BE1}">
      <dgm:prSet custT="1"/>
      <dgm:spPr/>
      <dgm:t>
        <a:bodyPr/>
        <a:lstStyle/>
        <a:p>
          <a:pPr rtl="0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Основні аспекти секуляризму: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8D209-9249-44B4-B0A4-9C3DEC31E016}" type="parTrans" cxnId="{5EC4A4BF-8EFD-4E91-B34E-A9C66F7556BD}">
      <dgm:prSet/>
      <dgm:spPr/>
      <dgm:t>
        <a:bodyPr/>
        <a:lstStyle/>
        <a:p>
          <a:endParaRPr lang="uk-UA"/>
        </a:p>
      </dgm:t>
    </dgm:pt>
    <dgm:pt modelId="{5734557B-E695-412A-8E03-5986EED02F4C}" type="sibTrans" cxnId="{5EC4A4BF-8EFD-4E91-B34E-A9C66F7556BD}">
      <dgm:prSet/>
      <dgm:spPr/>
      <dgm:t>
        <a:bodyPr/>
        <a:lstStyle/>
        <a:p>
          <a:endParaRPr lang="uk-UA"/>
        </a:p>
      </dgm:t>
    </dgm:pt>
    <dgm:pt modelId="{D076E66A-3C40-47C9-B88F-39A49027E466}">
      <dgm:prSet custT="1"/>
      <dgm:spPr/>
      <dgm:t>
        <a:bodyPr/>
        <a:lstStyle/>
        <a:p>
          <a:pPr rtl="0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Політичний секуляризм – нейтралітет держави щодо релігії, відсутність офіційної державної релігії.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4B0F8-ADD4-4B52-A803-59CB73EEF774}" type="parTrans" cxnId="{3CBB901C-18C4-43B8-9232-A639A04CBEB3}">
      <dgm:prSet/>
      <dgm:spPr/>
      <dgm:t>
        <a:bodyPr/>
        <a:lstStyle/>
        <a:p>
          <a:endParaRPr lang="uk-UA"/>
        </a:p>
      </dgm:t>
    </dgm:pt>
    <dgm:pt modelId="{C389794B-AB82-41B2-8BCF-4F84FE287537}" type="sibTrans" cxnId="{3CBB901C-18C4-43B8-9232-A639A04CBEB3}">
      <dgm:prSet/>
      <dgm:spPr/>
      <dgm:t>
        <a:bodyPr/>
        <a:lstStyle/>
        <a:p>
          <a:endParaRPr lang="uk-UA"/>
        </a:p>
      </dgm:t>
    </dgm:pt>
    <dgm:pt modelId="{495F051A-2DC7-45FE-BF88-EB5C6F5432CB}">
      <dgm:prSet custT="1"/>
      <dgm:spPr/>
      <dgm:t>
        <a:bodyPr/>
        <a:lstStyle/>
        <a:p>
          <a:pPr rtl="0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Соціальний секуляризм – релігія стає особистою справою людини, не впливаючи на суспільні норми.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B46A9-A5B0-411E-B21C-023B605069C8}" type="parTrans" cxnId="{72BEB322-90CD-486E-B332-4752784B6E89}">
      <dgm:prSet/>
      <dgm:spPr/>
      <dgm:t>
        <a:bodyPr/>
        <a:lstStyle/>
        <a:p>
          <a:endParaRPr lang="uk-UA"/>
        </a:p>
      </dgm:t>
    </dgm:pt>
    <dgm:pt modelId="{32FA2AFE-C276-4828-87DE-11FA692AF4EB}" type="sibTrans" cxnId="{72BEB322-90CD-486E-B332-4752784B6E89}">
      <dgm:prSet/>
      <dgm:spPr/>
      <dgm:t>
        <a:bodyPr/>
        <a:lstStyle/>
        <a:p>
          <a:endParaRPr lang="uk-UA"/>
        </a:p>
      </dgm:t>
    </dgm:pt>
    <dgm:pt modelId="{C23ADA90-9100-443B-9237-0C719529D4D4}">
      <dgm:prSet custT="1"/>
      <dgm:spPr/>
      <dgm:t>
        <a:bodyPr/>
        <a:lstStyle/>
        <a:p>
          <a:pPr rtl="0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Філософський секуляризм – раціональне, наукове мислення як основа прийняття рішень.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9FF5A-929C-4620-91F8-6147777C0371}" type="parTrans" cxnId="{EA3AE975-9487-47A6-A629-24FE478DE887}">
      <dgm:prSet/>
      <dgm:spPr/>
      <dgm:t>
        <a:bodyPr/>
        <a:lstStyle/>
        <a:p>
          <a:endParaRPr lang="uk-UA"/>
        </a:p>
      </dgm:t>
    </dgm:pt>
    <dgm:pt modelId="{03E6A532-E2BF-4EFB-8920-EBCC20CD9A5A}" type="sibTrans" cxnId="{EA3AE975-9487-47A6-A629-24FE478DE887}">
      <dgm:prSet/>
      <dgm:spPr/>
      <dgm:t>
        <a:bodyPr/>
        <a:lstStyle/>
        <a:p>
          <a:endParaRPr lang="uk-UA"/>
        </a:p>
      </dgm:t>
    </dgm:pt>
    <dgm:pt modelId="{12EE0FA7-460A-41F4-A790-DFE89F1975FB}" type="pres">
      <dgm:prSet presAssocID="{B1EF8BA8-3989-4B54-BB8C-BE88AD86434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165C270-8E8C-4EA7-8B8A-11C031F248E6}" type="pres">
      <dgm:prSet presAssocID="{D79D967C-8317-4493-A64F-EA240B572BE1}" presName="circle1" presStyleLbl="node1" presStyleIdx="0" presStyleCnt="4" custLinFactNeighborX="-173" custLinFactNeighborY="-2682"/>
      <dgm:spPr>
        <a:solidFill>
          <a:srgbClr val="7030A0"/>
        </a:solidFill>
      </dgm:spPr>
    </dgm:pt>
    <dgm:pt modelId="{7EDCFC24-8140-4D8B-86CE-FF45AFB66885}" type="pres">
      <dgm:prSet presAssocID="{D79D967C-8317-4493-A64F-EA240B572BE1}" presName="space" presStyleCnt="0"/>
      <dgm:spPr/>
    </dgm:pt>
    <dgm:pt modelId="{297FB284-10B6-4A65-9DA0-125CA53B85A3}" type="pres">
      <dgm:prSet presAssocID="{D79D967C-8317-4493-A64F-EA240B572BE1}" presName="rect1" presStyleLbl="alignAcc1" presStyleIdx="0" presStyleCnt="4" custLinFactNeighborX="296" custLinFactNeighborY="-5654"/>
      <dgm:spPr/>
    </dgm:pt>
    <dgm:pt modelId="{096A52EC-70E5-454B-A44E-09171CFF8600}" type="pres">
      <dgm:prSet presAssocID="{D076E66A-3C40-47C9-B88F-39A49027E466}" presName="vertSpace2" presStyleLbl="node1" presStyleIdx="0" presStyleCnt="4"/>
      <dgm:spPr/>
    </dgm:pt>
    <dgm:pt modelId="{9451BE93-8D77-42FA-8A6F-CBFF7B358B30}" type="pres">
      <dgm:prSet presAssocID="{D076E66A-3C40-47C9-B88F-39A49027E466}" presName="circle2" presStyleLbl="node1" presStyleIdx="1" presStyleCnt="4" custLinFactNeighborX="-5943" custLinFactNeighborY="-215"/>
      <dgm:spPr>
        <a:solidFill>
          <a:srgbClr val="002060"/>
        </a:solidFill>
      </dgm:spPr>
    </dgm:pt>
    <dgm:pt modelId="{AD1A88ED-F7C2-4315-B9CD-160DC70FC4E1}" type="pres">
      <dgm:prSet presAssocID="{D076E66A-3C40-47C9-B88F-39A49027E466}" presName="rect2" presStyleLbl="alignAcc1" presStyleIdx="1" presStyleCnt="4"/>
      <dgm:spPr/>
    </dgm:pt>
    <dgm:pt modelId="{0FDCA46E-258C-4A11-BD0B-61177B5B5720}" type="pres">
      <dgm:prSet presAssocID="{495F051A-2DC7-45FE-BF88-EB5C6F5432CB}" presName="vertSpace3" presStyleLbl="node1" presStyleIdx="1" presStyleCnt="4"/>
      <dgm:spPr/>
    </dgm:pt>
    <dgm:pt modelId="{1C0B2C2C-3619-4233-A4AD-6CAF96536FF9}" type="pres">
      <dgm:prSet presAssocID="{495F051A-2DC7-45FE-BF88-EB5C6F5432CB}" presName="circle3" presStyleLbl="node1" presStyleIdx="2" presStyleCnt="4"/>
      <dgm:spPr/>
    </dgm:pt>
    <dgm:pt modelId="{FBADE7FE-507C-429A-A413-72C21DDD5F52}" type="pres">
      <dgm:prSet presAssocID="{495F051A-2DC7-45FE-BF88-EB5C6F5432CB}" presName="rect3" presStyleLbl="alignAcc1" presStyleIdx="2" presStyleCnt="4"/>
      <dgm:spPr/>
    </dgm:pt>
    <dgm:pt modelId="{7D8A6B5A-4552-40AC-BC0C-82C61084EFBF}" type="pres">
      <dgm:prSet presAssocID="{C23ADA90-9100-443B-9237-0C719529D4D4}" presName="vertSpace4" presStyleLbl="node1" presStyleIdx="2" presStyleCnt="4"/>
      <dgm:spPr/>
    </dgm:pt>
    <dgm:pt modelId="{D2F20A26-6082-4DBA-89F9-91F572A58742}" type="pres">
      <dgm:prSet presAssocID="{C23ADA90-9100-443B-9237-0C719529D4D4}" presName="circle4" presStyleLbl="node1" presStyleIdx="3" presStyleCnt="4"/>
      <dgm:spPr>
        <a:solidFill>
          <a:srgbClr val="92D050"/>
        </a:solidFill>
      </dgm:spPr>
    </dgm:pt>
    <dgm:pt modelId="{C46329DE-E8B6-4C11-97C9-03A7D2BA3A19}" type="pres">
      <dgm:prSet presAssocID="{C23ADA90-9100-443B-9237-0C719529D4D4}" presName="rect4" presStyleLbl="alignAcc1" presStyleIdx="3" presStyleCnt="4"/>
      <dgm:spPr/>
    </dgm:pt>
    <dgm:pt modelId="{BB684F65-835C-4374-8F62-D7C09CAEDF84}" type="pres">
      <dgm:prSet presAssocID="{D79D967C-8317-4493-A64F-EA240B572BE1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6C3C9EF2-DC16-4BB8-AAB3-C63587E54C03}" type="pres">
      <dgm:prSet presAssocID="{D076E66A-3C40-47C9-B88F-39A49027E466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43ADDAB4-A052-46A4-B450-6E929EEFC8F8}" type="pres">
      <dgm:prSet presAssocID="{495F051A-2DC7-45FE-BF88-EB5C6F5432CB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686A6E4A-E97F-4B57-9C23-5963ED9F0C21}" type="pres">
      <dgm:prSet presAssocID="{C23ADA90-9100-443B-9237-0C719529D4D4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C6B95A50-4546-4184-AFD9-A26D5F4BC04D}" type="presOf" srcId="{D076E66A-3C40-47C9-B88F-39A49027E466}" destId="{AD1A88ED-F7C2-4315-B9CD-160DC70FC4E1}" srcOrd="0" destOrd="0" presId="urn:microsoft.com/office/officeart/2005/8/layout/target3"/>
    <dgm:cxn modelId="{06C92056-0317-445B-AD74-05E1928874D3}" type="presOf" srcId="{495F051A-2DC7-45FE-BF88-EB5C6F5432CB}" destId="{FBADE7FE-507C-429A-A413-72C21DDD5F52}" srcOrd="0" destOrd="0" presId="urn:microsoft.com/office/officeart/2005/8/layout/target3"/>
    <dgm:cxn modelId="{3CBB901C-18C4-43B8-9232-A639A04CBEB3}" srcId="{B1EF8BA8-3989-4B54-BB8C-BE88AD864344}" destId="{D076E66A-3C40-47C9-B88F-39A49027E466}" srcOrd="1" destOrd="0" parTransId="{E4A4B0F8-ADD4-4B52-A803-59CB73EEF774}" sibTransId="{C389794B-AB82-41B2-8BCF-4F84FE287537}"/>
    <dgm:cxn modelId="{FF745450-BFEF-4A11-90CA-34176937661C}" type="presOf" srcId="{C23ADA90-9100-443B-9237-0C719529D4D4}" destId="{686A6E4A-E97F-4B57-9C23-5963ED9F0C21}" srcOrd="1" destOrd="0" presId="urn:microsoft.com/office/officeart/2005/8/layout/target3"/>
    <dgm:cxn modelId="{055C2C51-AF83-4E57-8C42-01D2B6F4E390}" type="presOf" srcId="{D79D967C-8317-4493-A64F-EA240B572BE1}" destId="{297FB284-10B6-4A65-9DA0-125CA53B85A3}" srcOrd="0" destOrd="0" presId="urn:microsoft.com/office/officeart/2005/8/layout/target3"/>
    <dgm:cxn modelId="{689EFAA4-676A-4D80-A3F3-B55FD5FA275C}" type="presOf" srcId="{B1EF8BA8-3989-4B54-BB8C-BE88AD864344}" destId="{12EE0FA7-460A-41F4-A790-DFE89F1975FB}" srcOrd="0" destOrd="0" presId="urn:microsoft.com/office/officeart/2005/8/layout/target3"/>
    <dgm:cxn modelId="{5EC4A4BF-8EFD-4E91-B34E-A9C66F7556BD}" srcId="{B1EF8BA8-3989-4B54-BB8C-BE88AD864344}" destId="{D79D967C-8317-4493-A64F-EA240B572BE1}" srcOrd="0" destOrd="0" parTransId="{4668D209-9249-44B4-B0A4-9C3DEC31E016}" sibTransId="{5734557B-E695-412A-8E03-5986EED02F4C}"/>
    <dgm:cxn modelId="{EF4113FC-7B94-4573-9528-CA070CC0B854}" type="presOf" srcId="{D076E66A-3C40-47C9-B88F-39A49027E466}" destId="{6C3C9EF2-DC16-4BB8-AAB3-C63587E54C03}" srcOrd="1" destOrd="0" presId="urn:microsoft.com/office/officeart/2005/8/layout/target3"/>
    <dgm:cxn modelId="{51349B31-5726-46FF-B060-DD51B9AB9CC2}" type="presOf" srcId="{D79D967C-8317-4493-A64F-EA240B572BE1}" destId="{BB684F65-835C-4374-8F62-D7C09CAEDF84}" srcOrd="1" destOrd="0" presId="urn:microsoft.com/office/officeart/2005/8/layout/target3"/>
    <dgm:cxn modelId="{EA3AE975-9487-47A6-A629-24FE478DE887}" srcId="{B1EF8BA8-3989-4B54-BB8C-BE88AD864344}" destId="{C23ADA90-9100-443B-9237-0C719529D4D4}" srcOrd="3" destOrd="0" parTransId="{42F9FF5A-929C-4620-91F8-6147777C0371}" sibTransId="{03E6A532-E2BF-4EFB-8920-EBCC20CD9A5A}"/>
    <dgm:cxn modelId="{3C6CD247-84EE-4C71-8B1E-0074176D1B08}" type="presOf" srcId="{495F051A-2DC7-45FE-BF88-EB5C6F5432CB}" destId="{43ADDAB4-A052-46A4-B450-6E929EEFC8F8}" srcOrd="1" destOrd="0" presId="urn:microsoft.com/office/officeart/2005/8/layout/target3"/>
    <dgm:cxn modelId="{7A312A28-394A-4794-94EE-FCE309431E84}" type="presOf" srcId="{C23ADA90-9100-443B-9237-0C719529D4D4}" destId="{C46329DE-E8B6-4C11-97C9-03A7D2BA3A19}" srcOrd="0" destOrd="0" presId="urn:microsoft.com/office/officeart/2005/8/layout/target3"/>
    <dgm:cxn modelId="{72BEB322-90CD-486E-B332-4752784B6E89}" srcId="{B1EF8BA8-3989-4B54-BB8C-BE88AD864344}" destId="{495F051A-2DC7-45FE-BF88-EB5C6F5432CB}" srcOrd="2" destOrd="0" parTransId="{4A5B46A9-A5B0-411E-B21C-023B605069C8}" sibTransId="{32FA2AFE-C276-4828-87DE-11FA692AF4EB}"/>
    <dgm:cxn modelId="{E962A97B-3B7C-4AB9-864A-7D0791D7505F}" type="presParOf" srcId="{12EE0FA7-460A-41F4-A790-DFE89F1975FB}" destId="{4165C270-8E8C-4EA7-8B8A-11C031F248E6}" srcOrd="0" destOrd="0" presId="urn:microsoft.com/office/officeart/2005/8/layout/target3"/>
    <dgm:cxn modelId="{945D2C9D-C185-42E4-BB99-B46AEFC2C7FF}" type="presParOf" srcId="{12EE0FA7-460A-41F4-A790-DFE89F1975FB}" destId="{7EDCFC24-8140-4D8B-86CE-FF45AFB66885}" srcOrd="1" destOrd="0" presId="urn:microsoft.com/office/officeart/2005/8/layout/target3"/>
    <dgm:cxn modelId="{7210B896-90EE-4EB6-A0B2-DCB45DCF55EF}" type="presParOf" srcId="{12EE0FA7-460A-41F4-A790-DFE89F1975FB}" destId="{297FB284-10B6-4A65-9DA0-125CA53B85A3}" srcOrd="2" destOrd="0" presId="urn:microsoft.com/office/officeart/2005/8/layout/target3"/>
    <dgm:cxn modelId="{182FC9D0-13FF-470E-A5EF-C2D93D2736FD}" type="presParOf" srcId="{12EE0FA7-460A-41F4-A790-DFE89F1975FB}" destId="{096A52EC-70E5-454B-A44E-09171CFF8600}" srcOrd="3" destOrd="0" presId="urn:microsoft.com/office/officeart/2005/8/layout/target3"/>
    <dgm:cxn modelId="{6ED9D14E-C3B3-4CA0-A2AB-874DF1F2B9C2}" type="presParOf" srcId="{12EE0FA7-460A-41F4-A790-DFE89F1975FB}" destId="{9451BE93-8D77-42FA-8A6F-CBFF7B358B30}" srcOrd="4" destOrd="0" presId="urn:microsoft.com/office/officeart/2005/8/layout/target3"/>
    <dgm:cxn modelId="{1EEF9B52-445C-4827-8BEF-216F66E43E40}" type="presParOf" srcId="{12EE0FA7-460A-41F4-A790-DFE89F1975FB}" destId="{AD1A88ED-F7C2-4315-B9CD-160DC70FC4E1}" srcOrd="5" destOrd="0" presId="urn:microsoft.com/office/officeart/2005/8/layout/target3"/>
    <dgm:cxn modelId="{ECBF20A9-DFB1-4778-9E20-C5AD0F512A04}" type="presParOf" srcId="{12EE0FA7-460A-41F4-A790-DFE89F1975FB}" destId="{0FDCA46E-258C-4A11-BD0B-61177B5B5720}" srcOrd="6" destOrd="0" presId="urn:microsoft.com/office/officeart/2005/8/layout/target3"/>
    <dgm:cxn modelId="{12BBCC05-4A3B-45CC-96F3-2C4FF14BC3FF}" type="presParOf" srcId="{12EE0FA7-460A-41F4-A790-DFE89F1975FB}" destId="{1C0B2C2C-3619-4233-A4AD-6CAF96536FF9}" srcOrd="7" destOrd="0" presId="urn:microsoft.com/office/officeart/2005/8/layout/target3"/>
    <dgm:cxn modelId="{C3F23A62-7B64-4B7B-AF8D-959D9F0577BB}" type="presParOf" srcId="{12EE0FA7-460A-41F4-A790-DFE89F1975FB}" destId="{FBADE7FE-507C-429A-A413-72C21DDD5F52}" srcOrd="8" destOrd="0" presId="urn:microsoft.com/office/officeart/2005/8/layout/target3"/>
    <dgm:cxn modelId="{800491F1-8F36-4E3C-93AF-300BF5343A5B}" type="presParOf" srcId="{12EE0FA7-460A-41F4-A790-DFE89F1975FB}" destId="{7D8A6B5A-4552-40AC-BC0C-82C61084EFBF}" srcOrd="9" destOrd="0" presId="urn:microsoft.com/office/officeart/2005/8/layout/target3"/>
    <dgm:cxn modelId="{AFCBA5CF-4C96-4FFB-A83E-BFB9DD5DC2BA}" type="presParOf" srcId="{12EE0FA7-460A-41F4-A790-DFE89F1975FB}" destId="{D2F20A26-6082-4DBA-89F9-91F572A58742}" srcOrd="10" destOrd="0" presId="urn:microsoft.com/office/officeart/2005/8/layout/target3"/>
    <dgm:cxn modelId="{93F282D1-B4E9-4965-86EE-CD0F7C432980}" type="presParOf" srcId="{12EE0FA7-460A-41F4-A790-DFE89F1975FB}" destId="{C46329DE-E8B6-4C11-97C9-03A7D2BA3A19}" srcOrd="11" destOrd="0" presId="urn:microsoft.com/office/officeart/2005/8/layout/target3"/>
    <dgm:cxn modelId="{06F3225D-D338-42A6-9EB0-7C3F688DA006}" type="presParOf" srcId="{12EE0FA7-460A-41F4-A790-DFE89F1975FB}" destId="{BB684F65-835C-4374-8F62-D7C09CAEDF84}" srcOrd="12" destOrd="0" presId="urn:microsoft.com/office/officeart/2005/8/layout/target3"/>
    <dgm:cxn modelId="{0E52EA94-2FE8-4A1E-87A5-8C4480D7C660}" type="presParOf" srcId="{12EE0FA7-460A-41F4-A790-DFE89F1975FB}" destId="{6C3C9EF2-DC16-4BB8-AAB3-C63587E54C03}" srcOrd="13" destOrd="0" presId="urn:microsoft.com/office/officeart/2005/8/layout/target3"/>
    <dgm:cxn modelId="{E8C0A7B5-B810-4780-8F4F-5DD0B7D08273}" type="presParOf" srcId="{12EE0FA7-460A-41F4-A790-DFE89F1975FB}" destId="{43ADDAB4-A052-46A4-B450-6E929EEFC8F8}" srcOrd="14" destOrd="0" presId="urn:microsoft.com/office/officeart/2005/8/layout/target3"/>
    <dgm:cxn modelId="{E1B63A30-5E70-40AE-93D3-D4A3D2331BF7}" type="presParOf" srcId="{12EE0FA7-460A-41F4-A790-DFE89F1975FB}" destId="{686A6E4A-E97F-4B57-9C23-5963ED9F0C2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821526-BC66-4E10-8D66-046AA8912E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6D5387E-A4D8-42AA-A5C1-5386823E0D52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Сформулюйте власне розуміння питань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D73265-624D-40AC-BBBD-3A20B4420C10}" type="parTrans" cxnId="{35CF745B-C22C-487F-A925-72DA8499F7DB}">
      <dgm:prSet/>
      <dgm:spPr/>
      <dgm:t>
        <a:bodyPr/>
        <a:lstStyle/>
        <a:p>
          <a:endParaRPr lang="ru-RU"/>
        </a:p>
      </dgm:t>
    </dgm:pt>
    <dgm:pt modelId="{6D805E73-7768-4A00-9C4A-89B87101D5F3}" type="sibTrans" cxnId="{35CF745B-C22C-487F-A925-72DA8499F7DB}">
      <dgm:prSet/>
      <dgm:spPr/>
      <dgm:t>
        <a:bodyPr/>
        <a:lstStyle/>
        <a:p>
          <a:endParaRPr lang="ru-RU"/>
        </a:p>
      </dgm:t>
    </dgm:pt>
    <dgm:pt modelId="{E8D927A1-7221-4922-9F6D-2689E191CA24}">
      <dgm:prSet phldrT="[Текст]"/>
      <dgm:spPr>
        <a:solidFill>
          <a:srgbClr val="92D050"/>
        </a:solidFill>
      </dgm:spPr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Наведіть приклади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DC7C5-024F-42D5-A1CA-6DC7EBE267E1}" type="parTrans" cxnId="{EB85E74A-CBF3-47E5-BC47-B74F6469006C}">
      <dgm:prSet/>
      <dgm:spPr/>
      <dgm:t>
        <a:bodyPr/>
        <a:lstStyle/>
        <a:p>
          <a:endParaRPr lang="ru-RU"/>
        </a:p>
      </dgm:t>
    </dgm:pt>
    <dgm:pt modelId="{C4016388-5876-4D41-BDEA-12828505D230}" type="sibTrans" cxnId="{EB85E74A-CBF3-47E5-BC47-B74F6469006C}">
      <dgm:prSet/>
      <dgm:spPr/>
      <dgm:t>
        <a:bodyPr/>
        <a:lstStyle/>
        <a:p>
          <a:endParaRPr lang="ru-RU"/>
        </a:p>
      </dgm:t>
    </dgm:pt>
    <dgm:pt modelId="{34470DF1-98DC-4084-8C23-73D89E1E1045}">
      <dgm:prSet phldrT="[Текст]"/>
      <dgm:spPr>
        <a:solidFill>
          <a:srgbClr val="FF0000"/>
        </a:solidFill>
      </dgm:spPr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Перевірте ваші уявлення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DC6643-DD75-4F10-850A-68BFF24D43CE}" type="parTrans" cxnId="{FAFE3223-920A-47F2-8049-5BF51B171038}">
      <dgm:prSet/>
      <dgm:spPr/>
      <dgm:t>
        <a:bodyPr/>
        <a:lstStyle/>
        <a:p>
          <a:endParaRPr lang="ru-RU"/>
        </a:p>
      </dgm:t>
    </dgm:pt>
    <dgm:pt modelId="{097B27F1-850D-483B-803D-07DE5AD2074B}" type="sibTrans" cxnId="{FAFE3223-920A-47F2-8049-5BF51B171038}">
      <dgm:prSet/>
      <dgm:spPr/>
      <dgm:t>
        <a:bodyPr/>
        <a:lstStyle/>
        <a:p>
          <a:endParaRPr lang="ru-RU"/>
        </a:p>
      </dgm:t>
    </dgm:pt>
    <dgm:pt modelId="{058D2241-2E1C-45C6-A3D8-0C69C5073FC8}" type="pres">
      <dgm:prSet presAssocID="{C6821526-BC66-4E10-8D66-046AA8912E0C}" presName="CompostProcess" presStyleCnt="0">
        <dgm:presLayoutVars>
          <dgm:dir/>
          <dgm:resizeHandles val="exact"/>
        </dgm:presLayoutVars>
      </dgm:prSet>
      <dgm:spPr/>
    </dgm:pt>
    <dgm:pt modelId="{B5E8B689-CA9C-4B65-A1CA-99342A2DEB28}" type="pres">
      <dgm:prSet presAssocID="{C6821526-BC66-4E10-8D66-046AA8912E0C}" presName="arrow" presStyleLbl="bgShp" presStyleIdx="0" presStyleCnt="1"/>
      <dgm:spPr>
        <a:solidFill>
          <a:srgbClr val="00B050"/>
        </a:solidFill>
      </dgm:spPr>
    </dgm:pt>
    <dgm:pt modelId="{8642E7AC-EFDD-4877-92A7-D975D510BCB6}" type="pres">
      <dgm:prSet presAssocID="{C6821526-BC66-4E10-8D66-046AA8912E0C}" presName="linearProcess" presStyleCnt="0"/>
      <dgm:spPr/>
    </dgm:pt>
    <dgm:pt modelId="{5F8017E2-4B0F-47FB-A774-BBC5AA56A472}" type="pres">
      <dgm:prSet presAssocID="{26D5387E-A4D8-42AA-A5C1-5386823E0D5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0B1DD-BD0A-4AC7-8209-7087E4D6DC8E}" type="pres">
      <dgm:prSet presAssocID="{6D805E73-7768-4A00-9C4A-89B87101D5F3}" presName="sibTrans" presStyleCnt="0"/>
      <dgm:spPr/>
    </dgm:pt>
    <dgm:pt modelId="{13674561-4375-47CD-939A-D4FAA9909766}" type="pres">
      <dgm:prSet presAssocID="{E8D927A1-7221-4922-9F6D-2689E191CA2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D01F2-A33F-42D0-B6E0-7C326E3106B5}" type="pres">
      <dgm:prSet presAssocID="{C4016388-5876-4D41-BDEA-12828505D230}" presName="sibTrans" presStyleCnt="0"/>
      <dgm:spPr/>
    </dgm:pt>
    <dgm:pt modelId="{27A4B152-FA68-44F6-AE1E-A4E1BCF3DACD}" type="pres">
      <dgm:prSet presAssocID="{34470DF1-98DC-4084-8C23-73D89E1E104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10449-5740-42E4-BA66-EFB0020F8124}" type="presOf" srcId="{C6821526-BC66-4E10-8D66-046AA8912E0C}" destId="{058D2241-2E1C-45C6-A3D8-0C69C5073FC8}" srcOrd="0" destOrd="0" presId="urn:microsoft.com/office/officeart/2005/8/layout/hProcess9"/>
    <dgm:cxn modelId="{35CF745B-C22C-487F-A925-72DA8499F7DB}" srcId="{C6821526-BC66-4E10-8D66-046AA8912E0C}" destId="{26D5387E-A4D8-42AA-A5C1-5386823E0D52}" srcOrd="0" destOrd="0" parTransId="{E1D73265-624D-40AC-BBBD-3A20B4420C10}" sibTransId="{6D805E73-7768-4A00-9C4A-89B87101D5F3}"/>
    <dgm:cxn modelId="{BE7C1022-FFAB-42A8-B515-201D55C48586}" type="presOf" srcId="{26D5387E-A4D8-42AA-A5C1-5386823E0D52}" destId="{5F8017E2-4B0F-47FB-A774-BBC5AA56A472}" srcOrd="0" destOrd="0" presId="urn:microsoft.com/office/officeart/2005/8/layout/hProcess9"/>
    <dgm:cxn modelId="{EB85E74A-CBF3-47E5-BC47-B74F6469006C}" srcId="{C6821526-BC66-4E10-8D66-046AA8912E0C}" destId="{E8D927A1-7221-4922-9F6D-2689E191CA24}" srcOrd="1" destOrd="0" parTransId="{389DC7C5-024F-42D5-A1CA-6DC7EBE267E1}" sibTransId="{C4016388-5876-4D41-BDEA-12828505D230}"/>
    <dgm:cxn modelId="{A399DA93-CAC9-4B0C-8B2A-32FEDF0D32F9}" type="presOf" srcId="{34470DF1-98DC-4084-8C23-73D89E1E1045}" destId="{27A4B152-FA68-44F6-AE1E-A4E1BCF3DACD}" srcOrd="0" destOrd="0" presId="urn:microsoft.com/office/officeart/2005/8/layout/hProcess9"/>
    <dgm:cxn modelId="{FAFE3223-920A-47F2-8049-5BF51B171038}" srcId="{C6821526-BC66-4E10-8D66-046AA8912E0C}" destId="{34470DF1-98DC-4084-8C23-73D89E1E1045}" srcOrd="2" destOrd="0" parTransId="{3BDC6643-DD75-4F10-850A-68BFF24D43CE}" sibTransId="{097B27F1-850D-483B-803D-07DE5AD2074B}"/>
    <dgm:cxn modelId="{E7A6198D-0E87-4A5F-8577-2608C798767F}" type="presOf" srcId="{E8D927A1-7221-4922-9F6D-2689E191CA24}" destId="{13674561-4375-47CD-939A-D4FAA9909766}" srcOrd="0" destOrd="0" presId="urn:microsoft.com/office/officeart/2005/8/layout/hProcess9"/>
    <dgm:cxn modelId="{00576846-FAFC-4B3B-A59B-848E9A6A3F9F}" type="presParOf" srcId="{058D2241-2E1C-45C6-A3D8-0C69C5073FC8}" destId="{B5E8B689-CA9C-4B65-A1CA-99342A2DEB28}" srcOrd="0" destOrd="0" presId="urn:microsoft.com/office/officeart/2005/8/layout/hProcess9"/>
    <dgm:cxn modelId="{1C69B55D-73F0-47DA-8234-011D48898C22}" type="presParOf" srcId="{058D2241-2E1C-45C6-A3D8-0C69C5073FC8}" destId="{8642E7AC-EFDD-4877-92A7-D975D510BCB6}" srcOrd="1" destOrd="0" presId="urn:microsoft.com/office/officeart/2005/8/layout/hProcess9"/>
    <dgm:cxn modelId="{A3F4D6D9-E85A-4654-87BA-0F5BD07EBA02}" type="presParOf" srcId="{8642E7AC-EFDD-4877-92A7-D975D510BCB6}" destId="{5F8017E2-4B0F-47FB-A774-BBC5AA56A472}" srcOrd="0" destOrd="0" presId="urn:microsoft.com/office/officeart/2005/8/layout/hProcess9"/>
    <dgm:cxn modelId="{DF0912FA-13CE-4BB3-B1A4-75D41F9706CB}" type="presParOf" srcId="{8642E7AC-EFDD-4877-92A7-D975D510BCB6}" destId="{4B70B1DD-BD0A-4AC7-8209-7087E4D6DC8E}" srcOrd="1" destOrd="0" presId="urn:microsoft.com/office/officeart/2005/8/layout/hProcess9"/>
    <dgm:cxn modelId="{B4A37340-C20A-470E-8C55-9E2648B276C2}" type="presParOf" srcId="{8642E7AC-EFDD-4877-92A7-D975D510BCB6}" destId="{13674561-4375-47CD-939A-D4FAA9909766}" srcOrd="2" destOrd="0" presId="urn:microsoft.com/office/officeart/2005/8/layout/hProcess9"/>
    <dgm:cxn modelId="{002AA17E-09A5-48CD-A7E9-57F5AF1784BD}" type="presParOf" srcId="{8642E7AC-EFDD-4877-92A7-D975D510BCB6}" destId="{194D01F2-A33F-42D0-B6E0-7C326E3106B5}" srcOrd="3" destOrd="0" presId="urn:microsoft.com/office/officeart/2005/8/layout/hProcess9"/>
    <dgm:cxn modelId="{DE499097-D1FA-429F-B76F-FFE10B26C176}" type="presParOf" srcId="{8642E7AC-EFDD-4877-92A7-D975D510BCB6}" destId="{27A4B152-FA68-44F6-AE1E-A4E1BCF3DAC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9D346-4E9B-43E4-9A23-83D874EBCD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A8597E-537E-4786-AF91-B79D5AC7F349}">
      <dgm:prSet/>
      <dgm:spPr>
        <a:solidFill>
          <a:srgbClr val="FFC000"/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Ідея, що людина є центром світобудови (антропоцентризм).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A8AB2-6A02-4D38-9721-BF7A874D2831}" type="parTrans" cxnId="{F003F2AB-6468-447F-9A36-BF1DB3587E73}">
      <dgm:prSet/>
      <dgm:spPr/>
      <dgm:t>
        <a:bodyPr/>
        <a:lstStyle/>
        <a:p>
          <a:endParaRPr lang="ru-RU"/>
        </a:p>
      </dgm:t>
    </dgm:pt>
    <dgm:pt modelId="{AB14C308-3D54-48AA-87AB-738E751F3BC6}" type="sibTrans" cxnId="{F003F2AB-6468-447F-9A36-BF1DB3587E73}">
      <dgm:prSet/>
      <dgm:spPr/>
      <dgm:t>
        <a:bodyPr/>
        <a:lstStyle/>
        <a:p>
          <a:endParaRPr lang="ru-RU"/>
        </a:p>
      </dgm:t>
    </dgm:pt>
    <dgm:pt modelId="{3BBF374D-44AA-4B59-928A-D15219251B3C}">
      <dgm:prSet/>
      <dgm:spPr>
        <a:solidFill>
          <a:srgbClr val="FFC000"/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Сприйняття світу через раціоналізм, досвід і творчість, а не лише релігійну догму.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E7683-9C5C-4220-BAD1-AF73CFF1D3E3}" type="parTrans" cxnId="{D3AC1CE2-D9D7-4ABC-B7A2-16DC90E7C847}">
      <dgm:prSet/>
      <dgm:spPr/>
      <dgm:t>
        <a:bodyPr/>
        <a:lstStyle/>
        <a:p>
          <a:endParaRPr lang="ru-RU"/>
        </a:p>
      </dgm:t>
    </dgm:pt>
    <dgm:pt modelId="{17A28F2B-9C72-47B6-B0A3-9A4299484430}" type="sibTrans" cxnId="{D3AC1CE2-D9D7-4ABC-B7A2-16DC90E7C847}">
      <dgm:prSet/>
      <dgm:spPr/>
      <dgm:t>
        <a:bodyPr/>
        <a:lstStyle/>
        <a:p>
          <a:endParaRPr lang="ru-RU"/>
        </a:p>
      </dgm:t>
    </dgm:pt>
    <dgm:pt modelId="{D11BE98C-9712-4AD2-BC76-852BDC50D126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ГУМАНІЗМ ЯК ОСНОВА НОВОГО МИСЛЕННЯ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5A712-B8A0-4939-8B61-FC0380DD36F9}" type="parTrans" cxnId="{9DA16F71-6909-4BB6-A519-067F26A9BE89}">
      <dgm:prSet/>
      <dgm:spPr/>
      <dgm:t>
        <a:bodyPr/>
        <a:lstStyle/>
        <a:p>
          <a:endParaRPr lang="ru-RU"/>
        </a:p>
      </dgm:t>
    </dgm:pt>
    <dgm:pt modelId="{EFCB0DA6-23AA-4C12-93D8-C0D0606924D5}" type="sibTrans" cxnId="{9DA16F71-6909-4BB6-A519-067F26A9BE89}">
      <dgm:prSet/>
      <dgm:spPr/>
      <dgm:t>
        <a:bodyPr/>
        <a:lstStyle/>
        <a:p>
          <a:endParaRPr lang="ru-RU"/>
        </a:p>
      </dgm:t>
    </dgm:pt>
    <dgm:pt modelId="{33FBF0A3-4EE6-49E5-90DE-B401D4E9A5A8}">
      <dgm:prSet/>
      <dgm:spPr>
        <a:solidFill>
          <a:srgbClr val="92D05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АНТИЧНА СПАДЩИНА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D46805-6BDD-403C-8F53-EF4C69FEF3C3}" type="parTrans" cxnId="{D937173E-94AA-4038-8DDB-FBF694B7EFDC}">
      <dgm:prSet/>
      <dgm:spPr/>
      <dgm:t>
        <a:bodyPr/>
        <a:lstStyle/>
        <a:p>
          <a:endParaRPr lang="ru-RU"/>
        </a:p>
      </dgm:t>
    </dgm:pt>
    <dgm:pt modelId="{A9224494-DDFF-4123-8DE0-6F0D9FFECA5C}" type="sibTrans" cxnId="{D937173E-94AA-4038-8DDB-FBF694B7EFDC}">
      <dgm:prSet/>
      <dgm:spPr/>
      <dgm:t>
        <a:bodyPr/>
        <a:lstStyle/>
        <a:p>
          <a:endParaRPr lang="ru-RU"/>
        </a:p>
      </dgm:t>
    </dgm:pt>
    <dgm:pt modelId="{0F4419D1-592E-48B6-A31B-76DE3B93C0B1}">
      <dgm:prSet/>
      <dgm:spPr>
        <a:solidFill>
          <a:srgbClr val="FFC00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 інтересу до греко-римської культури, мистецтва, філософії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ADF98-349C-4AB2-A34B-A81920D6BB5A}" type="parTrans" cxnId="{4AD30483-ECB7-42C2-85DF-5D69CF31C879}">
      <dgm:prSet/>
      <dgm:spPr/>
      <dgm:t>
        <a:bodyPr/>
        <a:lstStyle/>
        <a:p>
          <a:endParaRPr lang="ru-RU"/>
        </a:p>
      </dgm:t>
    </dgm:pt>
    <dgm:pt modelId="{FE652BAF-EE32-47D8-B72F-AF45CE1720B2}" type="sibTrans" cxnId="{4AD30483-ECB7-42C2-85DF-5D69CF31C879}">
      <dgm:prSet/>
      <dgm:spPr/>
      <dgm:t>
        <a:bodyPr/>
        <a:lstStyle/>
        <a:p>
          <a:endParaRPr lang="ru-RU"/>
        </a:p>
      </dgm:t>
    </dgm:pt>
    <dgm:pt modelId="{DFE729E2-C860-4B17-AB95-D2EFAAE534D8}">
      <dgm:prSet/>
      <dgm:spPr>
        <a:solidFill>
          <a:srgbClr val="FFC000"/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Латинська мова та класичні твори стали основою освіти.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834C0-3439-43AC-B292-F63D33C53826}" type="parTrans" cxnId="{D13F11B1-5274-44A0-8A38-7B52D3EDD31E}">
      <dgm:prSet/>
      <dgm:spPr/>
      <dgm:t>
        <a:bodyPr/>
        <a:lstStyle/>
        <a:p>
          <a:endParaRPr lang="ru-RU"/>
        </a:p>
      </dgm:t>
    </dgm:pt>
    <dgm:pt modelId="{EEE7E8DF-E45C-4941-BA97-53F1F2DAC7CE}" type="sibTrans" cxnId="{D13F11B1-5274-44A0-8A38-7B52D3EDD31E}">
      <dgm:prSet/>
      <dgm:spPr/>
      <dgm:t>
        <a:bodyPr/>
        <a:lstStyle/>
        <a:p>
          <a:endParaRPr lang="ru-RU"/>
        </a:p>
      </dgm:t>
    </dgm:pt>
    <dgm:pt modelId="{7C513F59-03B7-4E4A-AD22-AFE5CA2F735D}" type="pres">
      <dgm:prSet presAssocID="{5E19D346-4E9B-43E4-9A23-83D874EBCD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DA5B13-849B-4712-B19B-56E9126869C3}" type="pres">
      <dgm:prSet presAssocID="{D11BE98C-9712-4AD2-BC76-852BDC50D12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5D4AB-EC51-46D4-B3B5-9036490B7C21}" type="pres">
      <dgm:prSet presAssocID="{EFCB0DA6-23AA-4C12-93D8-C0D0606924D5}" presName="spacer" presStyleCnt="0"/>
      <dgm:spPr/>
    </dgm:pt>
    <dgm:pt modelId="{F0E9FD59-1A4A-4880-BAAE-F7DD44021643}" type="pres">
      <dgm:prSet presAssocID="{3DA8597E-537E-4786-AF91-B79D5AC7F34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8EB3E-8DF1-4F70-95DE-020AA6D12EDB}" type="pres">
      <dgm:prSet presAssocID="{AB14C308-3D54-48AA-87AB-738E751F3BC6}" presName="spacer" presStyleCnt="0"/>
      <dgm:spPr/>
    </dgm:pt>
    <dgm:pt modelId="{BA6840FF-81B0-4ACE-A550-F3549ED8A7D0}" type="pres">
      <dgm:prSet presAssocID="{3BBF374D-44AA-4B59-928A-D15219251B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E9348-4D3D-4391-80A2-F27EA27A10FB}" type="pres">
      <dgm:prSet presAssocID="{17A28F2B-9C72-47B6-B0A3-9A4299484430}" presName="spacer" presStyleCnt="0"/>
      <dgm:spPr/>
    </dgm:pt>
    <dgm:pt modelId="{1230934D-0D75-4C79-B8D8-4B4559A4D971}" type="pres">
      <dgm:prSet presAssocID="{33FBF0A3-4EE6-49E5-90DE-B401D4E9A5A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97BF1-124C-401C-8955-99DA0CB0F722}" type="pres">
      <dgm:prSet presAssocID="{A9224494-DDFF-4123-8DE0-6F0D9FFECA5C}" presName="spacer" presStyleCnt="0"/>
      <dgm:spPr/>
    </dgm:pt>
    <dgm:pt modelId="{0EE4952B-BD56-40DC-AAEF-1CE17A48F568}" type="pres">
      <dgm:prSet presAssocID="{0F4419D1-592E-48B6-A31B-76DE3B93C0B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14350-94B0-4FC4-91D4-11980AAD9E3A}" type="pres">
      <dgm:prSet presAssocID="{FE652BAF-EE32-47D8-B72F-AF45CE1720B2}" presName="spacer" presStyleCnt="0"/>
      <dgm:spPr/>
    </dgm:pt>
    <dgm:pt modelId="{087138F4-A7DD-4DC8-A124-4CBEFC2CD859}" type="pres">
      <dgm:prSet presAssocID="{DFE729E2-C860-4B17-AB95-D2EFAAE534D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7D43C7-3EF5-4B41-AC19-C4F2BF1076B8}" type="presOf" srcId="{5E19D346-4E9B-43E4-9A23-83D874EBCD25}" destId="{7C513F59-03B7-4E4A-AD22-AFE5CA2F735D}" srcOrd="0" destOrd="0" presId="urn:microsoft.com/office/officeart/2005/8/layout/vList2"/>
    <dgm:cxn modelId="{C77BCD08-BB53-4230-9449-DFFB67E70F07}" type="presOf" srcId="{33FBF0A3-4EE6-49E5-90DE-B401D4E9A5A8}" destId="{1230934D-0D75-4C79-B8D8-4B4559A4D971}" srcOrd="0" destOrd="0" presId="urn:microsoft.com/office/officeart/2005/8/layout/vList2"/>
    <dgm:cxn modelId="{20BCB47D-DC38-45B6-8126-19C2BA746532}" type="presOf" srcId="{DFE729E2-C860-4B17-AB95-D2EFAAE534D8}" destId="{087138F4-A7DD-4DC8-A124-4CBEFC2CD859}" srcOrd="0" destOrd="0" presId="urn:microsoft.com/office/officeart/2005/8/layout/vList2"/>
    <dgm:cxn modelId="{B0DAC448-7293-40D7-ADC9-A2A68FD04C7B}" type="presOf" srcId="{3DA8597E-537E-4786-AF91-B79D5AC7F349}" destId="{F0E9FD59-1A4A-4880-BAAE-F7DD44021643}" srcOrd="0" destOrd="0" presId="urn:microsoft.com/office/officeart/2005/8/layout/vList2"/>
    <dgm:cxn modelId="{D937173E-94AA-4038-8DDB-FBF694B7EFDC}" srcId="{5E19D346-4E9B-43E4-9A23-83D874EBCD25}" destId="{33FBF0A3-4EE6-49E5-90DE-B401D4E9A5A8}" srcOrd="3" destOrd="0" parTransId="{39D46805-6BDD-403C-8F53-EF4C69FEF3C3}" sibTransId="{A9224494-DDFF-4123-8DE0-6F0D9FFECA5C}"/>
    <dgm:cxn modelId="{9DA16F71-6909-4BB6-A519-067F26A9BE89}" srcId="{5E19D346-4E9B-43E4-9A23-83D874EBCD25}" destId="{D11BE98C-9712-4AD2-BC76-852BDC50D126}" srcOrd="0" destOrd="0" parTransId="{1CF5A712-B8A0-4939-8B61-FC0380DD36F9}" sibTransId="{EFCB0DA6-23AA-4C12-93D8-C0D0606924D5}"/>
    <dgm:cxn modelId="{6F08815D-4C95-476D-8BCB-044E8BD28F68}" type="presOf" srcId="{3BBF374D-44AA-4B59-928A-D15219251B3C}" destId="{BA6840FF-81B0-4ACE-A550-F3549ED8A7D0}" srcOrd="0" destOrd="0" presId="urn:microsoft.com/office/officeart/2005/8/layout/vList2"/>
    <dgm:cxn modelId="{D13F11B1-5274-44A0-8A38-7B52D3EDD31E}" srcId="{5E19D346-4E9B-43E4-9A23-83D874EBCD25}" destId="{DFE729E2-C860-4B17-AB95-D2EFAAE534D8}" srcOrd="5" destOrd="0" parTransId="{56C834C0-3439-43AC-B292-F63D33C53826}" sibTransId="{EEE7E8DF-E45C-4941-BA97-53F1F2DAC7CE}"/>
    <dgm:cxn modelId="{F003F2AB-6468-447F-9A36-BF1DB3587E73}" srcId="{5E19D346-4E9B-43E4-9A23-83D874EBCD25}" destId="{3DA8597E-537E-4786-AF91-B79D5AC7F349}" srcOrd="1" destOrd="0" parTransId="{F08A8AB2-6A02-4D38-9721-BF7A874D2831}" sibTransId="{AB14C308-3D54-48AA-87AB-738E751F3BC6}"/>
    <dgm:cxn modelId="{AEFAE38D-F233-4BBA-B34D-B422B6EC93F5}" type="presOf" srcId="{D11BE98C-9712-4AD2-BC76-852BDC50D126}" destId="{D3DA5B13-849B-4712-B19B-56E9126869C3}" srcOrd="0" destOrd="0" presId="urn:microsoft.com/office/officeart/2005/8/layout/vList2"/>
    <dgm:cxn modelId="{D3AC1CE2-D9D7-4ABC-B7A2-16DC90E7C847}" srcId="{5E19D346-4E9B-43E4-9A23-83D874EBCD25}" destId="{3BBF374D-44AA-4B59-928A-D15219251B3C}" srcOrd="2" destOrd="0" parTransId="{C06E7683-9C5C-4220-BAD1-AF73CFF1D3E3}" sibTransId="{17A28F2B-9C72-47B6-B0A3-9A4299484430}"/>
    <dgm:cxn modelId="{4AD30483-ECB7-42C2-85DF-5D69CF31C879}" srcId="{5E19D346-4E9B-43E4-9A23-83D874EBCD25}" destId="{0F4419D1-592E-48B6-A31B-76DE3B93C0B1}" srcOrd="4" destOrd="0" parTransId="{A46ADF98-349C-4AB2-A34B-A81920D6BB5A}" sibTransId="{FE652BAF-EE32-47D8-B72F-AF45CE1720B2}"/>
    <dgm:cxn modelId="{63BD83C9-B020-4C28-874D-65BC55E1FE7B}" type="presOf" srcId="{0F4419D1-592E-48B6-A31B-76DE3B93C0B1}" destId="{0EE4952B-BD56-40DC-AAEF-1CE17A48F568}" srcOrd="0" destOrd="0" presId="urn:microsoft.com/office/officeart/2005/8/layout/vList2"/>
    <dgm:cxn modelId="{AC2025EE-9978-4E63-8E15-A5AF1103A533}" type="presParOf" srcId="{7C513F59-03B7-4E4A-AD22-AFE5CA2F735D}" destId="{D3DA5B13-849B-4712-B19B-56E9126869C3}" srcOrd="0" destOrd="0" presId="urn:microsoft.com/office/officeart/2005/8/layout/vList2"/>
    <dgm:cxn modelId="{7EFE0CC0-6C49-49E9-B636-977798EA7787}" type="presParOf" srcId="{7C513F59-03B7-4E4A-AD22-AFE5CA2F735D}" destId="{AE65D4AB-EC51-46D4-B3B5-9036490B7C21}" srcOrd="1" destOrd="0" presId="urn:microsoft.com/office/officeart/2005/8/layout/vList2"/>
    <dgm:cxn modelId="{DD030330-DA4C-4CE4-81D3-F12EAE6B8DB0}" type="presParOf" srcId="{7C513F59-03B7-4E4A-AD22-AFE5CA2F735D}" destId="{F0E9FD59-1A4A-4880-BAAE-F7DD44021643}" srcOrd="2" destOrd="0" presId="urn:microsoft.com/office/officeart/2005/8/layout/vList2"/>
    <dgm:cxn modelId="{C705FCA8-F90B-4F09-9C8E-E4524538E2B9}" type="presParOf" srcId="{7C513F59-03B7-4E4A-AD22-AFE5CA2F735D}" destId="{91B8EB3E-8DF1-4F70-95DE-020AA6D12EDB}" srcOrd="3" destOrd="0" presId="urn:microsoft.com/office/officeart/2005/8/layout/vList2"/>
    <dgm:cxn modelId="{874670A2-BA23-465D-B36E-8EBCA631DF32}" type="presParOf" srcId="{7C513F59-03B7-4E4A-AD22-AFE5CA2F735D}" destId="{BA6840FF-81B0-4ACE-A550-F3549ED8A7D0}" srcOrd="4" destOrd="0" presId="urn:microsoft.com/office/officeart/2005/8/layout/vList2"/>
    <dgm:cxn modelId="{C9B054A4-9CCE-4152-BB6B-14DAC36B8849}" type="presParOf" srcId="{7C513F59-03B7-4E4A-AD22-AFE5CA2F735D}" destId="{62FE9348-4D3D-4391-80A2-F27EA27A10FB}" srcOrd="5" destOrd="0" presId="urn:microsoft.com/office/officeart/2005/8/layout/vList2"/>
    <dgm:cxn modelId="{63A7827B-B64B-4ADA-879D-71667D1A5439}" type="presParOf" srcId="{7C513F59-03B7-4E4A-AD22-AFE5CA2F735D}" destId="{1230934D-0D75-4C79-B8D8-4B4559A4D971}" srcOrd="6" destOrd="0" presId="urn:microsoft.com/office/officeart/2005/8/layout/vList2"/>
    <dgm:cxn modelId="{820AC19A-FBAB-4237-85D4-C8D30629F78E}" type="presParOf" srcId="{7C513F59-03B7-4E4A-AD22-AFE5CA2F735D}" destId="{4EC97BF1-124C-401C-8955-99DA0CB0F722}" srcOrd="7" destOrd="0" presId="urn:microsoft.com/office/officeart/2005/8/layout/vList2"/>
    <dgm:cxn modelId="{1A6ECA64-C9E2-4992-BDC9-EE136C476EFB}" type="presParOf" srcId="{7C513F59-03B7-4E4A-AD22-AFE5CA2F735D}" destId="{0EE4952B-BD56-40DC-AAEF-1CE17A48F568}" srcOrd="8" destOrd="0" presId="urn:microsoft.com/office/officeart/2005/8/layout/vList2"/>
    <dgm:cxn modelId="{E1D2BE4B-7F85-40B7-9BEE-1E77022FA25E}" type="presParOf" srcId="{7C513F59-03B7-4E4A-AD22-AFE5CA2F735D}" destId="{C2D14350-94B0-4FC4-91D4-11980AAD9E3A}" srcOrd="9" destOrd="0" presId="urn:microsoft.com/office/officeart/2005/8/layout/vList2"/>
    <dgm:cxn modelId="{AECF992B-4713-401A-A794-AFBE2C2A66B2}" type="presParOf" srcId="{7C513F59-03B7-4E4A-AD22-AFE5CA2F735D}" destId="{087138F4-A7DD-4DC8-A124-4CBEFC2CD85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C94232-0035-48BE-9C96-ABBA0473E99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0D0F265-A4EB-490F-8856-59DBF5E668C2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Вплив на формування європейської ідентичності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CDF143-8151-496D-A61E-FAE240402A04}" type="parTrans" cxnId="{A3F42DEC-11CD-43B7-83D8-89CE13AF8B57}">
      <dgm:prSet/>
      <dgm:spPr/>
      <dgm:t>
        <a:bodyPr/>
        <a:lstStyle/>
        <a:p>
          <a:endParaRPr lang="ru-RU"/>
        </a:p>
      </dgm:t>
    </dgm:pt>
    <dgm:pt modelId="{9F3C076E-DFEB-4BAC-AA1C-37C3FFCE1C29}" type="sibTrans" cxnId="{A3F42DEC-11CD-43B7-83D8-89CE13AF8B57}">
      <dgm:prSet/>
      <dgm:spPr/>
      <dgm:t>
        <a:bodyPr/>
        <a:lstStyle/>
        <a:p>
          <a:endParaRPr lang="ru-RU"/>
        </a:p>
      </dgm:t>
    </dgm:pt>
    <dgm:pt modelId="{5970192B-4352-4401-911E-D4A10C709262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Відродження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XIV–XVI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ст.)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підкреслило повернення до античної спадщини, індивідуалізму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 науки.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9251F-FFCA-4E8F-8849-60265C5989F5}" type="parTrans" cxnId="{5B8FBE1C-CB67-420C-AB82-ADDEA455A371}">
      <dgm:prSet/>
      <dgm:spPr/>
      <dgm:t>
        <a:bodyPr/>
        <a:lstStyle/>
        <a:p>
          <a:endParaRPr lang="ru-RU"/>
        </a:p>
      </dgm:t>
    </dgm:pt>
    <dgm:pt modelId="{9C34C232-0992-4FBD-B55A-982670E947C6}" type="sibTrans" cxnId="{5B8FBE1C-CB67-420C-AB82-ADDEA455A371}">
      <dgm:prSet/>
      <dgm:spPr/>
      <dgm:t>
        <a:bodyPr/>
        <a:lstStyle/>
        <a:p>
          <a:endParaRPr lang="ru-RU"/>
        </a:p>
      </dgm:t>
    </dgm:pt>
    <dgm:pt modelId="{09ADCDBC-93B1-4CF9-B480-88822981CF4D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Реформація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XVI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ст.)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сприяла релігійним та соціальним змінам, які переосмислили роль Церкви та віри у житті людини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D973A-826B-443F-80B8-49C4A9A46E9F}" type="parTrans" cxnId="{9F7B07AD-681A-41CC-B21C-E97225A42D07}">
      <dgm:prSet/>
      <dgm:spPr/>
      <dgm:t>
        <a:bodyPr/>
        <a:lstStyle/>
        <a:p>
          <a:endParaRPr lang="ru-RU"/>
        </a:p>
      </dgm:t>
    </dgm:pt>
    <dgm:pt modelId="{C3BEE117-3DB6-4BB8-873E-4A5255F1355F}" type="sibTrans" cxnId="{9F7B07AD-681A-41CC-B21C-E97225A42D07}">
      <dgm:prSet/>
      <dgm:spPr/>
      <dgm:t>
        <a:bodyPr/>
        <a:lstStyle/>
        <a:p>
          <a:endParaRPr lang="ru-RU"/>
        </a:p>
      </dgm:t>
    </dgm:pt>
    <dgm:pt modelId="{D98BFE87-90C0-4E02-8486-4590180F40EF}" type="pres">
      <dgm:prSet presAssocID="{21C94232-0035-48BE-9C96-ABBA0473E9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538FF5-25A1-48FD-B177-CAF54C4D703D}" type="pres">
      <dgm:prSet presAssocID="{A0D0F265-A4EB-490F-8856-59DBF5E668C2}" presName="circle1" presStyleLbl="node1" presStyleIdx="0" presStyleCnt="3"/>
      <dgm:spPr>
        <a:solidFill>
          <a:srgbClr val="00B0F0"/>
        </a:solidFill>
      </dgm:spPr>
    </dgm:pt>
    <dgm:pt modelId="{EBD4FAE3-C727-494B-9D21-F772CB5BAED2}" type="pres">
      <dgm:prSet presAssocID="{A0D0F265-A4EB-490F-8856-59DBF5E668C2}" presName="space" presStyleCnt="0"/>
      <dgm:spPr/>
    </dgm:pt>
    <dgm:pt modelId="{2A28F138-1858-40C4-B36B-643FFB8E6141}" type="pres">
      <dgm:prSet presAssocID="{A0D0F265-A4EB-490F-8856-59DBF5E668C2}" presName="rect1" presStyleLbl="alignAcc1" presStyleIdx="0" presStyleCnt="3"/>
      <dgm:spPr/>
      <dgm:t>
        <a:bodyPr/>
        <a:lstStyle/>
        <a:p>
          <a:endParaRPr lang="ru-RU"/>
        </a:p>
      </dgm:t>
    </dgm:pt>
    <dgm:pt modelId="{0DE5CFE5-5EAE-474F-A87D-D7C323DBD532}" type="pres">
      <dgm:prSet presAssocID="{5970192B-4352-4401-911E-D4A10C709262}" presName="vertSpace2" presStyleLbl="node1" presStyleIdx="0" presStyleCnt="3"/>
      <dgm:spPr/>
    </dgm:pt>
    <dgm:pt modelId="{6687178E-6D87-4872-B794-9C1260E7B202}" type="pres">
      <dgm:prSet presAssocID="{5970192B-4352-4401-911E-D4A10C709262}" presName="circle2" presStyleLbl="node1" presStyleIdx="1" presStyleCnt="3"/>
      <dgm:spPr>
        <a:solidFill>
          <a:srgbClr val="92D050"/>
        </a:solidFill>
      </dgm:spPr>
    </dgm:pt>
    <dgm:pt modelId="{D30D4523-1D14-4C32-B10A-59293B640B69}" type="pres">
      <dgm:prSet presAssocID="{5970192B-4352-4401-911E-D4A10C709262}" presName="rect2" presStyleLbl="alignAcc1" presStyleIdx="1" presStyleCnt="3"/>
      <dgm:spPr/>
      <dgm:t>
        <a:bodyPr/>
        <a:lstStyle/>
        <a:p>
          <a:endParaRPr lang="ru-RU"/>
        </a:p>
      </dgm:t>
    </dgm:pt>
    <dgm:pt modelId="{E4077B86-B928-4321-B655-69C4869C9A6B}" type="pres">
      <dgm:prSet presAssocID="{09ADCDBC-93B1-4CF9-B480-88822981CF4D}" presName="vertSpace3" presStyleLbl="node1" presStyleIdx="1" presStyleCnt="3"/>
      <dgm:spPr/>
    </dgm:pt>
    <dgm:pt modelId="{B03049D6-1CDD-48D2-9E5E-7C10A2CE272B}" type="pres">
      <dgm:prSet presAssocID="{09ADCDBC-93B1-4CF9-B480-88822981CF4D}" presName="circle3" presStyleLbl="node1" presStyleIdx="2" presStyleCnt="3"/>
      <dgm:spPr>
        <a:solidFill>
          <a:srgbClr val="FFC000"/>
        </a:solidFill>
      </dgm:spPr>
    </dgm:pt>
    <dgm:pt modelId="{B9CEE42D-027D-4EC1-887E-7F03BF21DB59}" type="pres">
      <dgm:prSet presAssocID="{09ADCDBC-93B1-4CF9-B480-88822981CF4D}" presName="rect3" presStyleLbl="alignAcc1" presStyleIdx="2" presStyleCnt="3"/>
      <dgm:spPr/>
      <dgm:t>
        <a:bodyPr/>
        <a:lstStyle/>
        <a:p>
          <a:endParaRPr lang="ru-RU"/>
        </a:p>
      </dgm:t>
    </dgm:pt>
    <dgm:pt modelId="{15D19DBD-3D38-4E2E-BFD5-20CA021E9EB1}" type="pres">
      <dgm:prSet presAssocID="{A0D0F265-A4EB-490F-8856-59DBF5E668C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2CA51-D408-45A6-9696-B03E11F341D6}" type="pres">
      <dgm:prSet presAssocID="{5970192B-4352-4401-911E-D4A10C70926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C0EC2-B5B7-4719-8D5D-C1469E75AF18}" type="pres">
      <dgm:prSet presAssocID="{09ADCDBC-93B1-4CF9-B480-88822981CF4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E5668E-C854-4395-B9BB-388E495FD75C}" type="presOf" srcId="{09ADCDBC-93B1-4CF9-B480-88822981CF4D}" destId="{103C0EC2-B5B7-4719-8D5D-C1469E75AF18}" srcOrd="1" destOrd="0" presId="urn:microsoft.com/office/officeart/2005/8/layout/target3"/>
    <dgm:cxn modelId="{5B8FBE1C-CB67-420C-AB82-ADDEA455A371}" srcId="{21C94232-0035-48BE-9C96-ABBA0473E992}" destId="{5970192B-4352-4401-911E-D4A10C709262}" srcOrd="1" destOrd="0" parTransId="{DC49251F-FFCA-4E8F-8849-60265C5989F5}" sibTransId="{9C34C232-0992-4FBD-B55A-982670E947C6}"/>
    <dgm:cxn modelId="{AE43149B-7552-41EA-BA18-F4A8B1AB8E53}" type="presOf" srcId="{5970192B-4352-4401-911E-D4A10C709262}" destId="{F722CA51-D408-45A6-9696-B03E11F341D6}" srcOrd="1" destOrd="0" presId="urn:microsoft.com/office/officeart/2005/8/layout/target3"/>
    <dgm:cxn modelId="{9F7B07AD-681A-41CC-B21C-E97225A42D07}" srcId="{21C94232-0035-48BE-9C96-ABBA0473E992}" destId="{09ADCDBC-93B1-4CF9-B480-88822981CF4D}" srcOrd="2" destOrd="0" parTransId="{349D973A-826B-443F-80B8-49C4A9A46E9F}" sibTransId="{C3BEE117-3DB6-4BB8-873E-4A5255F1355F}"/>
    <dgm:cxn modelId="{870E2A10-FD98-4EBD-809A-B38CDF6DBABC}" type="presOf" srcId="{09ADCDBC-93B1-4CF9-B480-88822981CF4D}" destId="{B9CEE42D-027D-4EC1-887E-7F03BF21DB59}" srcOrd="0" destOrd="0" presId="urn:microsoft.com/office/officeart/2005/8/layout/target3"/>
    <dgm:cxn modelId="{1BB92308-FBF6-4603-926F-0A7B8A3035B7}" type="presOf" srcId="{21C94232-0035-48BE-9C96-ABBA0473E992}" destId="{D98BFE87-90C0-4E02-8486-4590180F40EF}" srcOrd="0" destOrd="0" presId="urn:microsoft.com/office/officeart/2005/8/layout/target3"/>
    <dgm:cxn modelId="{A3F42DEC-11CD-43B7-83D8-89CE13AF8B57}" srcId="{21C94232-0035-48BE-9C96-ABBA0473E992}" destId="{A0D0F265-A4EB-490F-8856-59DBF5E668C2}" srcOrd="0" destOrd="0" parTransId="{79CDF143-8151-496D-A61E-FAE240402A04}" sibTransId="{9F3C076E-DFEB-4BAC-AA1C-37C3FFCE1C29}"/>
    <dgm:cxn modelId="{6A861DBF-E6C3-4C84-AF95-A50C2DFD13FF}" type="presOf" srcId="{A0D0F265-A4EB-490F-8856-59DBF5E668C2}" destId="{2A28F138-1858-40C4-B36B-643FFB8E6141}" srcOrd="0" destOrd="0" presId="urn:microsoft.com/office/officeart/2005/8/layout/target3"/>
    <dgm:cxn modelId="{98770F79-1676-4F8A-B008-20A720F0AB20}" type="presOf" srcId="{A0D0F265-A4EB-490F-8856-59DBF5E668C2}" destId="{15D19DBD-3D38-4E2E-BFD5-20CA021E9EB1}" srcOrd="1" destOrd="0" presId="urn:microsoft.com/office/officeart/2005/8/layout/target3"/>
    <dgm:cxn modelId="{91A52690-C2B2-4E2C-92CE-8F3D6187954F}" type="presOf" srcId="{5970192B-4352-4401-911E-D4A10C709262}" destId="{D30D4523-1D14-4C32-B10A-59293B640B69}" srcOrd="0" destOrd="0" presId="urn:microsoft.com/office/officeart/2005/8/layout/target3"/>
    <dgm:cxn modelId="{55E2792B-566F-4F42-B5DA-2E9515926201}" type="presParOf" srcId="{D98BFE87-90C0-4E02-8486-4590180F40EF}" destId="{6F538FF5-25A1-48FD-B177-CAF54C4D703D}" srcOrd="0" destOrd="0" presId="urn:microsoft.com/office/officeart/2005/8/layout/target3"/>
    <dgm:cxn modelId="{5026AC97-2788-4C9D-97EF-619E2FA9B2A2}" type="presParOf" srcId="{D98BFE87-90C0-4E02-8486-4590180F40EF}" destId="{EBD4FAE3-C727-494B-9D21-F772CB5BAED2}" srcOrd="1" destOrd="0" presId="urn:microsoft.com/office/officeart/2005/8/layout/target3"/>
    <dgm:cxn modelId="{6FCFD408-01B1-462F-81FC-2D5C92A4F011}" type="presParOf" srcId="{D98BFE87-90C0-4E02-8486-4590180F40EF}" destId="{2A28F138-1858-40C4-B36B-643FFB8E6141}" srcOrd="2" destOrd="0" presId="urn:microsoft.com/office/officeart/2005/8/layout/target3"/>
    <dgm:cxn modelId="{7CCCC4DA-6365-44C6-85DD-213032A7E534}" type="presParOf" srcId="{D98BFE87-90C0-4E02-8486-4590180F40EF}" destId="{0DE5CFE5-5EAE-474F-A87D-D7C323DBD532}" srcOrd="3" destOrd="0" presId="urn:microsoft.com/office/officeart/2005/8/layout/target3"/>
    <dgm:cxn modelId="{792D0A02-2E13-4066-A4BB-443B7484464D}" type="presParOf" srcId="{D98BFE87-90C0-4E02-8486-4590180F40EF}" destId="{6687178E-6D87-4872-B794-9C1260E7B202}" srcOrd="4" destOrd="0" presId="urn:microsoft.com/office/officeart/2005/8/layout/target3"/>
    <dgm:cxn modelId="{CFD7BA7A-4DD1-45E7-8F94-4EE0D48422E4}" type="presParOf" srcId="{D98BFE87-90C0-4E02-8486-4590180F40EF}" destId="{D30D4523-1D14-4C32-B10A-59293B640B69}" srcOrd="5" destOrd="0" presId="urn:microsoft.com/office/officeart/2005/8/layout/target3"/>
    <dgm:cxn modelId="{73925A6A-4EA0-4DD2-B1CF-0E0B28D959FE}" type="presParOf" srcId="{D98BFE87-90C0-4E02-8486-4590180F40EF}" destId="{E4077B86-B928-4321-B655-69C4869C9A6B}" srcOrd="6" destOrd="0" presId="urn:microsoft.com/office/officeart/2005/8/layout/target3"/>
    <dgm:cxn modelId="{5242FA21-7B96-49A9-A453-B8845EF0BDA2}" type="presParOf" srcId="{D98BFE87-90C0-4E02-8486-4590180F40EF}" destId="{B03049D6-1CDD-48D2-9E5E-7C10A2CE272B}" srcOrd="7" destOrd="0" presId="urn:microsoft.com/office/officeart/2005/8/layout/target3"/>
    <dgm:cxn modelId="{050CD76C-3888-4BBC-A06B-960A5C94D212}" type="presParOf" srcId="{D98BFE87-90C0-4E02-8486-4590180F40EF}" destId="{B9CEE42D-027D-4EC1-887E-7F03BF21DB59}" srcOrd="8" destOrd="0" presId="urn:microsoft.com/office/officeart/2005/8/layout/target3"/>
    <dgm:cxn modelId="{A84E1506-2398-4088-B8F5-EA008153DE68}" type="presParOf" srcId="{D98BFE87-90C0-4E02-8486-4590180F40EF}" destId="{15D19DBD-3D38-4E2E-BFD5-20CA021E9EB1}" srcOrd="9" destOrd="0" presId="urn:microsoft.com/office/officeart/2005/8/layout/target3"/>
    <dgm:cxn modelId="{CE8ADF64-8A2F-46AB-95CE-3CF42DA1C8BC}" type="presParOf" srcId="{D98BFE87-90C0-4E02-8486-4590180F40EF}" destId="{F722CA51-D408-45A6-9696-B03E11F341D6}" srcOrd="10" destOrd="0" presId="urn:microsoft.com/office/officeart/2005/8/layout/target3"/>
    <dgm:cxn modelId="{CD2D86E5-7BF5-41D5-8B87-62627E16C09D}" type="presParOf" srcId="{D98BFE87-90C0-4E02-8486-4590180F40EF}" destId="{103C0EC2-B5B7-4719-8D5D-C1469E75AF1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9BD75D-187E-4873-94C6-A4E432E0975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08E963-4E15-451F-9533-0FA5E7EE15FB}">
      <dgm:prSet/>
      <dgm:spPr>
        <a:solidFill>
          <a:srgbClr val="FF0000"/>
        </a:solidFill>
      </dgm:spPr>
      <dgm:t>
        <a:bodyPr/>
        <a:lstStyle/>
        <a:p>
          <a:pPr rtl="0"/>
          <a:r>
            <a:rPr lang="uk-UA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Сформулюйте власне розуміння, з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агальногоконтексту епохи Просвітництва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2969B-6F02-468F-9CEC-8E8B0C93E4A5}" type="parTrans" cxnId="{C289A41A-E2FF-4DDA-AC6A-5FD0AFB33AA0}">
      <dgm:prSet/>
      <dgm:spPr/>
      <dgm:t>
        <a:bodyPr/>
        <a:lstStyle/>
        <a:p>
          <a:endParaRPr lang="ru-RU"/>
        </a:p>
      </dgm:t>
    </dgm:pt>
    <dgm:pt modelId="{ECACF450-B451-4212-8065-155E2AA1B0C9}" type="sibTrans" cxnId="{C289A41A-E2FF-4DDA-AC6A-5FD0AFB33AA0}">
      <dgm:prSet/>
      <dgm:spPr/>
      <dgm:t>
        <a:bodyPr/>
        <a:lstStyle/>
        <a:p>
          <a:endParaRPr lang="ru-RU"/>
        </a:p>
      </dgm:t>
    </dgm:pt>
    <dgm:pt modelId="{B5FFA8B9-DA3D-4609-9921-BB915C33E409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Перевірте ваші уявлення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F1786-4E3D-4FAE-BA0A-F71908BD57C6}" type="parTrans" cxnId="{6C216CD1-D03E-40B4-8323-194FDD8991C1}">
      <dgm:prSet/>
      <dgm:spPr/>
      <dgm:t>
        <a:bodyPr/>
        <a:lstStyle/>
        <a:p>
          <a:endParaRPr lang="ru-RU"/>
        </a:p>
      </dgm:t>
    </dgm:pt>
    <dgm:pt modelId="{A0D37E10-EC70-4C2D-B216-E97E9C5A6891}" type="sibTrans" cxnId="{6C216CD1-D03E-40B4-8323-194FDD8991C1}">
      <dgm:prSet/>
      <dgm:spPr/>
      <dgm:t>
        <a:bodyPr/>
        <a:lstStyle/>
        <a:p>
          <a:endParaRPr lang="ru-RU"/>
        </a:p>
      </dgm:t>
    </dgm:pt>
    <dgm:pt modelId="{CAD09D38-CDD8-4923-B7C7-B39BDCB4D9DB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Час. Основні ідеї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F0BA74-4EEC-4D65-8B93-1CC34EEAEAA0}" type="parTrans" cxnId="{FF699166-DD1E-439F-807F-0FE66A38D493}">
      <dgm:prSet/>
      <dgm:spPr/>
      <dgm:t>
        <a:bodyPr/>
        <a:lstStyle/>
        <a:p>
          <a:endParaRPr lang="ru-RU"/>
        </a:p>
      </dgm:t>
    </dgm:pt>
    <dgm:pt modelId="{EEACE7F5-A1BA-4982-8EE1-522B2A9F84BF}" type="sibTrans" cxnId="{FF699166-DD1E-439F-807F-0FE66A38D493}">
      <dgm:prSet/>
      <dgm:spPr/>
      <dgm:t>
        <a:bodyPr/>
        <a:lstStyle/>
        <a:p>
          <a:endParaRPr lang="ru-RU"/>
        </a:p>
      </dgm:t>
    </dgm:pt>
    <dgm:pt modelId="{8D28999A-6740-4EA3-A6E9-91D6DD809B29}" type="pres">
      <dgm:prSet presAssocID="{E89BD75D-187E-4873-94C6-A4E432E0975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10D54-7F20-46B7-A4C1-89D2AF66B4E0}" type="pres">
      <dgm:prSet presAssocID="{E89BD75D-187E-4873-94C6-A4E432E09757}" presName="arrow" presStyleLbl="bgShp" presStyleIdx="0" presStyleCnt="1"/>
      <dgm:spPr/>
    </dgm:pt>
    <dgm:pt modelId="{100DBCCA-61AA-46B2-A5B4-3D85FDF16F49}" type="pres">
      <dgm:prSet presAssocID="{E89BD75D-187E-4873-94C6-A4E432E09757}" presName="linearProcess" presStyleCnt="0"/>
      <dgm:spPr/>
    </dgm:pt>
    <dgm:pt modelId="{A7BF3372-DDBC-4F6D-A222-E77E57F3CF7B}" type="pres">
      <dgm:prSet presAssocID="{DA08E963-4E15-451F-9533-0FA5E7EE15F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EFC3D-FC7D-4E70-96E8-BCA794593E50}" type="pres">
      <dgm:prSet presAssocID="{ECACF450-B451-4212-8065-155E2AA1B0C9}" presName="sibTrans" presStyleCnt="0"/>
      <dgm:spPr/>
    </dgm:pt>
    <dgm:pt modelId="{C44295BB-8E35-49AB-B860-2461FDDE9ED7}" type="pres">
      <dgm:prSet presAssocID="{CAD09D38-CDD8-4923-B7C7-B39BDCB4D9D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5714E-1F50-4E03-A2C0-3F383B6C8A6F}" type="pres">
      <dgm:prSet presAssocID="{EEACE7F5-A1BA-4982-8EE1-522B2A9F84BF}" presName="sibTrans" presStyleCnt="0"/>
      <dgm:spPr/>
    </dgm:pt>
    <dgm:pt modelId="{D50CDA6D-A60E-4A3A-AADE-5339155615B9}" type="pres">
      <dgm:prSet presAssocID="{B5FFA8B9-DA3D-4609-9921-BB915C33E40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05717D-D01A-43E0-A336-A2E213BE38C9}" type="presOf" srcId="{B5FFA8B9-DA3D-4609-9921-BB915C33E409}" destId="{D50CDA6D-A60E-4A3A-AADE-5339155615B9}" srcOrd="0" destOrd="0" presId="urn:microsoft.com/office/officeart/2005/8/layout/hProcess9"/>
    <dgm:cxn modelId="{368CC995-EAEF-4CD8-BB9E-5DCFEB121E16}" type="presOf" srcId="{E89BD75D-187E-4873-94C6-A4E432E09757}" destId="{8D28999A-6740-4EA3-A6E9-91D6DD809B29}" srcOrd="0" destOrd="0" presId="urn:microsoft.com/office/officeart/2005/8/layout/hProcess9"/>
    <dgm:cxn modelId="{C289A41A-E2FF-4DDA-AC6A-5FD0AFB33AA0}" srcId="{E89BD75D-187E-4873-94C6-A4E432E09757}" destId="{DA08E963-4E15-451F-9533-0FA5E7EE15FB}" srcOrd="0" destOrd="0" parTransId="{62F2969B-6F02-468F-9CEC-8E8B0C93E4A5}" sibTransId="{ECACF450-B451-4212-8065-155E2AA1B0C9}"/>
    <dgm:cxn modelId="{6C216CD1-D03E-40B4-8323-194FDD8991C1}" srcId="{E89BD75D-187E-4873-94C6-A4E432E09757}" destId="{B5FFA8B9-DA3D-4609-9921-BB915C33E409}" srcOrd="2" destOrd="0" parTransId="{FD2F1786-4E3D-4FAE-BA0A-F71908BD57C6}" sibTransId="{A0D37E10-EC70-4C2D-B216-E97E9C5A6891}"/>
    <dgm:cxn modelId="{32A12FDD-4AF5-49F4-A4FC-8A66066F87D0}" type="presOf" srcId="{CAD09D38-CDD8-4923-B7C7-B39BDCB4D9DB}" destId="{C44295BB-8E35-49AB-B860-2461FDDE9ED7}" srcOrd="0" destOrd="0" presId="urn:microsoft.com/office/officeart/2005/8/layout/hProcess9"/>
    <dgm:cxn modelId="{FF699166-DD1E-439F-807F-0FE66A38D493}" srcId="{E89BD75D-187E-4873-94C6-A4E432E09757}" destId="{CAD09D38-CDD8-4923-B7C7-B39BDCB4D9DB}" srcOrd="1" destOrd="0" parTransId="{35F0BA74-4EEC-4D65-8B93-1CC34EEAEAA0}" sibTransId="{EEACE7F5-A1BA-4982-8EE1-522B2A9F84BF}"/>
    <dgm:cxn modelId="{39C19433-CE68-4BB0-A5C9-EB526AF0D134}" type="presOf" srcId="{DA08E963-4E15-451F-9533-0FA5E7EE15FB}" destId="{A7BF3372-DDBC-4F6D-A222-E77E57F3CF7B}" srcOrd="0" destOrd="0" presId="urn:microsoft.com/office/officeart/2005/8/layout/hProcess9"/>
    <dgm:cxn modelId="{3611907F-2C43-4BA3-AC16-6BB0C7572265}" type="presParOf" srcId="{8D28999A-6740-4EA3-A6E9-91D6DD809B29}" destId="{4D210D54-7F20-46B7-A4C1-89D2AF66B4E0}" srcOrd="0" destOrd="0" presId="urn:microsoft.com/office/officeart/2005/8/layout/hProcess9"/>
    <dgm:cxn modelId="{8590599F-6452-46AA-85C1-9353E8098120}" type="presParOf" srcId="{8D28999A-6740-4EA3-A6E9-91D6DD809B29}" destId="{100DBCCA-61AA-46B2-A5B4-3D85FDF16F49}" srcOrd="1" destOrd="0" presId="urn:microsoft.com/office/officeart/2005/8/layout/hProcess9"/>
    <dgm:cxn modelId="{F20CDF91-DE46-4F21-8CC6-76B39E502C8A}" type="presParOf" srcId="{100DBCCA-61AA-46B2-A5B4-3D85FDF16F49}" destId="{A7BF3372-DDBC-4F6D-A222-E77E57F3CF7B}" srcOrd="0" destOrd="0" presId="urn:microsoft.com/office/officeart/2005/8/layout/hProcess9"/>
    <dgm:cxn modelId="{3A682D3A-E4B8-419A-B9E9-F2D894E91BB5}" type="presParOf" srcId="{100DBCCA-61AA-46B2-A5B4-3D85FDF16F49}" destId="{615EFC3D-FC7D-4E70-96E8-BCA794593E50}" srcOrd="1" destOrd="0" presId="urn:microsoft.com/office/officeart/2005/8/layout/hProcess9"/>
    <dgm:cxn modelId="{E841D7AE-34C9-44B9-B8D0-BFCF52FEFAAB}" type="presParOf" srcId="{100DBCCA-61AA-46B2-A5B4-3D85FDF16F49}" destId="{C44295BB-8E35-49AB-B860-2461FDDE9ED7}" srcOrd="2" destOrd="0" presId="urn:microsoft.com/office/officeart/2005/8/layout/hProcess9"/>
    <dgm:cxn modelId="{32BA5C85-9BBD-433D-A1B0-65848FF9C89C}" type="presParOf" srcId="{100DBCCA-61AA-46B2-A5B4-3D85FDF16F49}" destId="{1745714E-1F50-4E03-A2C0-3F383B6C8A6F}" srcOrd="3" destOrd="0" presId="urn:microsoft.com/office/officeart/2005/8/layout/hProcess9"/>
    <dgm:cxn modelId="{7EFCE067-4ED7-472B-90EC-C4EDA318CDE7}" type="presParOf" srcId="{100DBCCA-61AA-46B2-A5B4-3D85FDF16F49}" destId="{D50CDA6D-A60E-4A3A-AADE-5339155615B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4ACFC2-294C-49F7-B6E7-235CB0112A8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4E23B7A7-016D-48C3-A99D-6286F3EEF21C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Час: кінець </a:t>
          </a:r>
          <a:r>
            <a:rPr 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XVII — XVIII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століття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C42E0-FE7A-4EDB-8646-735782AE6FEE}" type="parTrans" cxnId="{9859EF1D-99A6-42A3-84BE-29C3EED5120B}">
      <dgm:prSet/>
      <dgm:spPr/>
      <dgm:t>
        <a:bodyPr/>
        <a:lstStyle/>
        <a:p>
          <a:endParaRPr lang="uk-UA"/>
        </a:p>
      </dgm:t>
    </dgm:pt>
    <dgm:pt modelId="{05D3FAEF-2B17-46B8-BBBE-C5EAD53C087A}" type="sibTrans" cxnId="{9859EF1D-99A6-42A3-84BE-29C3EED5120B}">
      <dgm:prSet/>
      <dgm:spPr/>
      <dgm:t>
        <a:bodyPr/>
        <a:lstStyle/>
        <a:p>
          <a:endParaRPr lang="uk-UA"/>
        </a:p>
      </dgm:t>
    </dgm:pt>
    <dgm:pt modelId="{4E0517C8-F46E-4169-9346-0BE96B17179E}">
      <dgm:prSet/>
      <dgm:spPr/>
      <dgm:t>
        <a:bodyPr/>
        <a:lstStyle/>
        <a:p>
          <a:pPr rtl="0"/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Основні ідеї: раціоналізм, наука, гуманізм, права людини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7C66A7-4F94-4D06-9539-9D7E9E197063}" type="parTrans" cxnId="{F9A0C1C6-E7B5-4D82-B589-2E52C07D65D7}">
      <dgm:prSet/>
      <dgm:spPr/>
      <dgm:t>
        <a:bodyPr/>
        <a:lstStyle/>
        <a:p>
          <a:endParaRPr lang="uk-UA"/>
        </a:p>
      </dgm:t>
    </dgm:pt>
    <dgm:pt modelId="{39BF00C2-DEB8-42ED-91EF-0E43F618B47C}" type="sibTrans" cxnId="{F9A0C1C6-E7B5-4D82-B589-2E52C07D65D7}">
      <dgm:prSet/>
      <dgm:spPr/>
      <dgm:t>
        <a:bodyPr/>
        <a:lstStyle/>
        <a:p>
          <a:endParaRPr lang="uk-UA"/>
        </a:p>
      </dgm:t>
    </dgm:pt>
    <dgm:pt modelId="{B6B6B521-8859-40AC-8EF0-FF19E76578C8}">
      <dgm:prSet/>
      <dgm:spPr/>
      <dgm:t>
        <a:bodyPr/>
        <a:lstStyle/>
        <a:p>
          <a:pPr rtl="0"/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Відмова від середньовічних догм, авторитаризму та церкви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CF80C-499C-4776-B4E8-5C2A3DFAF40E}" type="parTrans" cxnId="{D8154161-1B5B-4FD5-8D36-B10C919474F0}">
      <dgm:prSet/>
      <dgm:spPr/>
      <dgm:t>
        <a:bodyPr/>
        <a:lstStyle/>
        <a:p>
          <a:endParaRPr lang="uk-UA"/>
        </a:p>
      </dgm:t>
    </dgm:pt>
    <dgm:pt modelId="{BFE1B215-91D7-4866-931A-80BC9C853E15}" type="sibTrans" cxnId="{D8154161-1B5B-4FD5-8D36-B10C919474F0}">
      <dgm:prSet/>
      <dgm:spPr/>
      <dgm:t>
        <a:bodyPr/>
        <a:lstStyle/>
        <a:p>
          <a:endParaRPr lang="uk-UA"/>
        </a:p>
      </dgm:t>
    </dgm:pt>
    <dgm:pt modelId="{CC763615-C679-4462-869E-069ACE6870B3}" type="pres">
      <dgm:prSet presAssocID="{964ACFC2-294C-49F7-B6E7-235CB0112A8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33D874DB-B79F-41A3-BB84-09BDBDD0B651}" type="pres">
      <dgm:prSet presAssocID="{964ACFC2-294C-49F7-B6E7-235CB0112A8D}" presName="pyramid" presStyleLbl="node1" presStyleIdx="0" presStyleCnt="1"/>
      <dgm:spPr>
        <a:solidFill>
          <a:srgbClr val="92D050"/>
        </a:solidFill>
      </dgm:spPr>
    </dgm:pt>
    <dgm:pt modelId="{27412144-D850-46E3-B821-0AD5CDE89776}" type="pres">
      <dgm:prSet presAssocID="{964ACFC2-294C-49F7-B6E7-235CB0112A8D}" presName="theList" presStyleCnt="0"/>
      <dgm:spPr/>
    </dgm:pt>
    <dgm:pt modelId="{500885EB-0696-41A5-9688-E89637EAC1C1}" type="pres">
      <dgm:prSet presAssocID="{4E23B7A7-016D-48C3-A99D-6286F3EEF21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61BF41-85CE-44AD-97AB-DA003A202ED5}" type="pres">
      <dgm:prSet presAssocID="{4E23B7A7-016D-48C3-A99D-6286F3EEF21C}" presName="aSpace" presStyleCnt="0"/>
      <dgm:spPr/>
    </dgm:pt>
    <dgm:pt modelId="{D9E9C80C-6412-40FF-9720-C494A0427B85}" type="pres">
      <dgm:prSet presAssocID="{4E0517C8-F46E-4169-9346-0BE96B17179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D79DB0-4092-4063-A3E2-F3F1E06B9FE8}" type="pres">
      <dgm:prSet presAssocID="{4E0517C8-F46E-4169-9346-0BE96B17179E}" presName="aSpace" presStyleCnt="0"/>
      <dgm:spPr/>
    </dgm:pt>
    <dgm:pt modelId="{573C34BA-79DE-4732-BD6B-06D310E4598C}" type="pres">
      <dgm:prSet presAssocID="{B6B6B521-8859-40AC-8EF0-FF19E76578C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3C9393-1A22-40CA-8918-F39E38813C0D}" type="pres">
      <dgm:prSet presAssocID="{B6B6B521-8859-40AC-8EF0-FF19E76578C8}" presName="aSpace" presStyleCnt="0"/>
      <dgm:spPr/>
    </dgm:pt>
  </dgm:ptLst>
  <dgm:cxnLst>
    <dgm:cxn modelId="{D8154161-1B5B-4FD5-8D36-B10C919474F0}" srcId="{964ACFC2-294C-49F7-B6E7-235CB0112A8D}" destId="{B6B6B521-8859-40AC-8EF0-FF19E76578C8}" srcOrd="2" destOrd="0" parTransId="{660CF80C-499C-4776-B4E8-5C2A3DFAF40E}" sibTransId="{BFE1B215-91D7-4866-931A-80BC9C853E15}"/>
    <dgm:cxn modelId="{F9A0C1C6-E7B5-4D82-B589-2E52C07D65D7}" srcId="{964ACFC2-294C-49F7-B6E7-235CB0112A8D}" destId="{4E0517C8-F46E-4169-9346-0BE96B17179E}" srcOrd="1" destOrd="0" parTransId="{567C66A7-4F94-4D06-9539-9D7E9E197063}" sibTransId="{39BF00C2-DEB8-42ED-91EF-0E43F618B47C}"/>
    <dgm:cxn modelId="{4252CC5F-B62F-4F8D-ADBB-0AD1E779BCF8}" type="presOf" srcId="{4E23B7A7-016D-48C3-A99D-6286F3EEF21C}" destId="{500885EB-0696-41A5-9688-E89637EAC1C1}" srcOrd="0" destOrd="0" presId="urn:microsoft.com/office/officeart/2005/8/layout/pyramid2"/>
    <dgm:cxn modelId="{9859EF1D-99A6-42A3-84BE-29C3EED5120B}" srcId="{964ACFC2-294C-49F7-B6E7-235CB0112A8D}" destId="{4E23B7A7-016D-48C3-A99D-6286F3EEF21C}" srcOrd="0" destOrd="0" parTransId="{6A8C42E0-FE7A-4EDB-8646-735782AE6FEE}" sibTransId="{05D3FAEF-2B17-46B8-BBBE-C5EAD53C087A}"/>
    <dgm:cxn modelId="{BF6B7DCB-9EBE-4600-9C23-D9D45C25C920}" type="presOf" srcId="{964ACFC2-294C-49F7-B6E7-235CB0112A8D}" destId="{CC763615-C679-4462-869E-069ACE6870B3}" srcOrd="0" destOrd="0" presId="urn:microsoft.com/office/officeart/2005/8/layout/pyramid2"/>
    <dgm:cxn modelId="{C40B1326-8259-4795-AF44-F3D8A443E17E}" type="presOf" srcId="{4E0517C8-F46E-4169-9346-0BE96B17179E}" destId="{D9E9C80C-6412-40FF-9720-C494A0427B85}" srcOrd="0" destOrd="0" presId="urn:microsoft.com/office/officeart/2005/8/layout/pyramid2"/>
    <dgm:cxn modelId="{8ABF7E8B-40E8-49D2-9804-1201CDD0E4C6}" type="presOf" srcId="{B6B6B521-8859-40AC-8EF0-FF19E76578C8}" destId="{573C34BA-79DE-4732-BD6B-06D310E4598C}" srcOrd="0" destOrd="0" presId="urn:microsoft.com/office/officeart/2005/8/layout/pyramid2"/>
    <dgm:cxn modelId="{06AE967A-9F8C-49D2-B076-A919F3612AB8}" type="presParOf" srcId="{CC763615-C679-4462-869E-069ACE6870B3}" destId="{33D874DB-B79F-41A3-BB84-09BDBDD0B651}" srcOrd="0" destOrd="0" presId="urn:microsoft.com/office/officeart/2005/8/layout/pyramid2"/>
    <dgm:cxn modelId="{4F36311F-15D7-4FB8-B52F-B2333C913487}" type="presParOf" srcId="{CC763615-C679-4462-869E-069ACE6870B3}" destId="{27412144-D850-46E3-B821-0AD5CDE89776}" srcOrd="1" destOrd="0" presId="urn:microsoft.com/office/officeart/2005/8/layout/pyramid2"/>
    <dgm:cxn modelId="{D55BAF9E-FF2E-47BB-9C9A-346382019E04}" type="presParOf" srcId="{27412144-D850-46E3-B821-0AD5CDE89776}" destId="{500885EB-0696-41A5-9688-E89637EAC1C1}" srcOrd="0" destOrd="0" presId="urn:microsoft.com/office/officeart/2005/8/layout/pyramid2"/>
    <dgm:cxn modelId="{5D48D0AF-F1D7-4F2C-A3EE-005E516E2186}" type="presParOf" srcId="{27412144-D850-46E3-B821-0AD5CDE89776}" destId="{6A61BF41-85CE-44AD-97AB-DA003A202ED5}" srcOrd="1" destOrd="0" presId="urn:microsoft.com/office/officeart/2005/8/layout/pyramid2"/>
    <dgm:cxn modelId="{8109D23C-B9CD-4864-9A8B-9C0DBFFEB79A}" type="presParOf" srcId="{27412144-D850-46E3-B821-0AD5CDE89776}" destId="{D9E9C80C-6412-40FF-9720-C494A0427B85}" srcOrd="2" destOrd="0" presId="urn:microsoft.com/office/officeart/2005/8/layout/pyramid2"/>
    <dgm:cxn modelId="{51EE3EBA-F96D-4DAD-95CA-9EA49281B4D2}" type="presParOf" srcId="{27412144-D850-46E3-B821-0AD5CDE89776}" destId="{4FD79DB0-4092-4063-A3E2-F3F1E06B9FE8}" srcOrd="3" destOrd="0" presId="urn:microsoft.com/office/officeart/2005/8/layout/pyramid2"/>
    <dgm:cxn modelId="{D71774F0-ABBF-412D-A903-F1DCEEE79838}" type="presParOf" srcId="{27412144-D850-46E3-B821-0AD5CDE89776}" destId="{573C34BA-79DE-4732-BD6B-06D310E4598C}" srcOrd="4" destOrd="0" presId="urn:microsoft.com/office/officeart/2005/8/layout/pyramid2"/>
    <dgm:cxn modelId="{A0030D34-9A9C-4369-A479-DAFA394C95A2}" type="presParOf" srcId="{27412144-D850-46E3-B821-0AD5CDE89776}" destId="{EC3C9393-1A22-40CA-8918-F39E38813C0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770D5D-2A8F-4A9F-B39A-333777BD9E8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58DAC55-EB61-44F3-8FBC-9D12DCBC93B1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спільних європейських цінностей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AB8EC-A40D-4FC2-8FC3-92833307DDDA}" type="parTrans" cxnId="{B45FE973-20FB-49F2-AA78-3A691B2B650D}">
      <dgm:prSet/>
      <dgm:spPr/>
      <dgm:t>
        <a:bodyPr/>
        <a:lstStyle/>
        <a:p>
          <a:endParaRPr lang="uk-UA"/>
        </a:p>
      </dgm:t>
    </dgm:pt>
    <dgm:pt modelId="{282858BB-98A3-4434-A699-D76BAAB4726B}" type="sibTrans" cxnId="{B45FE973-20FB-49F2-AA78-3A691B2B650D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uk-UA"/>
        </a:p>
      </dgm:t>
    </dgm:pt>
    <dgm:pt modelId="{7045C107-DFDC-43F4-A0F2-E075B4B2529C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Роль просвітницьких філософів: Жан-Жак Руссо, Вольтер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66C34-2BBD-4750-A69A-6E313D9B93C1}" type="parTrans" cxnId="{BDAAADCC-7132-43E9-BCC2-BF4945A51523}">
      <dgm:prSet/>
      <dgm:spPr/>
      <dgm:t>
        <a:bodyPr/>
        <a:lstStyle/>
        <a:p>
          <a:endParaRPr lang="uk-UA"/>
        </a:p>
      </dgm:t>
    </dgm:pt>
    <dgm:pt modelId="{2E69D8CF-06F4-47FC-B8A1-6D82D51F3C4C}" type="sibTrans" cxnId="{BDAAADCC-7132-43E9-BCC2-BF4945A51523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uk-UA"/>
        </a:p>
      </dgm:t>
    </dgm:pt>
    <dgm:pt modelId="{ABF5BF48-9222-40E1-9415-C0575AA408A6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Підстави для нових політичних устроїв: демократія, правова держава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B997F-83D2-49EF-8FBE-E58184BDD61A}" type="parTrans" cxnId="{7E8A6B32-4EBA-4708-9F85-687A76A0D107}">
      <dgm:prSet/>
      <dgm:spPr/>
      <dgm:t>
        <a:bodyPr/>
        <a:lstStyle/>
        <a:p>
          <a:endParaRPr lang="uk-UA"/>
        </a:p>
      </dgm:t>
    </dgm:pt>
    <dgm:pt modelId="{6CE055DC-77B8-4335-B25A-DC88AEDD3C64}" type="sibTrans" cxnId="{7E8A6B32-4EBA-4708-9F85-687A76A0D107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uk-UA"/>
        </a:p>
      </dgm:t>
    </dgm:pt>
    <dgm:pt modelId="{805C2F2C-FDB9-4247-879A-8FA4BE3B65DA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націй і держав через спільні риси європейських народів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21224-724B-4ECB-A5DC-944F2CBD62E9}" type="parTrans" cxnId="{9A82AD90-F130-4319-9580-D1985B51C417}">
      <dgm:prSet/>
      <dgm:spPr/>
      <dgm:t>
        <a:bodyPr/>
        <a:lstStyle/>
        <a:p>
          <a:endParaRPr lang="uk-UA"/>
        </a:p>
      </dgm:t>
    </dgm:pt>
    <dgm:pt modelId="{8C1FF1C1-8CB6-402E-B825-179BD2F87B29}" type="sibTrans" cxnId="{9A82AD90-F130-4319-9580-D1985B51C417}">
      <dgm:prSet/>
      <dgm:spPr/>
      <dgm:t>
        <a:bodyPr/>
        <a:lstStyle/>
        <a:p>
          <a:endParaRPr lang="uk-UA"/>
        </a:p>
      </dgm:t>
    </dgm:pt>
    <dgm:pt modelId="{F21227F8-5AE2-4A85-AC86-64974CAA0CB9}" type="pres">
      <dgm:prSet presAssocID="{55770D5D-2A8F-4A9F-B39A-333777BD9E8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069F8A0-2062-4D57-863A-CEF166E2B189}" type="pres">
      <dgm:prSet presAssocID="{55770D5D-2A8F-4A9F-B39A-333777BD9E83}" presName="dummyMaxCanvas" presStyleCnt="0">
        <dgm:presLayoutVars/>
      </dgm:prSet>
      <dgm:spPr/>
    </dgm:pt>
    <dgm:pt modelId="{86DAA167-F870-4D0F-AC5F-35F15E05FC5A}" type="pres">
      <dgm:prSet presAssocID="{55770D5D-2A8F-4A9F-B39A-333777BD9E8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8D0325-AE03-4D51-99B8-1D25B83FBCD7}" type="pres">
      <dgm:prSet presAssocID="{55770D5D-2A8F-4A9F-B39A-333777BD9E8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CD23F8-D5EF-40F7-BF5B-74A239C88A51}" type="pres">
      <dgm:prSet presAssocID="{55770D5D-2A8F-4A9F-B39A-333777BD9E8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5BDF29-E5D1-4F39-880D-D925B0F7D72F}" type="pres">
      <dgm:prSet presAssocID="{55770D5D-2A8F-4A9F-B39A-333777BD9E8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F736DD-841E-42A7-8E32-78D1BB2DDAF7}" type="pres">
      <dgm:prSet presAssocID="{55770D5D-2A8F-4A9F-B39A-333777BD9E8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F7F380-0060-4DA6-9D5B-72BEFC3F1AE8}" type="pres">
      <dgm:prSet presAssocID="{55770D5D-2A8F-4A9F-B39A-333777BD9E8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1EB9B5-C5A5-452B-BE2E-D0DB706A3756}" type="pres">
      <dgm:prSet presAssocID="{55770D5D-2A8F-4A9F-B39A-333777BD9E8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9ED6C6-A839-4492-B361-9241EEC507A2}" type="pres">
      <dgm:prSet presAssocID="{55770D5D-2A8F-4A9F-B39A-333777BD9E8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A41A54-0DBE-49B3-A93D-027B82534899}" type="pres">
      <dgm:prSet presAssocID="{55770D5D-2A8F-4A9F-B39A-333777BD9E8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B0FE0D-2E87-4D6F-BA5A-B62AA9EA3877}" type="pres">
      <dgm:prSet presAssocID="{55770D5D-2A8F-4A9F-B39A-333777BD9E8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BCA9D8-690B-4644-B2E9-66002610F59D}" type="pres">
      <dgm:prSet presAssocID="{55770D5D-2A8F-4A9F-B39A-333777BD9E8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2E833FD-25C5-402C-AF5D-0078F043D06C}" type="presOf" srcId="{ABF5BF48-9222-40E1-9415-C0575AA408A6}" destId="{AEB0FE0D-2E87-4D6F-BA5A-B62AA9EA3877}" srcOrd="1" destOrd="0" presId="urn:microsoft.com/office/officeart/2005/8/layout/vProcess5"/>
    <dgm:cxn modelId="{B45FE973-20FB-49F2-AA78-3A691B2B650D}" srcId="{55770D5D-2A8F-4A9F-B39A-333777BD9E83}" destId="{758DAC55-EB61-44F3-8FBC-9D12DCBC93B1}" srcOrd="0" destOrd="0" parTransId="{56AAB8EC-A40D-4FC2-8FC3-92833307DDDA}" sibTransId="{282858BB-98A3-4434-A699-D76BAAB4726B}"/>
    <dgm:cxn modelId="{F1AC8764-7379-4404-B2B1-CFEE423E4B09}" type="presOf" srcId="{7045C107-DFDC-43F4-A0F2-E075B4B2529C}" destId="{28A41A54-0DBE-49B3-A93D-027B82534899}" srcOrd="1" destOrd="0" presId="urn:microsoft.com/office/officeart/2005/8/layout/vProcess5"/>
    <dgm:cxn modelId="{AC69701D-DA56-461C-A2E1-006B47AB7FB4}" type="presOf" srcId="{758DAC55-EB61-44F3-8FBC-9D12DCBC93B1}" destId="{829ED6C6-A839-4492-B361-9241EEC507A2}" srcOrd="1" destOrd="0" presId="urn:microsoft.com/office/officeart/2005/8/layout/vProcess5"/>
    <dgm:cxn modelId="{9BD8B819-E8E0-4978-8043-643AFFB96875}" type="presOf" srcId="{55770D5D-2A8F-4A9F-B39A-333777BD9E83}" destId="{F21227F8-5AE2-4A85-AC86-64974CAA0CB9}" srcOrd="0" destOrd="0" presId="urn:microsoft.com/office/officeart/2005/8/layout/vProcess5"/>
    <dgm:cxn modelId="{BDAAADCC-7132-43E9-BCC2-BF4945A51523}" srcId="{55770D5D-2A8F-4A9F-B39A-333777BD9E83}" destId="{7045C107-DFDC-43F4-A0F2-E075B4B2529C}" srcOrd="1" destOrd="0" parTransId="{D2B66C34-2BBD-4750-A69A-6E313D9B93C1}" sibTransId="{2E69D8CF-06F4-47FC-B8A1-6D82D51F3C4C}"/>
    <dgm:cxn modelId="{473DD045-573B-45B8-94B0-F79CFB0A3B22}" type="presOf" srcId="{7045C107-DFDC-43F4-A0F2-E075B4B2529C}" destId="{5F8D0325-AE03-4D51-99B8-1D25B83FBCD7}" srcOrd="0" destOrd="0" presId="urn:microsoft.com/office/officeart/2005/8/layout/vProcess5"/>
    <dgm:cxn modelId="{A9652183-4EB8-41F8-A6D7-8E92D420DDA6}" type="presOf" srcId="{282858BB-98A3-4434-A699-D76BAAB4726B}" destId="{46F736DD-841E-42A7-8E32-78D1BB2DDAF7}" srcOrd="0" destOrd="0" presId="urn:microsoft.com/office/officeart/2005/8/layout/vProcess5"/>
    <dgm:cxn modelId="{00E7002D-8B75-4056-8348-87836F3DAF1D}" type="presOf" srcId="{805C2F2C-FDB9-4247-879A-8FA4BE3B65DA}" destId="{43BCA9D8-690B-4644-B2E9-66002610F59D}" srcOrd="1" destOrd="0" presId="urn:microsoft.com/office/officeart/2005/8/layout/vProcess5"/>
    <dgm:cxn modelId="{7E8A6B32-4EBA-4708-9F85-687A76A0D107}" srcId="{55770D5D-2A8F-4A9F-B39A-333777BD9E83}" destId="{ABF5BF48-9222-40E1-9415-C0575AA408A6}" srcOrd="2" destOrd="0" parTransId="{DD1B997F-83D2-49EF-8FBE-E58184BDD61A}" sibTransId="{6CE055DC-77B8-4335-B25A-DC88AEDD3C64}"/>
    <dgm:cxn modelId="{1D7F37CC-FA6E-4133-ADD1-D0B42152FC4F}" type="presOf" srcId="{805C2F2C-FDB9-4247-879A-8FA4BE3B65DA}" destId="{6C5BDF29-E5D1-4F39-880D-D925B0F7D72F}" srcOrd="0" destOrd="0" presId="urn:microsoft.com/office/officeart/2005/8/layout/vProcess5"/>
    <dgm:cxn modelId="{65564067-56CF-491F-AFEC-34F663AAF0E7}" type="presOf" srcId="{758DAC55-EB61-44F3-8FBC-9D12DCBC93B1}" destId="{86DAA167-F870-4D0F-AC5F-35F15E05FC5A}" srcOrd="0" destOrd="0" presId="urn:microsoft.com/office/officeart/2005/8/layout/vProcess5"/>
    <dgm:cxn modelId="{27C07191-E315-4D4C-9C87-050526AF1CD2}" type="presOf" srcId="{ABF5BF48-9222-40E1-9415-C0575AA408A6}" destId="{0BCD23F8-D5EF-40F7-BF5B-74A239C88A51}" srcOrd="0" destOrd="0" presId="urn:microsoft.com/office/officeart/2005/8/layout/vProcess5"/>
    <dgm:cxn modelId="{9A82AD90-F130-4319-9580-D1985B51C417}" srcId="{55770D5D-2A8F-4A9F-B39A-333777BD9E83}" destId="{805C2F2C-FDB9-4247-879A-8FA4BE3B65DA}" srcOrd="3" destOrd="0" parTransId="{92A21224-724B-4ECB-A5DC-944F2CBD62E9}" sibTransId="{8C1FF1C1-8CB6-402E-B825-179BD2F87B29}"/>
    <dgm:cxn modelId="{0772F6FF-7A0C-41D3-B242-7E1810DF9237}" type="presOf" srcId="{2E69D8CF-06F4-47FC-B8A1-6D82D51F3C4C}" destId="{B3F7F380-0060-4DA6-9D5B-72BEFC3F1AE8}" srcOrd="0" destOrd="0" presId="urn:microsoft.com/office/officeart/2005/8/layout/vProcess5"/>
    <dgm:cxn modelId="{91C5BEBE-022E-492F-8317-233701228F94}" type="presOf" srcId="{6CE055DC-77B8-4335-B25A-DC88AEDD3C64}" destId="{F91EB9B5-C5A5-452B-BE2E-D0DB706A3756}" srcOrd="0" destOrd="0" presId="urn:microsoft.com/office/officeart/2005/8/layout/vProcess5"/>
    <dgm:cxn modelId="{F6DF683A-ACE9-4903-B091-2FBB3082FF77}" type="presParOf" srcId="{F21227F8-5AE2-4A85-AC86-64974CAA0CB9}" destId="{6069F8A0-2062-4D57-863A-CEF166E2B189}" srcOrd="0" destOrd="0" presId="urn:microsoft.com/office/officeart/2005/8/layout/vProcess5"/>
    <dgm:cxn modelId="{20D6CE72-B205-4754-A5DC-67118817AA30}" type="presParOf" srcId="{F21227F8-5AE2-4A85-AC86-64974CAA0CB9}" destId="{86DAA167-F870-4D0F-AC5F-35F15E05FC5A}" srcOrd="1" destOrd="0" presId="urn:microsoft.com/office/officeart/2005/8/layout/vProcess5"/>
    <dgm:cxn modelId="{329E277F-65CF-488E-AEC5-8E85148147D4}" type="presParOf" srcId="{F21227F8-5AE2-4A85-AC86-64974CAA0CB9}" destId="{5F8D0325-AE03-4D51-99B8-1D25B83FBCD7}" srcOrd="2" destOrd="0" presId="urn:microsoft.com/office/officeart/2005/8/layout/vProcess5"/>
    <dgm:cxn modelId="{319ACE95-4047-499F-82A2-5A66657301C2}" type="presParOf" srcId="{F21227F8-5AE2-4A85-AC86-64974CAA0CB9}" destId="{0BCD23F8-D5EF-40F7-BF5B-74A239C88A51}" srcOrd="3" destOrd="0" presId="urn:microsoft.com/office/officeart/2005/8/layout/vProcess5"/>
    <dgm:cxn modelId="{95D53004-9C31-4D63-A464-ABBDD37279B9}" type="presParOf" srcId="{F21227F8-5AE2-4A85-AC86-64974CAA0CB9}" destId="{6C5BDF29-E5D1-4F39-880D-D925B0F7D72F}" srcOrd="4" destOrd="0" presId="urn:microsoft.com/office/officeart/2005/8/layout/vProcess5"/>
    <dgm:cxn modelId="{D75F1DB0-9DD7-4214-A126-37E6AC967C9B}" type="presParOf" srcId="{F21227F8-5AE2-4A85-AC86-64974CAA0CB9}" destId="{46F736DD-841E-42A7-8E32-78D1BB2DDAF7}" srcOrd="5" destOrd="0" presId="urn:microsoft.com/office/officeart/2005/8/layout/vProcess5"/>
    <dgm:cxn modelId="{C05811CB-4ACB-4B1B-A03E-6908C41C1B99}" type="presParOf" srcId="{F21227F8-5AE2-4A85-AC86-64974CAA0CB9}" destId="{B3F7F380-0060-4DA6-9D5B-72BEFC3F1AE8}" srcOrd="6" destOrd="0" presId="urn:microsoft.com/office/officeart/2005/8/layout/vProcess5"/>
    <dgm:cxn modelId="{20F76618-4482-4B68-87E4-3B323162F2AF}" type="presParOf" srcId="{F21227F8-5AE2-4A85-AC86-64974CAA0CB9}" destId="{F91EB9B5-C5A5-452B-BE2E-D0DB706A3756}" srcOrd="7" destOrd="0" presId="urn:microsoft.com/office/officeart/2005/8/layout/vProcess5"/>
    <dgm:cxn modelId="{C71EB6A3-DBC2-413B-AF1F-16C71486ACD4}" type="presParOf" srcId="{F21227F8-5AE2-4A85-AC86-64974CAA0CB9}" destId="{829ED6C6-A839-4492-B361-9241EEC507A2}" srcOrd="8" destOrd="0" presId="urn:microsoft.com/office/officeart/2005/8/layout/vProcess5"/>
    <dgm:cxn modelId="{0A500042-0A6E-4D1F-A0DF-EBCBF07AA6E3}" type="presParOf" srcId="{F21227F8-5AE2-4A85-AC86-64974CAA0CB9}" destId="{28A41A54-0DBE-49B3-A93D-027B82534899}" srcOrd="9" destOrd="0" presId="urn:microsoft.com/office/officeart/2005/8/layout/vProcess5"/>
    <dgm:cxn modelId="{760694C5-FE92-4E67-8D85-E9427C16A954}" type="presParOf" srcId="{F21227F8-5AE2-4A85-AC86-64974CAA0CB9}" destId="{AEB0FE0D-2E87-4D6F-BA5A-B62AA9EA3877}" srcOrd="10" destOrd="0" presId="urn:microsoft.com/office/officeart/2005/8/layout/vProcess5"/>
    <dgm:cxn modelId="{53182AB4-F8B8-43D6-B7F4-AB3A2919BED9}" type="presParOf" srcId="{F21227F8-5AE2-4A85-AC86-64974CAA0CB9}" destId="{43BCA9D8-690B-4644-B2E9-66002610F59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73B698-EAF5-4991-BCE9-11F3A9F3E2D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BAEA895-9E36-4F1A-AE0F-501E2FFAFA62}">
      <dgm:prSet custT="1"/>
      <dgm:spPr/>
      <dgm:t>
        <a:bodyPr/>
        <a:lstStyle/>
        <a:p>
          <a:pPr rtl="0"/>
          <a:r>
            <a:rPr lang="uk-UA" sz="1200" b="1" dirty="0" smtClean="0"/>
            <a:t>ІДЕЇ ПРОСВІТНИЦТВА &amp; ФРАНЦУЗЬКА РЕВОЛЮЦІЯ</a:t>
          </a:r>
          <a:endParaRPr lang="uk-UA" sz="1200" b="1" dirty="0"/>
        </a:p>
      </dgm:t>
    </dgm:pt>
    <dgm:pt modelId="{D30D06B7-9429-4BE7-B6A7-38DBB40B5CF2}" type="parTrans" cxnId="{B8A5E45A-2232-4EB7-BCE1-CDD35C75B4D6}">
      <dgm:prSet/>
      <dgm:spPr/>
      <dgm:t>
        <a:bodyPr/>
        <a:lstStyle/>
        <a:p>
          <a:endParaRPr lang="uk-UA"/>
        </a:p>
      </dgm:t>
    </dgm:pt>
    <dgm:pt modelId="{37A70708-8721-455B-8BDC-7B10E595AD37}" type="sibTrans" cxnId="{B8A5E45A-2232-4EB7-BCE1-CDD35C75B4D6}">
      <dgm:prSet/>
      <dgm:spPr/>
      <dgm:t>
        <a:bodyPr/>
        <a:lstStyle/>
        <a:p>
          <a:endParaRPr lang="uk-UA"/>
        </a:p>
      </dgm:t>
    </dgm:pt>
    <dgm:pt modelId="{F558E0DB-413B-452B-8CB5-D058D39DBE63}">
      <dgm:prSet custT="1"/>
      <dgm:spPr/>
      <dgm:t>
        <a:bodyPr/>
        <a:lstStyle/>
        <a:p>
          <a:pPr rtl="0"/>
          <a:r>
            <a:rPr lang="uk-UA" sz="1200" b="1" dirty="0" smtClean="0"/>
            <a:t>ЗМІНИ В ПОЛІТИЧНИХ СТРУКТУРАХ: ДЕМОКРАТИЗАЦІЯ, ПРАВОВА ДЕРЖАВА</a:t>
          </a:r>
          <a:endParaRPr lang="uk-UA" sz="1200" b="1" dirty="0"/>
        </a:p>
      </dgm:t>
    </dgm:pt>
    <dgm:pt modelId="{10EEC332-1622-4D9E-8221-072B4A101362}" type="parTrans" cxnId="{7B23FD37-691E-4A63-AF1D-F41C18EE371D}">
      <dgm:prSet/>
      <dgm:spPr/>
      <dgm:t>
        <a:bodyPr/>
        <a:lstStyle/>
        <a:p>
          <a:endParaRPr lang="uk-UA"/>
        </a:p>
      </dgm:t>
    </dgm:pt>
    <dgm:pt modelId="{47A3F4B4-9CEC-422B-9F01-97EDF27E2761}" type="sibTrans" cxnId="{7B23FD37-691E-4A63-AF1D-F41C18EE371D}">
      <dgm:prSet/>
      <dgm:spPr/>
      <dgm:t>
        <a:bodyPr/>
        <a:lstStyle/>
        <a:p>
          <a:endParaRPr lang="uk-UA"/>
        </a:p>
      </dgm:t>
    </dgm:pt>
    <dgm:pt modelId="{8F2A66B0-3733-4116-AF3C-F08DC738A9C9}">
      <dgm:prSet custT="1"/>
      <dgm:spPr/>
      <dgm:t>
        <a:bodyPr/>
        <a:lstStyle/>
        <a:p>
          <a:pPr rtl="0"/>
          <a:r>
            <a:rPr lang="uk-UA" sz="1200" b="1" dirty="0" smtClean="0"/>
            <a:t>ФОРМУВАННЯ ГРОМАДЯНСЬКИХ НАЦІЙ</a:t>
          </a:r>
          <a:endParaRPr lang="uk-UA" sz="1200" b="1" dirty="0"/>
        </a:p>
      </dgm:t>
    </dgm:pt>
    <dgm:pt modelId="{184EDA78-B2AB-4D63-8C2D-D2F90B2BAE5F}" type="parTrans" cxnId="{88F31C58-449C-40B6-A5A3-FCA129A35240}">
      <dgm:prSet/>
      <dgm:spPr/>
      <dgm:t>
        <a:bodyPr/>
        <a:lstStyle/>
        <a:p>
          <a:endParaRPr lang="uk-UA"/>
        </a:p>
      </dgm:t>
    </dgm:pt>
    <dgm:pt modelId="{B56C9763-D359-42C0-8352-E00E47BFA96E}" type="sibTrans" cxnId="{88F31C58-449C-40B6-A5A3-FCA129A35240}">
      <dgm:prSet/>
      <dgm:spPr/>
      <dgm:t>
        <a:bodyPr/>
        <a:lstStyle/>
        <a:p>
          <a:endParaRPr lang="uk-UA"/>
        </a:p>
      </dgm:t>
    </dgm:pt>
    <dgm:pt modelId="{80297A04-0721-4D60-A806-C90416EBF85C}" type="pres">
      <dgm:prSet presAssocID="{F873B698-EAF5-4991-BCE9-11F3A9F3E2D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4BFD3B11-5415-4C40-B167-635C6BDD40AC}" type="pres">
      <dgm:prSet presAssocID="{FBAEA895-9E36-4F1A-AE0F-501E2FFAFA62}" presName="Accent1" presStyleCnt="0"/>
      <dgm:spPr/>
    </dgm:pt>
    <dgm:pt modelId="{923A30C8-65D9-41D2-BCB2-ADD6937ECF3C}" type="pres">
      <dgm:prSet presAssocID="{FBAEA895-9E36-4F1A-AE0F-501E2FFAFA62}" presName="Accent" presStyleLbl="node1" presStyleIdx="0" presStyleCnt="3"/>
      <dgm:spPr>
        <a:solidFill>
          <a:srgbClr val="00B050"/>
        </a:solidFill>
      </dgm:spPr>
    </dgm:pt>
    <dgm:pt modelId="{3E59288D-6D5E-481A-970D-BC384BBD175B}" type="pres">
      <dgm:prSet presAssocID="{FBAEA895-9E36-4F1A-AE0F-501E2FFAFA6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C0D536-45B2-4CF6-AEFC-AD8838F710EC}" type="pres">
      <dgm:prSet presAssocID="{F558E0DB-413B-452B-8CB5-D058D39DBE63}" presName="Accent2" presStyleCnt="0"/>
      <dgm:spPr/>
    </dgm:pt>
    <dgm:pt modelId="{1DA319CD-2329-4DCE-B4E9-1F1CD855D4DD}" type="pres">
      <dgm:prSet presAssocID="{F558E0DB-413B-452B-8CB5-D058D39DBE63}" presName="Accent" presStyleLbl="node1" presStyleIdx="1" presStyleCnt="3"/>
      <dgm:spPr>
        <a:solidFill>
          <a:srgbClr val="FF0000"/>
        </a:solidFill>
      </dgm:spPr>
    </dgm:pt>
    <dgm:pt modelId="{0CDA682A-E28A-4A13-9A7C-E87C244F3E00}" type="pres">
      <dgm:prSet presAssocID="{F558E0DB-413B-452B-8CB5-D058D39DBE6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D862DC-D90A-4D85-BDB5-194887C6B08E}" type="pres">
      <dgm:prSet presAssocID="{8F2A66B0-3733-4116-AF3C-F08DC738A9C9}" presName="Accent3" presStyleCnt="0"/>
      <dgm:spPr/>
    </dgm:pt>
    <dgm:pt modelId="{E87087AC-F26A-4C2F-877A-52D4860B3548}" type="pres">
      <dgm:prSet presAssocID="{8F2A66B0-3733-4116-AF3C-F08DC738A9C9}" presName="Accent" presStyleLbl="node1" presStyleIdx="2" presStyleCnt="3"/>
      <dgm:spPr>
        <a:solidFill>
          <a:srgbClr val="7030A0"/>
        </a:solidFill>
      </dgm:spPr>
    </dgm:pt>
    <dgm:pt modelId="{FA4BCB93-8A42-4D6B-8AD0-45DC0C403A65}" type="pres">
      <dgm:prSet presAssocID="{8F2A66B0-3733-4116-AF3C-F08DC738A9C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80618A2-BBED-43E2-B5D3-FBFA7D74DCF2}" type="presOf" srcId="{8F2A66B0-3733-4116-AF3C-F08DC738A9C9}" destId="{FA4BCB93-8A42-4D6B-8AD0-45DC0C403A65}" srcOrd="0" destOrd="0" presId="urn:microsoft.com/office/officeart/2009/layout/CircleArrowProcess"/>
    <dgm:cxn modelId="{88F31C58-449C-40B6-A5A3-FCA129A35240}" srcId="{F873B698-EAF5-4991-BCE9-11F3A9F3E2D9}" destId="{8F2A66B0-3733-4116-AF3C-F08DC738A9C9}" srcOrd="2" destOrd="0" parTransId="{184EDA78-B2AB-4D63-8C2D-D2F90B2BAE5F}" sibTransId="{B56C9763-D359-42C0-8352-E00E47BFA96E}"/>
    <dgm:cxn modelId="{17EE4C78-0050-4BC8-BB8E-9466D52719EE}" type="presOf" srcId="{F873B698-EAF5-4991-BCE9-11F3A9F3E2D9}" destId="{80297A04-0721-4D60-A806-C90416EBF85C}" srcOrd="0" destOrd="0" presId="urn:microsoft.com/office/officeart/2009/layout/CircleArrowProcess"/>
    <dgm:cxn modelId="{1C28ED4A-6716-4799-9EC3-4C8CF3228072}" type="presOf" srcId="{FBAEA895-9E36-4F1A-AE0F-501E2FFAFA62}" destId="{3E59288D-6D5E-481A-970D-BC384BBD175B}" srcOrd="0" destOrd="0" presId="urn:microsoft.com/office/officeart/2009/layout/CircleArrowProcess"/>
    <dgm:cxn modelId="{B8A5E45A-2232-4EB7-BCE1-CDD35C75B4D6}" srcId="{F873B698-EAF5-4991-BCE9-11F3A9F3E2D9}" destId="{FBAEA895-9E36-4F1A-AE0F-501E2FFAFA62}" srcOrd="0" destOrd="0" parTransId="{D30D06B7-9429-4BE7-B6A7-38DBB40B5CF2}" sibTransId="{37A70708-8721-455B-8BDC-7B10E595AD37}"/>
    <dgm:cxn modelId="{3E116DFD-3FFD-4F3F-9B97-C089B382E9D3}" type="presOf" srcId="{F558E0DB-413B-452B-8CB5-D058D39DBE63}" destId="{0CDA682A-E28A-4A13-9A7C-E87C244F3E00}" srcOrd="0" destOrd="0" presId="urn:microsoft.com/office/officeart/2009/layout/CircleArrowProcess"/>
    <dgm:cxn modelId="{7B23FD37-691E-4A63-AF1D-F41C18EE371D}" srcId="{F873B698-EAF5-4991-BCE9-11F3A9F3E2D9}" destId="{F558E0DB-413B-452B-8CB5-D058D39DBE63}" srcOrd="1" destOrd="0" parTransId="{10EEC332-1622-4D9E-8221-072B4A101362}" sibTransId="{47A3F4B4-9CEC-422B-9F01-97EDF27E2761}"/>
    <dgm:cxn modelId="{9283E9D4-3C38-42AA-99EB-AB94796F708A}" type="presParOf" srcId="{80297A04-0721-4D60-A806-C90416EBF85C}" destId="{4BFD3B11-5415-4C40-B167-635C6BDD40AC}" srcOrd="0" destOrd="0" presId="urn:microsoft.com/office/officeart/2009/layout/CircleArrowProcess"/>
    <dgm:cxn modelId="{7ABA71D7-9C69-46AA-B373-FA1F433D997C}" type="presParOf" srcId="{4BFD3B11-5415-4C40-B167-635C6BDD40AC}" destId="{923A30C8-65D9-41D2-BCB2-ADD6937ECF3C}" srcOrd="0" destOrd="0" presId="urn:microsoft.com/office/officeart/2009/layout/CircleArrowProcess"/>
    <dgm:cxn modelId="{5D2F4FA5-EB15-4D41-89D3-92A974A821D7}" type="presParOf" srcId="{80297A04-0721-4D60-A806-C90416EBF85C}" destId="{3E59288D-6D5E-481A-970D-BC384BBD175B}" srcOrd="1" destOrd="0" presId="urn:microsoft.com/office/officeart/2009/layout/CircleArrowProcess"/>
    <dgm:cxn modelId="{1DFBD07F-2615-43A0-8B0E-6AAB85113203}" type="presParOf" srcId="{80297A04-0721-4D60-A806-C90416EBF85C}" destId="{B9C0D536-45B2-4CF6-AEFC-AD8838F710EC}" srcOrd="2" destOrd="0" presId="urn:microsoft.com/office/officeart/2009/layout/CircleArrowProcess"/>
    <dgm:cxn modelId="{22CB09D7-E7EB-4438-91B7-703BE87CFFAD}" type="presParOf" srcId="{B9C0D536-45B2-4CF6-AEFC-AD8838F710EC}" destId="{1DA319CD-2329-4DCE-B4E9-1F1CD855D4DD}" srcOrd="0" destOrd="0" presId="urn:microsoft.com/office/officeart/2009/layout/CircleArrowProcess"/>
    <dgm:cxn modelId="{E24EAA17-38A7-4F32-9518-50009319D86A}" type="presParOf" srcId="{80297A04-0721-4D60-A806-C90416EBF85C}" destId="{0CDA682A-E28A-4A13-9A7C-E87C244F3E00}" srcOrd="3" destOrd="0" presId="urn:microsoft.com/office/officeart/2009/layout/CircleArrowProcess"/>
    <dgm:cxn modelId="{1113568D-A899-4E56-BBB8-022EA040DD96}" type="presParOf" srcId="{80297A04-0721-4D60-A806-C90416EBF85C}" destId="{A6D862DC-D90A-4D85-BDB5-194887C6B08E}" srcOrd="4" destOrd="0" presId="urn:microsoft.com/office/officeart/2009/layout/CircleArrowProcess"/>
    <dgm:cxn modelId="{E13BA88C-F999-4365-B598-D36A66DC9F03}" type="presParOf" srcId="{A6D862DC-D90A-4D85-BDB5-194887C6B08E}" destId="{E87087AC-F26A-4C2F-877A-52D4860B3548}" srcOrd="0" destOrd="0" presId="urn:microsoft.com/office/officeart/2009/layout/CircleArrowProcess"/>
    <dgm:cxn modelId="{7DDF2B36-B896-44B9-BD6D-9FC94C55528C}" type="presParOf" srcId="{80297A04-0721-4D60-A806-C90416EBF85C}" destId="{FA4BCB93-8A42-4D6B-8AD0-45DC0C403A65}" srcOrd="5" destOrd="0" presId="urn:microsoft.com/office/officeart/2009/layout/CircleArrowProcess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CBF474-3521-4818-8B6B-FB18C3FB40C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28D93AE-A995-4DBC-9D4A-56D1CCF35820}">
      <dgm:prSet custT="1"/>
      <dgm:spPr/>
      <dgm:t>
        <a:bodyPr/>
        <a:lstStyle/>
        <a:p>
          <a:pPr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ЛІТЕРАТУРИ, </a:t>
          </a:r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МИСТЕЦТВА, НАУКИ, ОСВІТИ</a:t>
          </a:r>
          <a:endParaRPr lang="uk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2D1FD-EC04-4105-983A-6E26AB878376}" type="parTrans" cxnId="{821C87C5-F78E-4C74-839B-2525826ABB38}">
      <dgm:prSet/>
      <dgm:spPr/>
      <dgm:t>
        <a:bodyPr/>
        <a:lstStyle/>
        <a:p>
          <a:endParaRPr lang="uk-UA"/>
        </a:p>
      </dgm:t>
    </dgm:pt>
    <dgm:pt modelId="{FB7CA319-66BB-430B-9CB5-3E8E2FE7100E}" type="sibTrans" cxnId="{821C87C5-F78E-4C74-839B-2525826ABB38}">
      <dgm:prSet/>
      <dgm:spPr>
        <a:solidFill>
          <a:srgbClr val="7030A0"/>
        </a:solidFill>
      </dgm:spPr>
      <dgm:t>
        <a:bodyPr/>
        <a:lstStyle/>
        <a:p>
          <a:endParaRPr lang="uk-UA"/>
        </a:p>
      </dgm:t>
    </dgm:pt>
    <dgm:pt modelId="{F27CE2C9-92C6-4A2B-ADD8-AAC5044E2F69}">
      <dgm:prSet custT="1"/>
      <dgm:spPr/>
      <dgm:t>
        <a:bodyPr/>
        <a:lstStyle/>
        <a:p>
          <a:pPr rtl="0"/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СПІЛЬНА КУЛЬТУРНА ІДЕНТИЧНІСТЬ ЧЕРЕЗ ЕНЦИКЛОПЕДІЇ, ЖУРНАЛИ ТА ПУБЛІЧНІ ДИСКУСІЇ</a:t>
          </a:r>
          <a:endParaRPr lang="uk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EE3F1-EFAF-43A1-998F-CF86045DDE2D}" type="parTrans" cxnId="{A3564499-955D-46EE-885F-B95475FE47C3}">
      <dgm:prSet/>
      <dgm:spPr/>
      <dgm:t>
        <a:bodyPr/>
        <a:lstStyle/>
        <a:p>
          <a:endParaRPr lang="uk-UA"/>
        </a:p>
      </dgm:t>
    </dgm:pt>
    <dgm:pt modelId="{5CAB70CF-CD7E-45FC-915D-4A86B8B541A7}" type="sibTrans" cxnId="{A3564499-955D-46EE-885F-B95475FE47C3}">
      <dgm:prSet/>
      <dgm:spPr/>
      <dgm:t>
        <a:bodyPr/>
        <a:lstStyle/>
        <a:p>
          <a:endParaRPr lang="uk-UA"/>
        </a:p>
      </dgm:t>
    </dgm:pt>
    <dgm:pt modelId="{38680279-7255-4C1D-AD14-9CED5725A461}">
      <dgm:prSet custT="1"/>
      <dgm:spPr/>
      <dgm:t>
        <a:bodyPr/>
        <a:lstStyle/>
        <a:p>
          <a:pPr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БАГАТОНАЦІОНАЛЬНОСТІ ЄВРОПИ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189EE-AF8A-4F3F-9A8E-FFE848E03CEF}" type="parTrans" cxnId="{06B448B1-89C0-4791-BFD0-F0E45A4560D6}">
      <dgm:prSet/>
      <dgm:spPr/>
      <dgm:t>
        <a:bodyPr/>
        <a:lstStyle/>
        <a:p>
          <a:endParaRPr lang="uk-UA"/>
        </a:p>
      </dgm:t>
    </dgm:pt>
    <dgm:pt modelId="{90FE7638-B40F-4DCA-98E3-A69D7AAC3539}" type="sibTrans" cxnId="{06B448B1-89C0-4791-BFD0-F0E45A4560D6}">
      <dgm:prSet/>
      <dgm:spPr>
        <a:solidFill>
          <a:srgbClr val="00B050"/>
        </a:solidFill>
      </dgm:spPr>
      <dgm:t>
        <a:bodyPr/>
        <a:lstStyle/>
        <a:p>
          <a:endParaRPr lang="uk-UA"/>
        </a:p>
      </dgm:t>
    </dgm:pt>
    <dgm:pt modelId="{03F36C23-9628-4DE0-8C71-21D644D6AB46}" type="pres">
      <dgm:prSet presAssocID="{52CBF474-3521-4818-8B6B-FB18C3FB40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9DE0D46-8C27-4683-9891-C12330EA56D3}" type="pres">
      <dgm:prSet presAssocID="{328D93AE-A995-4DBC-9D4A-56D1CCF35820}" presName="dummy" presStyleCnt="0"/>
      <dgm:spPr/>
    </dgm:pt>
    <dgm:pt modelId="{D1BCED7E-FA17-423B-88F2-372DF8BDFDE4}" type="pres">
      <dgm:prSet presAssocID="{328D93AE-A995-4DBC-9D4A-56D1CCF35820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FB1962-03F9-45DC-92C8-22318C835CB7}" type="pres">
      <dgm:prSet presAssocID="{FB7CA319-66BB-430B-9CB5-3E8E2FE7100E}" presName="sibTrans" presStyleLbl="node1" presStyleIdx="0" presStyleCnt="3"/>
      <dgm:spPr/>
      <dgm:t>
        <a:bodyPr/>
        <a:lstStyle/>
        <a:p>
          <a:endParaRPr lang="uk-UA"/>
        </a:p>
      </dgm:t>
    </dgm:pt>
    <dgm:pt modelId="{7DB30343-CBBB-4142-9422-C74BB59B3D5C}" type="pres">
      <dgm:prSet presAssocID="{F27CE2C9-92C6-4A2B-ADD8-AAC5044E2F69}" presName="dummy" presStyleCnt="0"/>
      <dgm:spPr/>
    </dgm:pt>
    <dgm:pt modelId="{8E0E5D31-005F-4B75-B9E2-CC60ABB02AA5}" type="pres">
      <dgm:prSet presAssocID="{F27CE2C9-92C6-4A2B-ADD8-AAC5044E2F69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CBA470-759D-4CF2-AF90-A9BAFD52D6B3}" type="pres">
      <dgm:prSet presAssocID="{5CAB70CF-CD7E-45FC-915D-4A86B8B541A7}" presName="sibTrans" presStyleLbl="node1" presStyleIdx="1" presStyleCnt="3"/>
      <dgm:spPr/>
      <dgm:t>
        <a:bodyPr/>
        <a:lstStyle/>
        <a:p>
          <a:endParaRPr lang="uk-UA"/>
        </a:p>
      </dgm:t>
    </dgm:pt>
    <dgm:pt modelId="{986EA919-2131-488E-AE00-7EC0FCA6D573}" type="pres">
      <dgm:prSet presAssocID="{38680279-7255-4C1D-AD14-9CED5725A461}" presName="dummy" presStyleCnt="0"/>
      <dgm:spPr/>
    </dgm:pt>
    <dgm:pt modelId="{60522D39-9738-452C-84F9-84B388B663AE}" type="pres">
      <dgm:prSet presAssocID="{38680279-7255-4C1D-AD14-9CED5725A461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EDEAEA-A3E9-4A59-A4FA-1DF36E047248}" type="pres">
      <dgm:prSet presAssocID="{90FE7638-B40F-4DCA-98E3-A69D7AAC3539}" presName="sibTrans" presStyleLbl="node1" presStyleIdx="2" presStyleCnt="3" custScaleY="101413"/>
      <dgm:spPr/>
      <dgm:t>
        <a:bodyPr/>
        <a:lstStyle/>
        <a:p>
          <a:endParaRPr lang="uk-UA"/>
        </a:p>
      </dgm:t>
    </dgm:pt>
  </dgm:ptLst>
  <dgm:cxnLst>
    <dgm:cxn modelId="{A3564499-955D-46EE-885F-B95475FE47C3}" srcId="{52CBF474-3521-4818-8B6B-FB18C3FB40CC}" destId="{F27CE2C9-92C6-4A2B-ADD8-AAC5044E2F69}" srcOrd="1" destOrd="0" parTransId="{121EE3F1-EFAF-43A1-998F-CF86045DDE2D}" sibTransId="{5CAB70CF-CD7E-45FC-915D-4A86B8B541A7}"/>
    <dgm:cxn modelId="{7249AA93-8C7B-4EEE-AF24-06ABDA5B9000}" type="presOf" srcId="{90FE7638-B40F-4DCA-98E3-A69D7AAC3539}" destId="{63EDEAEA-A3E9-4A59-A4FA-1DF36E047248}" srcOrd="0" destOrd="0" presId="urn:microsoft.com/office/officeart/2005/8/layout/cycle1"/>
    <dgm:cxn modelId="{0FCA178E-D657-45F2-BB85-7A4CB9601114}" type="presOf" srcId="{328D93AE-A995-4DBC-9D4A-56D1CCF35820}" destId="{D1BCED7E-FA17-423B-88F2-372DF8BDFDE4}" srcOrd="0" destOrd="0" presId="urn:microsoft.com/office/officeart/2005/8/layout/cycle1"/>
    <dgm:cxn modelId="{6FC3095E-DA1E-4ECA-BEB1-32309FB4A385}" type="presOf" srcId="{FB7CA319-66BB-430B-9CB5-3E8E2FE7100E}" destId="{F5FB1962-03F9-45DC-92C8-22318C835CB7}" srcOrd="0" destOrd="0" presId="urn:microsoft.com/office/officeart/2005/8/layout/cycle1"/>
    <dgm:cxn modelId="{719F26B8-799E-4F92-85BA-3003849E03C0}" type="presOf" srcId="{F27CE2C9-92C6-4A2B-ADD8-AAC5044E2F69}" destId="{8E0E5D31-005F-4B75-B9E2-CC60ABB02AA5}" srcOrd="0" destOrd="0" presId="urn:microsoft.com/office/officeart/2005/8/layout/cycle1"/>
    <dgm:cxn modelId="{14E16148-C00F-49CA-A899-7182FD5A2925}" type="presOf" srcId="{52CBF474-3521-4818-8B6B-FB18C3FB40CC}" destId="{03F36C23-9628-4DE0-8C71-21D644D6AB46}" srcOrd="0" destOrd="0" presId="urn:microsoft.com/office/officeart/2005/8/layout/cycle1"/>
    <dgm:cxn modelId="{06B448B1-89C0-4791-BFD0-F0E45A4560D6}" srcId="{52CBF474-3521-4818-8B6B-FB18C3FB40CC}" destId="{38680279-7255-4C1D-AD14-9CED5725A461}" srcOrd="2" destOrd="0" parTransId="{1EB189EE-AF8A-4F3F-9A8E-FFE848E03CEF}" sibTransId="{90FE7638-B40F-4DCA-98E3-A69D7AAC3539}"/>
    <dgm:cxn modelId="{B98DD8AA-6CE6-4D43-B0E5-FAF63CF4BFB7}" type="presOf" srcId="{5CAB70CF-CD7E-45FC-915D-4A86B8B541A7}" destId="{3DCBA470-759D-4CF2-AF90-A9BAFD52D6B3}" srcOrd="0" destOrd="0" presId="urn:microsoft.com/office/officeart/2005/8/layout/cycle1"/>
    <dgm:cxn modelId="{D7CB71AD-6990-44A4-8962-8457445958E5}" type="presOf" srcId="{38680279-7255-4C1D-AD14-9CED5725A461}" destId="{60522D39-9738-452C-84F9-84B388B663AE}" srcOrd="0" destOrd="0" presId="urn:microsoft.com/office/officeart/2005/8/layout/cycle1"/>
    <dgm:cxn modelId="{821C87C5-F78E-4C74-839B-2525826ABB38}" srcId="{52CBF474-3521-4818-8B6B-FB18C3FB40CC}" destId="{328D93AE-A995-4DBC-9D4A-56D1CCF35820}" srcOrd="0" destOrd="0" parTransId="{4DD2D1FD-EC04-4105-983A-6E26AB878376}" sibTransId="{FB7CA319-66BB-430B-9CB5-3E8E2FE7100E}"/>
    <dgm:cxn modelId="{7CB33D99-24FA-4120-8DB8-49049A0C13D2}" type="presParOf" srcId="{03F36C23-9628-4DE0-8C71-21D644D6AB46}" destId="{09DE0D46-8C27-4683-9891-C12330EA56D3}" srcOrd="0" destOrd="0" presId="urn:microsoft.com/office/officeart/2005/8/layout/cycle1"/>
    <dgm:cxn modelId="{E1825E20-82FB-439E-A05B-581575CC21E2}" type="presParOf" srcId="{03F36C23-9628-4DE0-8C71-21D644D6AB46}" destId="{D1BCED7E-FA17-423B-88F2-372DF8BDFDE4}" srcOrd="1" destOrd="0" presId="urn:microsoft.com/office/officeart/2005/8/layout/cycle1"/>
    <dgm:cxn modelId="{F6AFAD69-6020-4323-A2A6-FB718BAE60BC}" type="presParOf" srcId="{03F36C23-9628-4DE0-8C71-21D644D6AB46}" destId="{F5FB1962-03F9-45DC-92C8-22318C835CB7}" srcOrd="2" destOrd="0" presId="urn:microsoft.com/office/officeart/2005/8/layout/cycle1"/>
    <dgm:cxn modelId="{72C1D3CE-96B4-42D8-AFE3-5DE632C07A5B}" type="presParOf" srcId="{03F36C23-9628-4DE0-8C71-21D644D6AB46}" destId="{7DB30343-CBBB-4142-9422-C74BB59B3D5C}" srcOrd="3" destOrd="0" presId="urn:microsoft.com/office/officeart/2005/8/layout/cycle1"/>
    <dgm:cxn modelId="{F267CE28-87CE-41E3-9C4A-6F846E8B9714}" type="presParOf" srcId="{03F36C23-9628-4DE0-8C71-21D644D6AB46}" destId="{8E0E5D31-005F-4B75-B9E2-CC60ABB02AA5}" srcOrd="4" destOrd="0" presId="urn:microsoft.com/office/officeart/2005/8/layout/cycle1"/>
    <dgm:cxn modelId="{F303957F-332D-435B-B9F2-6E1DA00A3359}" type="presParOf" srcId="{03F36C23-9628-4DE0-8C71-21D644D6AB46}" destId="{3DCBA470-759D-4CF2-AF90-A9BAFD52D6B3}" srcOrd="5" destOrd="0" presId="urn:microsoft.com/office/officeart/2005/8/layout/cycle1"/>
    <dgm:cxn modelId="{0864136E-D7CD-4EAA-A939-FE4DD631DF5D}" type="presParOf" srcId="{03F36C23-9628-4DE0-8C71-21D644D6AB46}" destId="{986EA919-2131-488E-AE00-7EC0FCA6D573}" srcOrd="6" destOrd="0" presId="urn:microsoft.com/office/officeart/2005/8/layout/cycle1"/>
    <dgm:cxn modelId="{2ACB719D-80AC-4603-9FEC-7956B1CFA302}" type="presParOf" srcId="{03F36C23-9628-4DE0-8C71-21D644D6AB46}" destId="{60522D39-9738-452C-84F9-84B388B663AE}" srcOrd="7" destOrd="0" presId="urn:microsoft.com/office/officeart/2005/8/layout/cycle1"/>
    <dgm:cxn modelId="{0AB27DE7-F2D1-4B2A-9EAE-12E26EC3557D}" type="presParOf" srcId="{03F36C23-9628-4DE0-8C71-21D644D6AB46}" destId="{63EDEAEA-A3E9-4A59-A4FA-1DF36E047248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8B16E-F01B-4074-A861-299945221C5C}">
      <dsp:nvSpPr>
        <dsp:cNvPr id="0" name=""/>
        <dsp:cNvSpPr/>
      </dsp:nvSpPr>
      <dsp:spPr>
        <a:xfrm>
          <a:off x="493" y="1100870"/>
          <a:ext cx="1923429" cy="115405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Гуманізм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" y="1100870"/>
        <a:ext cx="1923429" cy="1154057"/>
      </dsp:txXfrm>
    </dsp:sp>
    <dsp:sp modelId="{6C571F18-3349-4BCA-8159-3211D0D3ADFD}">
      <dsp:nvSpPr>
        <dsp:cNvPr id="0" name=""/>
        <dsp:cNvSpPr/>
      </dsp:nvSpPr>
      <dsp:spPr>
        <a:xfrm>
          <a:off x="2116265" y="1100870"/>
          <a:ext cx="1923429" cy="115405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Антична спадщина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6265" y="1100870"/>
        <a:ext cx="1923429" cy="1154057"/>
      </dsp:txXfrm>
    </dsp:sp>
    <dsp:sp modelId="{7113A344-3BEE-46B8-908B-6A270F891100}">
      <dsp:nvSpPr>
        <dsp:cNvPr id="0" name=""/>
        <dsp:cNvSpPr/>
      </dsp:nvSpPr>
      <dsp:spPr>
        <a:xfrm>
          <a:off x="493" y="2447270"/>
          <a:ext cx="1923429" cy="115405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науки та мистецтва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" y="2447270"/>
        <a:ext cx="1923429" cy="1154057"/>
      </dsp:txXfrm>
    </dsp:sp>
    <dsp:sp modelId="{9E6C2F73-D5FD-42DA-9E91-42F46B828B5D}">
      <dsp:nvSpPr>
        <dsp:cNvPr id="0" name=""/>
        <dsp:cNvSpPr/>
      </dsp:nvSpPr>
      <dsp:spPr>
        <a:xfrm>
          <a:off x="2116265" y="2447270"/>
          <a:ext cx="1923429" cy="115405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політичні ідеї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6265" y="2447270"/>
        <a:ext cx="1923429" cy="11540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5C270-8E8C-4EA7-8B8A-11C031F248E6}">
      <dsp:nvSpPr>
        <dsp:cNvPr id="0" name=""/>
        <dsp:cNvSpPr/>
      </dsp:nvSpPr>
      <dsp:spPr>
        <a:xfrm>
          <a:off x="-5157" y="1290229"/>
          <a:ext cx="2981131" cy="2981131"/>
        </a:xfrm>
        <a:prstGeom prst="pie">
          <a:avLst>
            <a:gd name="adj1" fmla="val 54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FB284-10B6-4A65-9DA0-125CA53B85A3}">
      <dsp:nvSpPr>
        <dsp:cNvPr id="0" name=""/>
        <dsp:cNvSpPr/>
      </dsp:nvSpPr>
      <dsp:spPr>
        <a:xfrm>
          <a:off x="1490565" y="1201630"/>
          <a:ext cx="3477986" cy="2981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Основні аспекти секуляризму: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0565" y="1201630"/>
        <a:ext cx="3477986" cy="633490"/>
      </dsp:txXfrm>
    </dsp:sp>
    <dsp:sp modelId="{9451BE93-8D77-42FA-8A6F-CBFF7B358B30}">
      <dsp:nvSpPr>
        <dsp:cNvPr id="0" name=""/>
        <dsp:cNvSpPr/>
      </dsp:nvSpPr>
      <dsp:spPr>
        <a:xfrm>
          <a:off x="260611" y="1998947"/>
          <a:ext cx="2198584" cy="2198584"/>
        </a:xfrm>
        <a:prstGeom prst="pie">
          <a:avLst>
            <a:gd name="adj1" fmla="val 5400000"/>
            <a:gd name="adj2" fmla="val 1620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A88ED-F7C2-4315-B9CD-160DC70FC4E1}">
      <dsp:nvSpPr>
        <dsp:cNvPr id="0" name=""/>
        <dsp:cNvSpPr/>
      </dsp:nvSpPr>
      <dsp:spPr>
        <a:xfrm>
          <a:off x="1490565" y="2003674"/>
          <a:ext cx="3477986" cy="21985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Політичний секуляризм – нейтралітет держави щодо релігії, відсутність офіційної державної релігії.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0565" y="2003674"/>
        <a:ext cx="3477986" cy="633490"/>
      </dsp:txXfrm>
    </dsp:sp>
    <dsp:sp modelId="{1C0B2C2C-3619-4233-A4AD-6CAF96536FF9}">
      <dsp:nvSpPr>
        <dsp:cNvPr id="0" name=""/>
        <dsp:cNvSpPr/>
      </dsp:nvSpPr>
      <dsp:spPr>
        <a:xfrm>
          <a:off x="782546" y="2637164"/>
          <a:ext cx="1416037" cy="14160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DE7FE-507C-429A-A413-72C21DDD5F52}">
      <dsp:nvSpPr>
        <dsp:cNvPr id="0" name=""/>
        <dsp:cNvSpPr/>
      </dsp:nvSpPr>
      <dsp:spPr>
        <a:xfrm>
          <a:off x="1490565" y="2637164"/>
          <a:ext cx="3477986" cy="14160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Соціальний секуляризм – релігія стає особистою справою людини, не впливаючи на суспільні норми.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0565" y="2637164"/>
        <a:ext cx="3477986" cy="633490"/>
      </dsp:txXfrm>
    </dsp:sp>
    <dsp:sp modelId="{D2F20A26-6082-4DBA-89F9-91F572A58742}">
      <dsp:nvSpPr>
        <dsp:cNvPr id="0" name=""/>
        <dsp:cNvSpPr/>
      </dsp:nvSpPr>
      <dsp:spPr>
        <a:xfrm>
          <a:off x="1173820" y="3270655"/>
          <a:ext cx="633490" cy="633490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329DE-E8B6-4C11-97C9-03A7D2BA3A19}">
      <dsp:nvSpPr>
        <dsp:cNvPr id="0" name=""/>
        <dsp:cNvSpPr/>
      </dsp:nvSpPr>
      <dsp:spPr>
        <a:xfrm>
          <a:off x="1490565" y="3270655"/>
          <a:ext cx="3477986" cy="6334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Філософський секуляризм – раціональне, наукове мислення як основа прийняття рішень.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0565" y="3270655"/>
        <a:ext cx="3477986" cy="633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8B689-CA9C-4B65-A1CA-99342A2DEB28}">
      <dsp:nvSpPr>
        <dsp:cNvPr id="0" name=""/>
        <dsp:cNvSpPr/>
      </dsp:nvSpPr>
      <dsp:spPr>
        <a:xfrm>
          <a:off x="303133" y="0"/>
          <a:ext cx="3435508" cy="3951288"/>
        </a:xfrm>
        <a:prstGeom prst="rightArrow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017E2-4B0F-47FB-A774-BBC5AA56A472}">
      <dsp:nvSpPr>
        <dsp:cNvPr id="0" name=""/>
        <dsp:cNvSpPr/>
      </dsp:nvSpPr>
      <dsp:spPr>
        <a:xfrm>
          <a:off x="4341" y="1185386"/>
          <a:ext cx="1300946" cy="158051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Сформулюйте власне розуміння питань 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48" y="1248893"/>
        <a:ext cx="1173932" cy="1453501"/>
      </dsp:txXfrm>
    </dsp:sp>
    <dsp:sp modelId="{13674561-4375-47CD-939A-D4FAA9909766}">
      <dsp:nvSpPr>
        <dsp:cNvPr id="0" name=""/>
        <dsp:cNvSpPr/>
      </dsp:nvSpPr>
      <dsp:spPr>
        <a:xfrm>
          <a:off x="1370414" y="1185386"/>
          <a:ext cx="1300946" cy="158051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Наведіть приклади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3921" y="1248893"/>
        <a:ext cx="1173932" cy="1453501"/>
      </dsp:txXfrm>
    </dsp:sp>
    <dsp:sp modelId="{27A4B152-FA68-44F6-AE1E-A4E1BCF3DACD}">
      <dsp:nvSpPr>
        <dsp:cNvPr id="0" name=""/>
        <dsp:cNvSpPr/>
      </dsp:nvSpPr>
      <dsp:spPr>
        <a:xfrm>
          <a:off x="2736486" y="1185386"/>
          <a:ext cx="1300946" cy="158051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Перевірте ваші уявлення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9993" y="1248893"/>
        <a:ext cx="1173932" cy="1453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A5B13-849B-4712-B19B-56E9126869C3}">
      <dsp:nvSpPr>
        <dsp:cNvPr id="0" name=""/>
        <dsp:cNvSpPr/>
      </dsp:nvSpPr>
      <dsp:spPr>
        <a:xfrm>
          <a:off x="0" y="824813"/>
          <a:ext cx="4258816" cy="65637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ГУМАНІЗМ ЯК ОСНОВА НОВОГО МИСЛЕННЯ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41" y="856854"/>
        <a:ext cx="4194734" cy="592288"/>
      </dsp:txXfrm>
    </dsp:sp>
    <dsp:sp modelId="{F0E9FD59-1A4A-4880-BAAE-F7DD44021643}">
      <dsp:nvSpPr>
        <dsp:cNvPr id="0" name=""/>
        <dsp:cNvSpPr/>
      </dsp:nvSpPr>
      <dsp:spPr>
        <a:xfrm>
          <a:off x="0" y="1530144"/>
          <a:ext cx="4258816" cy="65637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Ідея, що людина є центром світобудови (антропоцентризм).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41" y="1562185"/>
        <a:ext cx="4194734" cy="592288"/>
      </dsp:txXfrm>
    </dsp:sp>
    <dsp:sp modelId="{BA6840FF-81B0-4ACE-A550-F3549ED8A7D0}">
      <dsp:nvSpPr>
        <dsp:cNvPr id="0" name=""/>
        <dsp:cNvSpPr/>
      </dsp:nvSpPr>
      <dsp:spPr>
        <a:xfrm>
          <a:off x="0" y="2235474"/>
          <a:ext cx="4258816" cy="65637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Сприйняття світу через раціоналізм, досвід і творчість, а не лише релігійну догму.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41" y="2267515"/>
        <a:ext cx="4194734" cy="592288"/>
      </dsp:txXfrm>
    </dsp:sp>
    <dsp:sp modelId="{1230934D-0D75-4C79-B8D8-4B4559A4D971}">
      <dsp:nvSpPr>
        <dsp:cNvPr id="0" name=""/>
        <dsp:cNvSpPr/>
      </dsp:nvSpPr>
      <dsp:spPr>
        <a:xfrm>
          <a:off x="0" y="2940803"/>
          <a:ext cx="4258816" cy="65637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АНТИЧНА СПАДЩИНА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41" y="2972844"/>
        <a:ext cx="4194734" cy="592288"/>
      </dsp:txXfrm>
    </dsp:sp>
    <dsp:sp modelId="{0EE4952B-BD56-40DC-AAEF-1CE17A48F568}">
      <dsp:nvSpPr>
        <dsp:cNvPr id="0" name=""/>
        <dsp:cNvSpPr/>
      </dsp:nvSpPr>
      <dsp:spPr>
        <a:xfrm>
          <a:off x="0" y="3646134"/>
          <a:ext cx="4258816" cy="65637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Відновлення інтересу до греко-римської культури, мистецтва, філософії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41" y="3678175"/>
        <a:ext cx="4194734" cy="592288"/>
      </dsp:txXfrm>
    </dsp:sp>
    <dsp:sp modelId="{087138F4-A7DD-4DC8-A124-4CBEFC2CD859}">
      <dsp:nvSpPr>
        <dsp:cNvPr id="0" name=""/>
        <dsp:cNvSpPr/>
      </dsp:nvSpPr>
      <dsp:spPr>
        <a:xfrm>
          <a:off x="0" y="4351464"/>
          <a:ext cx="4258816" cy="65637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Латинська мова та класичні твори стали основою освіти.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41" y="4383505"/>
        <a:ext cx="4194734" cy="592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38FF5-25A1-48FD-B177-CAF54C4D703D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8F138-1858-40C4-B36B-643FFB8E6141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Вплив на формування європейської ідентичності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2981" y="0"/>
        <a:ext cx="5966618" cy="1357791"/>
      </dsp:txXfrm>
    </dsp:sp>
    <dsp:sp modelId="{6687178E-6D87-4872-B794-9C1260E7B202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D4523-1D14-4C32-B10A-59293B640B69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Відродження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GB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XIV–XVI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ст.) 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підкреслило повернення до античної спадщини, індивідуалізму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 науки.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2981" y="1357791"/>
        <a:ext cx="5966618" cy="1357787"/>
      </dsp:txXfrm>
    </dsp:sp>
    <dsp:sp modelId="{B03049D6-1CDD-48D2-9E5E-7C10A2CE272B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EE42D-027D-4EC1-887E-7F03BF21DB59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Реформація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GB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XVI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ст.)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сприяла релігійним та соціальним змінам, які переосмислили роль Церкви та віри у житті людини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2981" y="2715579"/>
        <a:ext cx="5966618" cy="13577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10D54-7F20-46B7-A4C1-89D2AF66B4E0}">
      <dsp:nvSpPr>
        <dsp:cNvPr id="0" name=""/>
        <dsp:cNvSpPr/>
      </dsp:nvSpPr>
      <dsp:spPr>
        <a:xfrm>
          <a:off x="591502" y="0"/>
          <a:ext cx="6703695" cy="57303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F3372-DDBC-4F6D-A222-E77E57F3CF7B}">
      <dsp:nvSpPr>
        <dsp:cNvPr id="0" name=""/>
        <dsp:cNvSpPr/>
      </dsp:nvSpPr>
      <dsp:spPr>
        <a:xfrm>
          <a:off x="8472" y="1719118"/>
          <a:ext cx="2538531" cy="2292158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Сформулюйте власне розуміння, з</a:t>
          </a:r>
          <a:r>
            <a:rPr lang="ru-RU" sz="1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агальногоконтексту епохи Просвітництва</a:t>
          </a:r>
          <a:endParaRPr lang="ru-RU" sz="1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366" y="1831012"/>
        <a:ext cx="2314743" cy="2068370"/>
      </dsp:txXfrm>
    </dsp:sp>
    <dsp:sp modelId="{C44295BB-8E35-49AB-B860-2461FDDE9ED7}">
      <dsp:nvSpPr>
        <dsp:cNvPr id="0" name=""/>
        <dsp:cNvSpPr/>
      </dsp:nvSpPr>
      <dsp:spPr>
        <a:xfrm>
          <a:off x="2674084" y="1719118"/>
          <a:ext cx="2538531" cy="229215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Час. Основні ідеї</a:t>
          </a:r>
          <a:endParaRPr lang="ru-RU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5978" y="1831012"/>
        <a:ext cx="2314743" cy="2068370"/>
      </dsp:txXfrm>
    </dsp:sp>
    <dsp:sp modelId="{D50CDA6D-A60E-4A3A-AADE-5339155615B9}">
      <dsp:nvSpPr>
        <dsp:cNvPr id="0" name=""/>
        <dsp:cNvSpPr/>
      </dsp:nvSpPr>
      <dsp:spPr>
        <a:xfrm>
          <a:off x="5339696" y="1719118"/>
          <a:ext cx="2538531" cy="229215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Перевірте ваші уявлення</a:t>
          </a:r>
          <a:endParaRPr lang="ru-RU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1590" y="1831012"/>
        <a:ext cx="2314743" cy="20683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874DB-B79F-41A3-BB84-09BDBDD0B651}">
      <dsp:nvSpPr>
        <dsp:cNvPr id="0" name=""/>
        <dsp:cNvSpPr/>
      </dsp:nvSpPr>
      <dsp:spPr>
        <a:xfrm>
          <a:off x="0" y="0"/>
          <a:ext cx="3953780" cy="4525963"/>
        </a:xfrm>
        <a:prstGeom prst="triangl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885EB-0696-41A5-9688-E89637EAC1C1}">
      <dsp:nvSpPr>
        <dsp:cNvPr id="0" name=""/>
        <dsp:cNvSpPr/>
      </dsp:nvSpPr>
      <dsp:spPr>
        <a:xfrm>
          <a:off x="1976890" y="455027"/>
          <a:ext cx="2569957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Час: кінець </a:t>
          </a:r>
          <a:r>
            <a:rPr lang="pl-PL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XVII — XVIII 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століття</a:t>
          </a:r>
          <a:endParaRPr lang="uk-UA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190" y="507327"/>
        <a:ext cx="2465357" cy="966780"/>
      </dsp:txXfrm>
    </dsp:sp>
    <dsp:sp modelId="{D9E9C80C-6412-40FF-9720-C494A0427B85}">
      <dsp:nvSpPr>
        <dsp:cNvPr id="0" name=""/>
        <dsp:cNvSpPr/>
      </dsp:nvSpPr>
      <dsp:spPr>
        <a:xfrm>
          <a:off x="1976890" y="1660330"/>
          <a:ext cx="2569957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Основні ідеї: раціоналізм, наука, гуманізм, права людини</a:t>
          </a:r>
          <a:endParaRPr lang="uk-UA" sz="1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190" y="1712630"/>
        <a:ext cx="2465357" cy="966780"/>
      </dsp:txXfrm>
    </dsp:sp>
    <dsp:sp modelId="{573C34BA-79DE-4732-BD6B-06D310E4598C}">
      <dsp:nvSpPr>
        <dsp:cNvPr id="0" name=""/>
        <dsp:cNvSpPr/>
      </dsp:nvSpPr>
      <dsp:spPr>
        <a:xfrm>
          <a:off x="1976890" y="2865632"/>
          <a:ext cx="2569957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Відмова від середньовічних догм, авторитаризму та церкви</a:t>
          </a:r>
          <a:endParaRPr lang="uk-UA" sz="1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190" y="2917932"/>
        <a:ext cx="2465357" cy="966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AA167-F870-4D0F-AC5F-35F15E05FC5A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спільних європейських цінностей</a:t>
          </a:r>
          <a:endParaRPr lang="uk-UA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63" y="29163"/>
        <a:ext cx="5425092" cy="937385"/>
      </dsp:txXfrm>
    </dsp:sp>
    <dsp:sp modelId="{5F8D0325-AE03-4D51-99B8-1D25B83FBCD7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Роль просвітницьких філософів: Жан-Жак Руссо, Вольтер</a:t>
          </a:r>
          <a:endParaRPr lang="uk-UA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546" y="1205913"/>
        <a:ext cx="5326758" cy="937385"/>
      </dsp:txXfrm>
    </dsp:sp>
    <dsp:sp modelId="{0BCD23F8-D5EF-40F7-BF5B-74A239C88A51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Підстави для нових політичних устроїв: демократія, правова держава</a:t>
          </a:r>
          <a:endParaRPr lang="uk-UA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3699" y="2382663"/>
        <a:ext cx="5334987" cy="937385"/>
      </dsp:txXfrm>
    </dsp:sp>
    <dsp:sp modelId="{6C5BDF29-E5D1-4F39-880D-D925B0F7D72F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націй і держав через спільні риси європейських народів</a:t>
          </a:r>
          <a:endParaRPr lang="uk-UA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5083" y="3559414"/>
        <a:ext cx="5326758" cy="937385"/>
      </dsp:txXfrm>
    </dsp:sp>
    <dsp:sp modelId="{46F736DD-841E-42A7-8E32-78D1BB2DDAF7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>
        <a:off x="6082090" y="762624"/>
        <a:ext cx="355966" cy="487027"/>
      </dsp:txXfrm>
    </dsp:sp>
    <dsp:sp modelId="{B3F7F380-0060-4DA6-9D5B-72BEFC3F1AE8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>
        <a:off x="6633473" y="1939375"/>
        <a:ext cx="355966" cy="487027"/>
      </dsp:txXfrm>
    </dsp:sp>
    <dsp:sp modelId="{F91EB9B5-C5A5-452B-BE2E-D0DB706A3756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>
        <a:off x="7176627" y="3116125"/>
        <a:ext cx="355966" cy="4870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A30C8-65D9-41D2-BCB2-ADD6937ECF3C}">
      <dsp:nvSpPr>
        <dsp:cNvPr id="0" name=""/>
        <dsp:cNvSpPr/>
      </dsp:nvSpPr>
      <dsp:spPr>
        <a:xfrm>
          <a:off x="3328097" y="0"/>
          <a:ext cx="2178467" cy="21787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9288D-6D5E-481A-970D-BC384BBD175B}">
      <dsp:nvSpPr>
        <dsp:cNvPr id="0" name=""/>
        <dsp:cNvSpPr/>
      </dsp:nvSpPr>
      <dsp:spPr>
        <a:xfrm>
          <a:off x="3809610" y="786612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ІДЕЇ ПРОСВІТНИЦТВА &amp; ФРАНЦУЗЬКА РЕВОЛЮЦІЯ</a:t>
          </a:r>
          <a:endParaRPr lang="uk-UA" sz="1200" b="1" kern="1200" dirty="0"/>
        </a:p>
      </dsp:txBody>
      <dsp:txXfrm>
        <a:off x="3809610" y="786612"/>
        <a:ext cx="1210532" cy="605121"/>
      </dsp:txXfrm>
    </dsp:sp>
    <dsp:sp modelId="{1DA319CD-2329-4DCE-B4E9-1F1CD855D4DD}">
      <dsp:nvSpPr>
        <dsp:cNvPr id="0" name=""/>
        <dsp:cNvSpPr/>
      </dsp:nvSpPr>
      <dsp:spPr>
        <a:xfrm>
          <a:off x="2723035" y="1251881"/>
          <a:ext cx="2178467" cy="21787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A682A-E28A-4A13-9A7C-E87C244F3E00}">
      <dsp:nvSpPr>
        <dsp:cNvPr id="0" name=""/>
        <dsp:cNvSpPr/>
      </dsp:nvSpPr>
      <dsp:spPr>
        <a:xfrm>
          <a:off x="3207003" y="2045735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ЗМІНИ В ПОЛІТИЧНИХ СТРУКТУРАХ: ДЕМОКРАТИЗАЦІЯ, ПРАВОВА ДЕРЖАВА</a:t>
          </a:r>
          <a:endParaRPr lang="uk-UA" sz="1200" b="1" kern="1200" dirty="0"/>
        </a:p>
      </dsp:txBody>
      <dsp:txXfrm>
        <a:off x="3207003" y="2045735"/>
        <a:ext cx="1210532" cy="605121"/>
      </dsp:txXfrm>
    </dsp:sp>
    <dsp:sp modelId="{E87087AC-F26A-4C2F-877A-52D4860B3548}">
      <dsp:nvSpPr>
        <dsp:cNvPr id="0" name=""/>
        <dsp:cNvSpPr/>
      </dsp:nvSpPr>
      <dsp:spPr>
        <a:xfrm>
          <a:off x="3483146" y="2653572"/>
          <a:ext cx="1871640" cy="18723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BCB93-8A42-4D6B-8AD0-45DC0C403A65}">
      <dsp:nvSpPr>
        <dsp:cNvPr id="0" name=""/>
        <dsp:cNvSpPr/>
      </dsp:nvSpPr>
      <dsp:spPr>
        <a:xfrm>
          <a:off x="3812473" y="3306668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ФОРМУВАННЯ ГРОМАДЯНСЬКИХ НАЦІЙ</a:t>
          </a:r>
          <a:endParaRPr lang="uk-UA" sz="1200" b="1" kern="1200" dirty="0"/>
        </a:p>
      </dsp:txBody>
      <dsp:txXfrm>
        <a:off x="3812473" y="3306668"/>
        <a:ext cx="1210532" cy="6051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CED7E-FA17-423B-88F2-372DF8BDFDE4}">
      <dsp:nvSpPr>
        <dsp:cNvPr id="0" name=""/>
        <dsp:cNvSpPr/>
      </dsp:nvSpPr>
      <dsp:spPr>
        <a:xfrm>
          <a:off x="2805481" y="376403"/>
          <a:ext cx="1669325" cy="166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ЛІТЕРАТУРИ, </a:t>
          </a: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МИСТЕЦТВА, НАУКИ, ОСВІТИ</a:t>
          </a:r>
          <a:endParaRPr lang="uk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5481" y="376403"/>
        <a:ext cx="1669325" cy="1669325"/>
      </dsp:txXfrm>
    </dsp:sp>
    <dsp:sp modelId="{F5FB1962-03F9-45DC-92C8-22318C835CB7}">
      <dsp:nvSpPr>
        <dsp:cNvPr id="0" name=""/>
        <dsp:cNvSpPr/>
      </dsp:nvSpPr>
      <dsp:spPr>
        <a:xfrm>
          <a:off x="265048" y="48558"/>
          <a:ext cx="3944742" cy="3944742"/>
        </a:xfrm>
        <a:prstGeom prst="circularArrow">
          <a:avLst>
            <a:gd name="adj1" fmla="val 8252"/>
            <a:gd name="adj2" fmla="val 576415"/>
            <a:gd name="adj3" fmla="val 2962491"/>
            <a:gd name="adj4" fmla="val 52637"/>
            <a:gd name="adj5" fmla="val 9627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E5D31-005F-4B75-B9E2-CC60ABB02AA5}">
      <dsp:nvSpPr>
        <dsp:cNvPr id="0" name=""/>
        <dsp:cNvSpPr/>
      </dsp:nvSpPr>
      <dsp:spPr>
        <a:xfrm>
          <a:off x="1402757" y="2805993"/>
          <a:ext cx="1669325" cy="166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СПІЛЬНА КУЛЬТУРНА ІДЕНТИЧНІСТЬ ЧЕРЕЗ ЕНЦИКЛОПЕДІЇ, ЖУРНАЛИ ТА ПУБЛІЧНІ ДИСКУСІЇ</a:t>
          </a:r>
          <a:endParaRPr lang="uk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2757" y="2805993"/>
        <a:ext cx="1669325" cy="1669325"/>
      </dsp:txXfrm>
    </dsp:sp>
    <dsp:sp modelId="{3DCBA470-759D-4CF2-AF90-A9BAFD52D6B3}">
      <dsp:nvSpPr>
        <dsp:cNvPr id="0" name=""/>
        <dsp:cNvSpPr/>
      </dsp:nvSpPr>
      <dsp:spPr>
        <a:xfrm>
          <a:off x="265048" y="48558"/>
          <a:ext cx="3944742" cy="3944742"/>
        </a:xfrm>
        <a:prstGeom prst="circularArrow">
          <a:avLst>
            <a:gd name="adj1" fmla="val 8252"/>
            <a:gd name="adj2" fmla="val 576415"/>
            <a:gd name="adj3" fmla="val 10170948"/>
            <a:gd name="adj4" fmla="val 7261094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22D39-9738-452C-84F9-84B388B663AE}">
      <dsp:nvSpPr>
        <dsp:cNvPr id="0" name=""/>
        <dsp:cNvSpPr/>
      </dsp:nvSpPr>
      <dsp:spPr>
        <a:xfrm>
          <a:off x="33" y="376403"/>
          <a:ext cx="1669325" cy="166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БАГАТОНАЦІОНАЛЬНОСТІ ЄВРОПИ</a:t>
          </a:r>
          <a:endParaRPr lang="uk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" y="376403"/>
        <a:ext cx="1669325" cy="1669325"/>
      </dsp:txXfrm>
    </dsp:sp>
    <dsp:sp modelId="{63EDEAEA-A3E9-4A59-A4FA-1DF36E047248}">
      <dsp:nvSpPr>
        <dsp:cNvPr id="0" name=""/>
        <dsp:cNvSpPr/>
      </dsp:nvSpPr>
      <dsp:spPr>
        <a:xfrm>
          <a:off x="265048" y="20688"/>
          <a:ext cx="3944742" cy="4000481"/>
        </a:xfrm>
        <a:prstGeom prst="circularArrow">
          <a:avLst>
            <a:gd name="adj1" fmla="val 8252"/>
            <a:gd name="adj2" fmla="val 576415"/>
            <a:gd name="adj3" fmla="val 16855446"/>
            <a:gd name="adj4" fmla="val 14968138"/>
            <a:gd name="adj5" fmla="val 9627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5329A-101E-469D-8B3E-428EDD794D98}" type="datetimeFigureOut">
              <a:rPr lang="uk-UA" smtClean="0"/>
              <a:t>20.02.2025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045A8-CDA7-4897-A5D2-829E4307B2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0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Амперсанд</a:t>
            </a:r>
            <a:r>
              <a:rPr lang="uk-UA" dirty="0" smtClean="0"/>
              <a:t> (&amp;, іноді - </a:t>
            </a:r>
            <a:r>
              <a:rPr lang="uk-UA" dirty="0" err="1" smtClean="0"/>
              <a:t>амперсенд</a:t>
            </a:r>
            <a:r>
              <a:rPr lang="uk-UA" dirty="0" smtClean="0"/>
              <a:t>; англ. </a:t>
            </a:r>
            <a:r>
              <a:rPr lang="pl-PL" dirty="0" smtClean="0"/>
              <a:t>ampersand) - </a:t>
            </a:r>
            <a:r>
              <a:rPr lang="uk-UA" dirty="0" smtClean="0"/>
              <a:t>логограма, що замінює союз "і".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45A8-CDA7-4897-A5D2-829E4307B24E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096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uk-U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45A8-CDA7-4897-A5D2-829E4307B24E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41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64910" y="-2680315"/>
            <a:ext cx="3083304" cy="411107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63619" y="6000572"/>
            <a:ext cx="2685885" cy="358117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 rot="1578904">
            <a:off x="5085877" y="-131260"/>
            <a:ext cx="3308596" cy="753959"/>
          </a:xfrm>
          <a:custGeom>
            <a:avLst/>
            <a:gdLst/>
            <a:ahLst/>
            <a:cxnLst/>
            <a:rect l="l" t="t" r="r" b="b"/>
            <a:pathLst>
              <a:path w="6617191" h="1130938">
                <a:moveTo>
                  <a:pt x="0" y="0"/>
                </a:moveTo>
                <a:lnTo>
                  <a:pt x="6617191" y="0"/>
                </a:lnTo>
                <a:lnTo>
                  <a:pt x="6617191" y="1130938"/>
                </a:lnTo>
                <a:lnTo>
                  <a:pt x="0" y="1130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567649">
            <a:off x="23565" y="5326989"/>
            <a:ext cx="3690866" cy="1347166"/>
          </a:xfrm>
          <a:custGeom>
            <a:avLst/>
            <a:gdLst/>
            <a:ahLst/>
            <a:cxnLst/>
            <a:rect l="l" t="t" r="r" b="b"/>
            <a:pathLst>
              <a:path w="7381732" h="2020749">
                <a:moveTo>
                  <a:pt x="0" y="0"/>
                </a:moveTo>
                <a:lnTo>
                  <a:pt x="7381732" y="0"/>
                </a:lnTo>
                <a:lnTo>
                  <a:pt x="7381732" y="2020749"/>
                </a:lnTo>
                <a:lnTo>
                  <a:pt x="0" y="2020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413752" y="269903"/>
            <a:ext cx="2316497" cy="2583091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9572"/>
            </a:stretch>
          </a:blipFill>
        </p:spPr>
      </p:sp>
      <p:sp>
        <p:nvSpPr>
          <p:cNvPr id="12" name="Freeform 12" descr="Изображение выглядит как текст  Автоматически созданное описание"/>
          <p:cNvSpPr/>
          <p:nvPr/>
        </p:nvSpPr>
        <p:spPr>
          <a:xfrm>
            <a:off x="3580275" y="4832957"/>
            <a:ext cx="1983450" cy="783900"/>
          </a:xfrm>
          <a:custGeom>
            <a:avLst/>
            <a:gdLst/>
            <a:ahLst/>
            <a:cxnLst/>
            <a:rect l="l" t="t" r="r" b="b"/>
            <a:pathLst>
              <a:path w="3966899" h="1175850">
                <a:moveTo>
                  <a:pt x="0" y="0"/>
                </a:moveTo>
                <a:lnTo>
                  <a:pt x="3966900" y="0"/>
                </a:lnTo>
                <a:lnTo>
                  <a:pt x="3966900" y="1175850"/>
                </a:lnTo>
                <a:lnTo>
                  <a:pt x="0" y="11758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653" t="-10" r="-39730" b="-10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029523" y="5693867"/>
            <a:ext cx="308495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"/>
              </a:lnSpc>
            </a:pPr>
            <a:r>
              <a:rPr lang="en-US" sz="1100" b="1" spc="1" dirty="0">
                <a:solidFill>
                  <a:srgbClr val="446AA3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ERASMUS-JMO-2024-HEI-TCH-RSCH</a:t>
            </a:r>
          </a:p>
          <a:p>
            <a:pPr algn="ctr">
              <a:lnSpc>
                <a:spcPts val="1334"/>
              </a:lnSpc>
            </a:pPr>
            <a:r>
              <a:rPr lang="en-US" sz="1100" b="1" spc="1" dirty="0">
                <a:solidFill>
                  <a:srgbClr val="446AA3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Project number: 101176663</a:t>
            </a:r>
          </a:p>
          <a:p>
            <a:pPr algn="ctr">
              <a:lnSpc>
                <a:spcPts val="1334"/>
              </a:lnSpc>
            </a:pPr>
            <a:r>
              <a:rPr lang="en-US" sz="1100" spc="1" dirty="0">
                <a:solidFill>
                  <a:srgbClr val="446AA3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 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999014" y="-1050481"/>
            <a:ext cx="6410500" cy="854733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934" y="5085183"/>
            <a:ext cx="946627" cy="85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11485" y="2828836"/>
            <a:ext cx="7595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ІДЕНТИЧНІСТЬ В АКСІОЛОГІЧНИХ СИСТЕМАХ ЄВРОПЕЙСЬКОГО ВІДРОДЖЕННЯ/РЕФОРМАЦІЇ/ПРОСВІТНИЦТВА </a:t>
            </a:r>
          </a:p>
        </p:txBody>
      </p:sp>
    </p:spTree>
    <p:extLst>
      <p:ext uri="{BB962C8B-B14F-4D97-AF65-F5344CB8AC3E}">
        <p14:creationId xmlns:p14="http://schemas.microsoft.com/office/powerpoint/2010/main" val="6445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Біржи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628802"/>
            <a:ext cx="5432151" cy="15990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XVII ст. майже кожне торгове місто мало свою біржу.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будинку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амстердамської біржі був напис: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11560" y="2996952"/>
            <a:ext cx="5040560" cy="158417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"ДЛЯ ПОТРЕБ КУПЦІВ УСІХ НАЦІЙ І МОВ"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595"/>
            <a:ext cx="1831750" cy="1296144"/>
          </a:xfrm>
          <a:prstGeom prst="rect">
            <a:avLst/>
          </a:prstGeom>
        </p:spPr>
      </p:pic>
      <p:sp>
        <p:nvSpPr>
          <p:cNvPr id="7" name="Выноска со стрелкой вверх 6"/>
          <p:cNvSpPr/>
          <p:nvPr/>
        </p:nvSpPr>
        <p:spPr>
          <a:xfrm>
            <a:off x="245806" y="4365104"/>
            <a:ext cx="8718682" cy="226183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628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ідея економічного космополітизму, втілена в Амстердамській біржі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століття, вплинула на формування європейської ідентичності: чи сприяла вона інтеграції європейських народів, чи, навпаки, підкреслювала конкуренцію та національні розбіжності?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80" y="116538"/>
            <a:ext cx="3321038" cy="446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3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82" y="260648"/>
            <a:ext cx="7308570" cy="135416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 ШТУРМ:</a:t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ГЕОГРАФІЧНІ </a:t>
            </a: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 ТА ЇХ ВПЛИВ НА ЄВРОПУ ТА ЄВРОПЕЙЦІВ</a:t>
            </a:r>
            <a:endParaRPr lang="ru-RU" sz="27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95936" y="1844824"/>
            <a:ext cx="5040560" cy="446449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1600" dirty="0" smtClean="0"/>
              <a:t>Чи можна вважати колоніальну експансію формою європейського об’єднання через спільну мету?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Як </a:t>
            </a:r>
            <a:r>
              <a:rPr lang="uk-UA" sz="1600" dirty="0" smtClean="0"/>
              <a:t>поява колоніальних імперій змінила уявлення про роль Європи у світі?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600" dirty="0" smtClean="0"/>
              <a:t>Як контакти з іншими цивілізаціями змінили європейські уявлення про себе?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600" dirty="0" smtClean="0"/>
              <a:t>Як </a:t>
            </a:r>
            <a:r>
              <a:rPr lang="uk-UA" sz="1600" dirty="0"/>
              <a:t>християнські місії в колоніях вплинули на уявлення європейців про їхню роль як “носіїв цивілізації</a:t>
            </a:r>
            <a:r>
              <a:rPr lang="uk-UA" sz="1600" dirty="0" smtClean="0"/>
              <a:t>”?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Як </a:t>
            </a:r>
            <a:r>
              <a:rPr lang="uk-UA" sz="1600" dirty="0" smtClean="0"/>
              <a:t>зростання знань про інші культури вплинуло на самоусвідомлення європейців?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600" dirty="0" smtClean="0"/>
              <a:t>Чи </a:t>
            </a:r>
            <a:r>
              <a:rPr lang="uk-UA" sz="1600" dirty="0"/>
              <a:t>можна вважати Великі географічні відкриття початком глобалізації європейської культури?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600" dirty="0"/>
              <a:t> </a:t>
            </a:r>
            <a:r>
              <a:rPr lang="uk-UA" sz="1600" dirty="0" smtClean="0"/>
              <a:t>Як </a:t>
            </a:r>
            <a:r>
              <a:rPr lang="uk-UA" sz="1600" dirty="0"/>
              <a:t>колоніальне минуле впливає на сучасну європейську ідентичність?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600" dirty="0" smtClean="0"/>
              <a:t> </a:t>
            </a:r>
            <a:r>
              <a:rPr lang="uk-UA" sz="1600" dirty="0"/>
              <a:t>Чи європейці досі розглядають себе як центр світової цивілізації, і чи має це коріння в добі Великих географічних </a:t>
            </a:r>
            <a:r>
              <a:rPr lang="uk-UA" sz="1600" dirty="0" err="1"/>
              <a:t>відкриттів</a:t>
            </a:r>
            <a:r>
              <a:rPr lang="uk-UA" sz="1600" dirty="0"/>
              <a:t>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44" y="2132856"/>
            <a:ext cx="3336660" cy="345638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1085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17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ВІДРОДЖЕННЯ: ГУМАНІЗМ І ПОВЕРНЕННЯ ДО АНТИЧНОСТІ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6060437"/>
              </p:ext>
            </p:extLst>
          </p:nvPr>
        </p:nvGraphicFramePr>
        <p:xfrm>
          <a:off x="457200" y="1535112"/>
          <a:ext cx="4040188" cy="470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12949295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Выгнутая вниз стрелка 10"/>
          <p:cNvSpPr/>
          <p:nvPr/>
        </p:nvSpPr>
        <p:spPr>
          <a:xfrm rot="10800000">
            <a:off x="2411760" y="1337159"/>
            <a:ext cx="3173102" cy="1303362"/>
          </a:xfrm>
          <a:prstGeom prst="curvedUpArrow">
            <a:avLst>
              <a:gd name="adj1" fmla="val 15215"/>
              <a:gd name="adj2" fmla="val 50000"/>
              <a:gd name="adj3" fmla="val 3880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8384" y="5783175"/>
            <a:ext cx="944962" cy="742168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4" y="5666506"/>
            <a:ext cx="12747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17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815459"/>
              </p:ext>
            </p:extLst>
          </p:nvPr>
        </p:nvGraphicFramePr>
        <p:xfrm>
          <a:off x="457200" y="476672"/>
          <a:ext cx="425881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268760"/>
            <a:ext cx="4761389" cy="4523624"/>
          </a:xfrm>
          <a:prstGeom prst="rect">
            <a:avLst/>
          </a:prstGeom>
        </p:spPr>
      </p:pic>
      <p:sp>
        <p:nvSpPr>
          <p:cNvPr id="6" name="Freeform 11"/>
          <p:cNvSpPr/>
          <p:nvPr/>
        </p:nvSpPr>
        <p:spPr>
          <a:xfrm>
            <a:off x="7812360" y="420995"/>
            <a:ext cx="1275820" cy="864096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9572"/>
            </a:stretch>
          </a:blipFill>
        </p:spPr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8384" y="5783175"/>
            <a:ext cx="944962" cy="7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7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624"/>
            <a:ext cx="9108504" cy="6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7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питання для роздумів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Вітрувіанська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людина» відображає ренесансні уявлення про людину та її місце у світі?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Які філософські й наукові ідеї епохи Відродження можна простежити у цьому творі?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Як гуманістичний підхід Леонардо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Вінчі вплинув на європейське розуміння особистості, науки та мистецтва?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Чи збереглися принципи гармонії, раціоналізму та антропоцентризму в сучасній європейській культурі?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64"/>
            <a:ext cx="2088232" cy="142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66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РЕФОРМАЦІЯ</a:t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 наука використовує дві основні площини для характеристики Реформації.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суспільний рух з широким спектром соціально-політичних та ідеологічних цілей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католицтва і створення нових християнських організацій.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77272"/>
            <a:ext cx="9445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085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349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держави та церкви доби середньовіччя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Тісний зв’язок із церквою, яка сформувалася як </a:t>
            </a:r>
            <a:r>
              <a:rPr lang="uk-UA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централізована міжнародна організація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Західній Європі  - володіла значною часткою власності та відстоювала монопольне право на теократичну владу у всіх країнах.</a:t>
            </a:r>
          </a:p>
          <a:p>
            <a:pPr algn="just" eaLnBrk="1" hangingPunct="1"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Публічним функціям середньовічної монархії було не властиве управління церквою, ситуація змінилась у  XV–XVI ст., коли на перше місце встає питання державних інтересів національних монархій.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9445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453" y="5661248"/>
            <a:ext cx="12747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746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Реформації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517650"/>
            <a:ext cx="4040188" cy="4648200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гострим виявилося протистояння претензіям та фінансовим вимогам папської курії в Німеччині. </a:t>
            </a:r>
          </a:p>
          <a:p>
            <a:pPr algn="just" eaLnBrk="1" hangingPunct="1"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Реформації поклав своїм виступом у жовтні 1517 року Мартін Лютер (1485-1546), 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Аугсбурзький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релігійний мир 1555 р. закріпив за німецькими князями право визначати релігію на підлеглих територіях – католицизм або лютеранство та юридичне право вибору релігії для населення Німеччини.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Содержимое 9" descr="luther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3938" y="1517650"/>
            <a:ext cx="3663950" cy="3941763"/>
          </a:xfrm>
        </p:spPr>
      </p:pic>
      <p:sp>
        <p:nvSpPr>
          <p:cNvPr id="28677" name="AutoShape 2" descr="Картинки по запросу лю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78" name="AutoShape 4" descr="Картинки по запросу лю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79" name="AutoShape 6" descr="Картинки по запросу лю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7" y="5949280"/>
            <a:ext cx="9445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977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259263" cy="4277072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uk-UA" dirty="0" smtClean="0"/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Швейцарії в результаті реформаційного руху встановився кальвінізм – віровчення Ж.Кальвіна (1509-1564), яке ввібрало в себе основні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загальнореформаційні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положення.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9700" name="Содержимое 4" descr="скачанные файлы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1484784"/>
            <a:ext cx="3168650" cy="4248150"/>
          </a:xfrm>
        </p:spPr>
      </p:pic>
      <p:sp>
        <p:nvSpPr>
          <p:cNvPr id="5" name="Freeform 11"/>
          <p:cNvSpPr/>
          <p:nvPr/>
        </p:nvSpPr>
        <p:spPr>
          <a:xfrm>
            <a:off x="-109965" y="5972383"/>
            <a:ext cx="1275820" cy="864096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572"/>
            </a:stretch>
          </a:blipFill>
        </p:spPr>
      </p:sp>
    </p:spTree>
    <p:extLst>
      <p:ext uri="{BB962C8B-B14F-4D97-AF65-F5344CB8AC3E}">
        <p14:creationId xmlns:p14="http://schemas.microsoft.com/office/powerpoint/2010/main" val="362090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pPr lvl="0" algn="just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ідентичність в аксіологічних системах європейського Відродження та Реформації </a:t>
            </a:r>
          </a:p>
          <a:p>
            <a:pPr lvl="0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	європейської 	ідентичності в 	епоху Просвітництва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5783175"/>
            <a:ext cx="944962" cy="742168"/>
          </a:xfrm>
          <a:prstGeom prst="rect">
            <a:avLst/>
          </a:prstGeom>
        </p:spPr>
      </p:pic>
      <p:sp>
        <p:nvSpPr>
          <p:cNvPr id="6" name="Freeform 10"/>
          <p:cNvSpPr/>
          <p:nvPr/>
        </p:nvSpPr>
        <p:spPr>
          <a:xfrm rot="-8567649">
            <a:off x="23413" y="5098369"/>
            <a:ext cx="3838974" cy="1369613"/>
          </a:xfrm>
          <a:custGeom>
            <a:avLst/>
            <a:gdLst/>
            <a:ahLst/>
            <a:cxnLst/>
            <a:rect l="l" t="t" r="r" b="b"/>
            <a:pathLst>
              <a:path w="7381732" h="2020749">
                <a:moveTo>
                  <a:pt x="0" y="0"/>
                </a:moveTo>
                <a:lnTo>
                  <a:pt x="7381732" y="0"/>
                </a:lnTo>
                <a:lnTo>
                  <a:pt x="7381732" y="2020749"/>
                </a:lnTo>
                <a:lnTo>
                  <a:pt x="0" y="2020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1"/>
          <p:cNvSpPr/>
          <p:nvPr/>
        </p:nvSpPr>
        <p:spPr>
          <a:xfrm>
            <a:off x="6752564" y="5783175"/>
            <a:ext cx="1275820" cy="864096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9572"/>
            </a:stretch>
          </a:blipFill>
        </p:spPr>
      </p:sp>
    </p:spTree>
    <p:extLst>
      <p:ext uri="{BB962C8B-B14F-4D97-AF65-F5344CB8AC3E}">
        <p14:creationId xmlns:p14="http://schemas.microsoft.com/office/powerpoint/2010/main" val="625754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41805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Данія. Швеція.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4077072"/>
            <a:ext cx="4104456" cy="1152624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endParaRPr lang="uk-UA" dirty="0" smtClean="0"/>
          </a:p>
          <a:p>
            <a:pPr eaLnBrk="1" hangingPunct="1">
              <a:defRPr/>
            </a:pP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 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церкви Густава I Ваза 1527 р. У Швеції порушили питання церковного управління, яке перейшло до </a:t>
            </a:r>
            <a:r>
              <a:rPr lang="uk-U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суперінтендантів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представників короля, богослужіння, де шведська мова стала основною, а також церковної власності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4149080"/>
            <a:ext cx="4041775" cy="136815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uk-UA" sz="17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uk-UA" sz="17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sz="1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Данії Крістіан III у 1530 р. за підтримки Державної ради проголосив відокремлення датської церкви від Римського престолу, одночасно він провів конфіскацію церковного майна</a:t>
            </a:r>
            <a:r>
              <a:rPr lang="uk-UA" dirty="0" smtClean="0"/>
              <a:t>. 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30725" name="Содержимое 7" descr="gustav_vaza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136" y="764704"/>
            <a:ext cx="3300784" cy="3168352"/>
          </a:xfrm>
        </p:spPr>
      </p:pic>
      <p:pic>
        <p:nvPicPr>
          <p:cNvPr id="30726" name="Содержимое 4" descr="376688_original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620688"/>
            <a:ext cx="3312368" cy="3456384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5805264"/>
            <a:ext cx="81369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частині країн Європи саме державна влада в особі монарха сприяла реформаційним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36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Франція. Іспанія.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 претензій на монополію папства не завжди виливалося у відкритий конфлікт. Такі держави, як Франція, Іспанія не поривали з папством, а навпаки, намагались використовувати його в своїх інтересах.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11"/>
          <p:cNvSpPr/>
          <p:nvPr/>
        </p:nvSpPr>
        <p:spPr>
          <a:xfrm>
            <a:off x="-109965" y="5972383"/>
            <a:ext cx="1275820" cy="864096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572"/>
            </a:stretch>
          </a:blipFill>
        </p:spPr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1" y="5972383"/>
            <a:ext cx="944563" cy="6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978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850106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Генріх VIII Тюдор хотів змагатися з Францією та Іспанією у боротьбі за встановлення контролю над папством і тільки після того, як він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відмовився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цієї ідеї, були здійснені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кроки з визволення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папського впливу.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32772" name="Содержимое 4" descr="скачанные файлы (1)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16632"/>
            <a:ext cx="4176464" cy="619209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773"/>
            <a:ext cx="9445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800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РЕФОРМАЦІЇ: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церкви, – нова етика на основі нового світогляду: по-новому будуються відносини з богом: індивідуалізм і раціоналізм, орієнтація на земне визначення людини, церква незалежна від держави.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 ідеї охоплювали всі сфери життя суспільства і знаходили вираз в соціальному і політичному розвитку – становленню демократичних, республіканських форм влади, нагромадженню капіталу і підприємництву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445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12747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904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Реформації: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uk-UA" dirty="0" smtClean="0"/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Добились права на свободу віросповідання і цим сприяли формуванню принципу свободи совісті – основного в правах людини. Реформація ставила межу владі держави над людиною, Цим Реформація сприяла становленню громадянського суспільства.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7" y="5517232"/>
            <a:ext cx="12747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736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 ЗМІН І ТРАНСФОРМАЦІЙ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1384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eform 11"/>
          <p:cNvSpPr/>
          <p:nvPr/>
        </p:nvSpPr>
        <p:spPr>
          <a:xfrm>
            <a:off x="323528" y="5805264"/>
            <a:ext cx="1275820" cy="864096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9572"/>
            </a:stretch>
          </a:blipFill>
        </p:spPr>
      </p:sp>
    </p:spTree>
    <p:extLst>
      <p:ext uri="{BB962C8B-B14F-4D97-AF65-F5344CB8AC3E}">
        <p14:creationId xmlns:p14="http://schemas.microsoft.com/office/powerpoint/2010/main" val="2809432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2402"/>
            <a:ext cx="3528392" cy="2410694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	ЄВРОПЕЙСЬКОЇ 	ІДЕНТИЧНОСТІ В 	ЕПОХУ 	ПРОСВІТНИЦТВА </a:t>
            </a:r>
          </a:p>
          <a:p>
            <a:endParaRPr lang="uk-UA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579" y="173409"/>
            <a:ext cx="1610951" cy="17089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45" y="299370"/>
            <a:ext cx="1307751" cy="1457070"/>
          </a:xfrm>
          <a:prstGeom prst="rect">
            <a:avLst/>
          </a:prstGeom>
        </p:spPr>
      </p:pic>
      <p:sp>
        <p:nvSpPr>
          <p:cNvPr id="7" name="Freeform 11"/>
          <p:cNvSpPr/>
          <p:nvPr/>
        </p:nvSpPr>
        <p:spPr>
          <a:xfrm>
            <a:off x="-109965" y="5972383"/>
            <a:ext cx="1275820" cy="864096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572"/>
            </a:stretch>
          </a:blipFill>
        </p:spPr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710" y="6165304"/>
            <a:ext cx="1225402" cy="585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2708920"/>
            <a:ext cx="4392488" cy="333560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17" y="6044527"/>
            <a:ext cx="944563" cy="67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754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 </a:t>
            </a: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 в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Хартії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 ідентичності (1993)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Ідентичність,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у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спільному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мирного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християнстві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Ренесансі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братерстві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норм права,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принципах,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волю індивідуальної і соціальної відповідальності.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2277071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461044"/>
              </p:ext>
            </p:extLst>
          </p:nvPr>
        </p:nvGraphicFramePr>
        <p:xfrm>
          <a:off x="628650" y="446567"/>
          <a:ext cx="7886700" cy="573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 11"/>
          <p:cNvSpPr/>
          <p:nvPr/>
        </p:nvSpPr>
        <p:spPr>
          <a:xfrm>
            <a:off x="7824625" y="5877272"/>
            <a:ext cx="1275820" cy="864096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9572"/>
            </a:stretch>
          </a:blipFill>
        </p:spPr>
      </p:sp>
    </p:spTree>
    <p:extLst>
      <p:ext uri="{BB962C8B-B14F-4D97-AF65-F5344CB8AC3E}">
        <p14:creationId xmlns:p14="http://schemas.microsoft.com/office/powerpoint/2010/main" val="2992933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840925"/>
              </p:ext>
            </p:extLst>
          </p:nvPr>
        </p:nvGraphicFramePr>
        <p:xfrm>
          <a:off x="457200" y="1600200"/>
          <a:ext cx="45468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508104" y="1052736"/>
            <a:ext cx="3456384" cy="51125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інтелектуальних течій:</a:t>
            </a:r>
          </a:p>
          <a:p>
            <a:pPr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Раціоналізм</a:t>
            </a:r>
          </a:p>
          <a:p>
            <a:pPr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Емпіризм</a:t>
            </a:r>
          </a:p>
          <a:p>
            <a:pPr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Деїзм</a:t>
            </a:r>
          </a:p>
          <a:p>
            <a:pPr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Просвітницький гуманізм</a:t>
            </a:r>
          </a:p>
          <a:p>
            <a:pPr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Підвищення уваги до індивідуальних прав, свободи, рівності</a:t>
            </a:r>
          </a:p>
          <a:p>
            <a:pPr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Прогрес і наука замість релігійних догм</a:t>
            </a:r>
          </a:p>
        </p:txBody>
      </p:sp>
      <p:sp>
        <p:nvSpPr>
          <p:cNvPr id="7" name="Freeform 11"/>
          <p:cNvSpPr/>
          <p:nvPr/>
        </p:nvSpPr>
        <p:spPr>
          <a:xfrm>
            <a:off x="179512" y="404664"/>
            <a:ext cx="1275820" cy="864096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9572"/>
            </a:stretch>
          </a:blipFill>
        </p:spPr>
      </p:sp>
    </p:spTree>
    <p:extLst>
      <p:ext uri="{BB962C8B-B14F-4D97-AF65-F5344CB8AC3E}">
        <p14:creationId xmlns:p14="http://schemas.microsoft.com/office/powerpoint/2010/main" val="312394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780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українська культура в нарисах :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студентів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 за ред.: І. З.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Цехмістро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І.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Штанько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С. Старовойт, В. М.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Леонтьєвої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МОНУ, Наук.-метод. центр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освіти та ін. Київ : Центр навчальної літератури, 2003. 320 с.</a:t>
            </a: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Європейське Відродження та українська література ХІV-XVIII ст. Київ : Наукова думка, 1993. 376 с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Маклюк О.М., Нестеренко Л.О.,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Бессонова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М.М., Давлєтов О.Р., Казакова О.М., Черкасов С.С., Білоножко С.В. Економічна та політична історія світу: навчальний посібник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ЗНУ, 2020. 183 с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Davies N.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Bodley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2014. 1392 p.</a:t>
            </a:r>
          </a:p>
          <a:p>
            <a:pPr lvl="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Cramer K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Uses of the Middle Ages in Modern European States: History, Nationhood and the Search for Origins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English Historical Review 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128(531):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2013. Р.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449-451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28378" cy="864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811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ІДЕНТИЧНІСТЬ ЯК ПОЛІТИЧНЕ УТВОРЕННЯ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1979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7" y="260648"/>
            <a:ext cx="9445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12747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544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ПРОСВІТНИЦТВА НА СУСПІЛЬНІ ЗМІНИ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3804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445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953" y="88950"/>
            <a:ext cx="12747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015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 ЄДНІСТЬ ТА РОЗМАЇТТЯ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endParaRPr lang="uk-UA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22785"/>
              </p:ext>
            </p:extLst>
          </p:nvPr>
        </p:nvGraphicFramePr>
        <p:xfrm>
          <a:off x="251520" y="1628800"/>
          <a:ext cx="44748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7444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11"/>
          <p:cNvSpPr/>
          <p:nvPr/>
        </p:nvSpPr>
        <p:spPr>
          <a:xfrm>
            <a:off x="20847" y="5877272"/>
            <a:ext cx="1080119" cy="859497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9572"/>
            </a:stretch>
          </a:blipFill>
        </p:spPr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72" y="5877272"/>
            <a:ext cx="9445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447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89654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88843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47776" y="6059028"/>
            <a:ext cx="80648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ОФОРТ Ф. ГОЙЇ «СОН РОЗУМУ ПОРОДЖУЄ ЧУДОВИСЬК»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683568" y="4365104"/>
            <a:ext cx="3384376" cy="1728192"/>
          </a:xfrm>
          <a:prstGeom prst="wedgeEllipseCallout">
            <a:avLst>
              <a:gd name="adj1" fmla="val -61036"/>
              <a:gd name="adj2" fmla="val -70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розум спить, фантазія в сонних мареннях породжує чудовиськ, але в поєднанні з розумом фантазія стає матір’ю мистецтва й усіх його чудових творінь».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116632"/>
            <a:ext cx="33123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ФІЛОСОФСЬКИЙ ЗМІСТ:</a:t>
            </a:r>
          </a:p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РОЗУМ, ЩО СПИТЬ, — ДЖЕРЕЛО ВСІЛЯКИХ БІД, ЯКІ НАВАЛЮЮТЬСЯ НА ОКРЕМУ ЛЮДИНУ Й ЛЮДСТВО В ЦІЛОМУ.</a:t>
            </a:r>
            <a:endParaRPr lang="uk-UA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5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EUROPAEUS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Еразм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Роттердамський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розвивав концепцію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europaeus—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освіченої людини, вільної від релігійних догм.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6085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11"/>
          <p:cNvSpPr/>
          <p:nvPr/>
        </p:nvSpPr>
        <p:spPr>
          <a:xfrm>
            <a:off x="0" y="5993904"/>
            <a:ext cx="1275820" cy="864096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572"/>
            </a:stretch>
          </a:blipFill>
        </p:spPr>
      </p:sp>
    </p:spTree>
    <p:extLst>
      <p:ext uri="{BB962C8B-B14F-4D97-AF65-F5344CB8AC3E}">
        <p14:creationId xmlns:p14="http://schemas.microsoft.com/office/powerpoint/2010/main" val="1560658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ОБГОВОРЮЄМО ПОНЯТТЯ: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2924945"/>
            <a:ext cx="3178696" cy="5760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СЕКУЛЯРИЗМ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38437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56792"/>
            <a:ext cx="417646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12795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46713"/>
            <a:ext cx="9445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368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3106688" cy="557748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Секуляризм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принцип, який передбачає відокремлення релігії від держави, суспільного життя та освіти. Він базується на ідеї, що політичні, правові та освітні процеси мають бути </a:t>
            </a:r>
            <a:r>
              <a:rPr lang="uk-UA" sz="4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незалежними від релігійних догм</a:t>
            </a:r>
            <a:r>
              <a:rPr lang="uk-UA" sz="44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4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9132543"/>
              </p:ext>
            </p:extLst>
          </p:nvPr>
        </p:nvGraphicFramePr>
        <p:xfrm>
          <a:off x="3995936" y="188640"/>
          <a:ext cx="4968552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32" y="5517232"/>
            <a:ext cx="1172245" cy="78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35488"/>
            <a:ext cx="9445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977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05958" cy="1143000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 ідея єдності Європи складається на рубежі ХVІІ – ХVІІІ 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Вольтер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(1700 р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55576" y="4509120"/>
            <a:ext cx="5077072" cy="1296144"/>
          </a:xfrm>
          <a:prstGeom prst="wedgeRoundRectCallout">
            <a:avLst>
              <a:gd name="adj1" fmla="val 53406"/>
              <a:gd name="adj2" fmla="val -1059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«НЕМАЄ АНГЛІЙЦІВ, ФРАНЦУЗІВ, НІМЦІВ ЧИ РОСІЯН – Є ЄВРОПЕЙЦІ» ЯК СПІЛЬНІСТЬ НАРОДІВ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30" y="1615058"/>
            <a:ext cx="2802657" cy="419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24" y="260648"/>
            <a:ext cx="12747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00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Висновки(1)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 (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XIV–XVI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сприяв формуванню європейської ідентичності через ідеї індивідуалізму та відродження античної спадщини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РЕФОРМАЦІЯ (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СТ.):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протестантської етики (Макс Вебер) сприяло розвитку національних ідентичностей у межах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Європи. Посилення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ідеї особистої відповідальності за віру та індивідуального зв’язку з Богом змінило соціальні структури європейських держав.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441"/>
            <a:ext cx="9445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677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Висновки(2)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ПРОСВІТНИЦТВО (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XVII–XVIII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СТ.):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Філософи заклали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політичної та громадянської ідентичності Європи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раціоналізму, прав людини, демократії та секуляризму стали ключовими у формуванні сучасної європейської свідомості.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61248"/>
            <a:ext cx="9445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42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20888"/>
            <a:ext cx="4176464" cy="2520280"/>
          </a:xfrm>
        </p:spPr>
        <p:txBody>
          <a:bodyPr>
            <a:normAutofit fontScale="85000" lnSpcReduction="20000"/>
          </a:bodyPr>
          <a:lstStyle/>
          <a:p>
            <a:pPr marL="0" lvl="0" indent="0" algn="just" fontAlgn="base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ІДЕНТИЧНІСТЬ В АКСІОЛОГІЧНИХ СИСТЕМАХ ЄВРОПЕЙСЬКОГО ВІДРОДЖЕННЯ ТА РЕФОРМАЦІЇ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56686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1463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11"/>
          <p:cNvSpPr/>
          <p:nvPr/>
        </p:nvSpPr>
        <p:spPr>
          <a:xfrm>
            <a:off x="20847" y="5877272"/>
            <a:ext cx="1080119" cy="859497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572"/>
            </a:stretch>
          </a:blipFill>
        </p:spPr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12" y="2852936"/>
            <a:ext cx="4489681" cy="37657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5838329"/>
            <a:ext cx="94496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0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420888"/>
            <a:ext cx="3826768" cy="360040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МОДЕЛЮВАННЯ: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Уявіть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 в епоху значних змін: Реформації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географічних відкриттів, “революції цін” тощо 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 Оберіть одну з соціальних ролей (купець, ремісник, селянин, дворянин, священник, колоніст, мандрівник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https://fs02.vseosvita.ua/0201a6r0-2634-378x1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32656"/>
            <a:ext cx="2592288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88641"/>
            <a:ext cx="4038600" cy="42484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(3)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Опишіть: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Вашу релігійну ідентичність. Ви католик чи протестант? Як релігійні конфлікти впливають на ваше життя?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Вашу соціальну ідентичність. Як зміни в економіці (зростання цін, колоніальна торгівля) змінюють ваш статус або спосіб життя?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Вашу культурну ідентичність. Як ви ставитеся до античного спадку Відродження або до зустрічі з культурами нових земель?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986" y="167637"/>
            <a:ext cx="2009775" cy="2266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005064"/>
            <a:ext cx="3970784" cy="237626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9445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5" y="5816946"/>
            <a:ext cx="12747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47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ГЕОГРАФІЧНІ ВІДКРИТТЯ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340769"/>
            <a:ext cx="8240464" cy="3600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умовний </a:t>
            </a:r>
          </a:p>
          <a:p>
            <a:pPr marL="0" indent="0" algn="ctr">
              <a:buNone/>
            </a:pPr>
            <a:endParaRPr lang="uk-UA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позначення історичного процесу, 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і був пов'язаний з розширенням однією із "локальних цивілізацій" 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(Західноєвропейської) свого 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 простору.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29996" y="1844824"/>
            <a:ext cx="1084007" cy="560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4941168"/>
            <a:ext cx="698477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географічні відкриття стали фундаментом для більшості процесів, які розпочалися у Новий час, і забезпечили панування європейської цивілізації в світі. </a:t>
            </a:r>
          </a:p>
        </p:txBody>
      </p:sp>
      <p:sp>
        <p:nvSpPr>
          <p:cNvPr id="6" name="Freeform 11"/>
          <p:cNvSpPr/>
          <p:nvPr/>
        </p:nvSpPr>
        <p:spPr>
          <a:xfrm>
            <a:off x="7956376" y="5813087"/>
            <a:ext cx="1275820" cy="864096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572"/>
            </a:stretch>
          </a:blipFill>
        </p:spPr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2656"/>
            <a:ext cx="944962" cy="7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7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917" y="476673"/>
            <a:ext cx="6447501" cy="1224136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Александер Гумбольдт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44" y="1628800"/>
            <a:ext cx="4399504" cy="4824536"/>
          </a:xfr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80948" y="2305050"/>
            <a:ext cx="3617517" cy="3610897"/>
          </a:xfrm>
          <a:prstGeom prst="wedgeRoundRectCallout">
            <a:avLst>
              <a:gd name="adj1" fmla="val 55575"/>
              <a:gd name="adj2" fmla="val -64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Критичні дослідження про історичний розвиток географічних відомостей відносно Нового Світу»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" y="476672"/>
            <a:ext cx="12747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9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97140"/>
            <a:ext cx="8229600" cy="1431660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Мартін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Вальдземюллер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2105560"/>
            <a:ext cx="3775967" cy="3282711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Вальдземюллера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привернула до себе велику увагу і витримала чотири видання (1507, 1509, 1535 і 1554) років.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Саме завдяки йому назва «Америка» для означення Нового Світу стала загальновживаною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77" y="1506179"/>
            <a:ext cx="3539613" cy="4417142"/>
          </a:xfrm>
        </p:spPr>
      </p:pic>
      <p:sp>
        <p:nvSpPr>
          <p:cNvPr id="13" name="Прямоугольник 12"/>
          <p:cNvSpPr/>
          <p:nvPr/>
        </p:nvSpPr>
        <p:spPr>
          <a:xfrm>
            <a:off x="508001" y="1052736"/>
            <a:ext cx="348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«ВСТУ́П ДО КОСМОГРА́ФІЇ»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343427"/>
            <a:ext cx="944962" cy="74216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12747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9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Великих географічних відкриттів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4211" y="1957891"/>
            <a:ext cx="4839838" cy="32713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величезної кількості дорогоцінних металів призвело до "революцію цін". </a:t>
            </a:r>
          </a:p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півтора століття тільки до Іспанії було привезено 181 т. золота і 17 тисяч т. срібла. Виробництво ж товарів залишилось на попередньому рівні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початку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Іспанії ціни зросли </a:t>
            </a:r>
            <a:r>
              <a:rPr lang="uk-UA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3 - 4 рази у </a:t>
            </a: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 з 1500 роком, у Франції ціни зросли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раза.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09919"/>
            <a:ext cx="3999842" cy="423530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26" y="646163"/>
            <a:ext cx="1835055" cy="1298561"/>
          </a:xfrm>
          <a:prstGeom prst="rect">
            <a:avLst/>
          </a:prstGeom>
        </p:spPr>
      </p:pic>
      <p:sp>
        <p:nvSpPr>
          <p:cNvPr id="9" name="Выноска со стрелкой вверх 8"/>
          <p:cNvSpPr/>
          <p:nvPr/>
        </p:nvSpPr>
        <p:spPr>
          <a:xfrm>
            <a:off x="245806" y="5301208"/>
            <a:ext cx="8718682" cy="132573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628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“революція цін” вплинула на ідею економічного прогресу як ключового елемента європейської ідентичності?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332656"/>
            <a:ext cx="936104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844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1521</Words>
  <Application>Microsoft Office PowerPoint</Application>
  <PresentationFormat>Экран (4:3)</PresentationFormat>
  <Paragraphs>162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Питання для обговорення</vt:lpstr>
      <vt:lpstr>ЛІТЕРАТУРА:</vt:lpstr>
      <vt:lpstr>Презентация PowerPoint</vt:lpstr>
      <vt:lpstr> МОДЕЛЮВАННЯ: (1)  Уявіть себе людиною XVI століття, яка живе в епоху значних змін: Реформації, Великих географічних відкриттів, “революції цін” тощо   (2) Оберіть одну з соціальних ролей (купець, ремісник, селянин, дворянин, священник, колоніст, мандрівник тощо)  </vt:lpstr>
      <vt:lpstr>ВЕЛИКІ ГЕОГРАФІЧНІ ВІДКРИТТЯ </vt:lpstr>
      <vt:lpstr>Александер Гумбольдт</vt:lpstr>
      <vt:lpstr>Мартін Вальдземюллер </vt:lpstr>
      <vt:lpstr>  Наслідки Великих географічних відкриттів  </vt:lpstr>
      <vt:lpstr>Біржи</vt:lpstr>
      <vt:lpstr>МОЗКОВИЙ ШТУРМ: ВЕЛИКІ ГЕОГРАФІЧНІ ВІДКРИТТЯ ТА ЇХ ВПЛИВ НА ЄВРОПУ ТА ЄВРОПЕЙЦІВ</vt:lpstr>
      <vt:lpstr>ВІДРОДЖЕННЯ: ГУМАНІЗМ І ПОВЕРНЕННЯ ДО АНТИЧНОСТІ</vt:lpstr>
      <vt:lpstr>Презентация PowerPoint</vt:lpstr>
      <vt:lpstr>Презентация PowerPoint</vt:lpstr>
      <vt:lpstr>Ключові питання для роздумів:</vt:lpstr>
      <vt:lpstr>РЕФОРМАЦІЯ </vt:lpstr>
      <vt:lpstr>Особливості держави та церкви доби середньовіччя</vt:lpstr>
      <vt:lpstr>Початок Реформації Німеччина</vt:lpstr>
      <vt:lpstr>Швейцарія</vt:lpstr>
      <vt:lpstr>Данія. Швеція. </vt:lpstr>
      <vt:lpstr>Франція. Іспанія.</vt:lpstr>
      <vt:lpstr>Англія</vt:lpstr>
      <vt:lpstr>ЗНАЧЕННЯ РЕФОРМАЦІЇ: </vt:lpstr>
      <vt:lpstr>Значення Реформації: </vt:lpstr>
      <vt:lpstr>ДОБА ЗМІН І ТРАНСФОРМАЦІЙ </vt:lpstr>
      <vt:lpstr>Презентация PowerPoint</vt:lpstr>
      <vt:lpstr>Основи європейської ідентичності в Хартії Європейської ідентичності (1993)</vt:lpstr>
      <vt:lpstr>Презентация PowerPoint</vt:lpstr>
      <vt:lpstr>Презентация PowerPoint</vt:lpstr>
      <vt:lpstr> ЄВРОПЕЙСЬКА ІДЕНТИЧНІСТЬ ЯК ПОЛІТИЧНЕ УТВОРЕННЯ</vt:lpstr>
      <vt:lpstr>ВПЛИВ ПРОСВІТНИЦТВА НА СУСПІЛЬНІ ЗМІНИ</vt:lpstr>
      <vt:lpstr> КУЛЬТУРНА ЄДНІСТЬ ТА РОЗМАЇТТЯ </vt:lpstr>
      <vt:lpstr>Презентация PowerPoint</vt:lpstr>
      <vt:lpstr>HOMO EUROPAEUS</vt:lpstr>
      <vt:lpstr>ОБГОВОРЮЄМО ПОНЯТТЯ: </vt:lpstr>
      <vt:lpstr>Презентация PowerPoint</vt:lpstr>
      <vt:lpstr>Повністю ідея єдності Європи складається на рубежі ХVІІ – ХVІІІ ст</vt:lpstr>
      <vt:lpstr>Висновки(1)</vt:lpstr>
      <vt:lpstr>Висновки(2)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userznu</dc:creator>
  <cp:lastModifiedBy>userznu</cp:lastModifiedBy>
  <cp:revision>90</cp:revision>
  <dcterms:created xsi:type="dcterms:W3CDTF">2024-12-26T08:47:27Z</dcterms:created>
  <dcterms:modified xsi:type="dcterms:W3CDTF">2025-02-20T10:12:44Z</dcterms:modified>
</cp:coreProperties>
</file>