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10" r:id="rId3"/>
    <p:sldMasterId id="2147483774" r:id="rId4"/>
  </p:sldMasterIdLst>
  <p:notesMasterIdLst>
    <p:notesMasterId r:id="rId18"/>
  </p:notesMasterIdLst>
  <p:sldIdLst>
    <p:sldId id="322" r:id="rId5"/>
    <p:sldId id="258" r:id="rId6"/>
    <p:sldId id="261" r:id="rId7"/>
    <p:sldId id="284" r:id="rId8"/>
    <p:sldId id="262" r:id="rId9"/>
    <p:sldId id="285" r:id="rId10"/>
    <p:sldId id="308" r:id="rId11"/>
    <p:sldId id="327" r:id="rId12"/>
    <p:sldId id="265" r:id="rId13"/>
    <p:sldId id="328" r:id="rId14"/>
    <p:sldId id="331" r:id="rId15"/>
    <p:sldId id="334" r:id="rId16"/>
    <p:sldId id="33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47C3C88-910F-476F-B13D-C61692EEDEA6}">
          <p14:sldIdLst>
            <p14:sldId id="322"/>
            <p14:sldId id="258"/>
            <p14:sldId id="261"/>
            <p14:sldId id="284"/>
          </p14:sldIdLst>
        </p14:section>
        <p14:section name="Раздел без заголовка" id="{25160340-7F77-4783-8789-98B8DA40AA10}">
          <p14:sldIdLst>
            <p14:sldId id="262"/>
            <p14:sldId id="285"/>
            <p14:sldId id="308"/>
            <p14:sldId id="327"/>
            <p14:sldId id="265"/>
            <p14:sldId id="328"/>
            <p14:sldId id="331"/>
            <p14:sldId id="334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6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61BE9-3A3E-4CE9-B5D0-1E3227F8DA18}" type="doc">
      <dgm:prSet loTypeId="urn:microsoft.com/office/officeart/2005/8/layout/orgChart1" loCatId="hierarchy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9ECC5323-90D4-4CCD-925F-33B76F4B9D97}">
      <dgm:prSet phldrT="[Текст]" custT="1"/>
      <dgm:spPr/>
      <dgm:t>
        <a:bodyPr/>
        <a:lstStyle/>
        <a:p>
          <a:r>
            <a:rPr lang="uk-UA" sz="2800" b="1" cap="none" spc="0" dirty="0">
              <a:ln w="12700"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rPr>
            <a:t>Абіотичні</a:t>
          </a:r>
          <a:r>
            <a:rPr lang="uk-UA" sz="2800" b="1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uk-UA" sz="2800" b="1" cap="none" spc="0" dirty="0">
              <a:ln w="12700"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rPr>
            <a:t>фактори</a:t>
          </a:r>
        </a:p>
      </dgm:t>
    </dgm:pt>
    <dgm:pt modelId="{FFA4660E-2062-413A-9639-A142BDD93091}" type="parTrans" cxnId="{6F9413AE-717D-426E-A7B4-CE4D317DA5DA}">
      <dgm:prSet/>
      <dgm:spPr/>
      <dgm:t>
        <a:bodyPr/>
        <a:lstStyle/>
        <a:p>
          <a:endParaRPr lang="uk-UA"/>
        </a:p>
      </dgm:t>
    </dgm:pt>
    <dgm:pt modelId="{4222A6B5-5913-4E9E-96D1-4390961CF624}" type="sibTrans" cxnId="{6F9413AE-717D-426E-A7B4-CE4D317DA5DA}">
      <dgm:prSet/>
      <dgm:spPr/>
      <dgm:t>
        <a:bodyPr/>
        <a:lstStyle/>
        <a:p>
          <a:endParaRPr lang="uk-UA"/>
        </a:p>
      </dgm:t>
    </dgm:pt>
    <dgm:pt modelId="{6D1D760F-83A1-4099-89FE-8209E7AB03C8}">
      <dgm:prSet phldrT="[Текст]" custT="1"/>
      <dgm:spPr/>
      <dgm:t>
        <a:bodyPr/>
        <a:lstStyle/>
        <a:p>
          <a:r>
            <a:rPr lang="uk-UA" sz="2400" b="1" dirty="0">
              <a:solidFill>
                <a:srgbClr val="C00000"/>
              </a:solidFill>
              <a:latin typeface="Monotype Corsiva" pitchFamily="66" charset="0"/>
            </a:rPr>
            <a:t>Світло</a:t>
          </a:r>
          <a:endParaRPr lang="uk-UA" sz="1500" b="1" dirty="0">
            <a:solidFill>
              <a:srgbClr val="C00000"/>
            </a:solidFill>
            <a:latin typeface="Monotype Corsiva" pitchFamily="66" charset="0"/>
          </a:endParaRPr>
        </a:p>
      </dgm:t>
    </dgm:pt>
    <dgm:pt modelId="{07A48377-187F-46B3-A6A8-0B280C960C83}" type="parTrans" cxnId="{93FE40EC-AAD0-4632-859F-7123E000B74E}">
      <dgm:prSet/>
      <dgm:spPr/>
      <dgm:t>
        <a:bodyPr/>
        <a:lstStyle/>
        <a:p>
          <a:endParaRPr lang="uk-UA"/>
        </a:p>
      </dgm:t>
    </dgm:pt>
    <dgm:pt modelId="{81150094-F96C-4B78-81D1-7EC431C0666E}" type="sibTrans" cxnId="{93FE40EC-AAD0-4632-859F-7123E000B74E}">
      <dgm:prSet/>
      <dgm:spPr/>
      <dgm:t>
        <a:bodyPr/>
        <a:lstStyle/>
        <a:p>
          <a:endParaRPr lang="uk-UA"/>
        </a:p>
      </dgm:t>
    </dgm:pt>
    <dgm:pt modelId="{BEFF6C04-F9E0-4344-A195-0BDE38931429}">
      <dgm:prSet phldrT="[Текст]" custT="1"/>
      <dgm:spPr/>
      <dgm:t>
        <a:bodyPr/>
        <a:lstStyle/>
        <a:p>
          <a:r>
            <a:rPr lang="uk-UA" sz="2400" b="1" dirty="0">
              <a:solidFill>
                <a:srgbClr val="C00000"/>
              </a:solidFill>
              <a:latin typeface="Monotype Corsiva" pitchFamily="66" charset="0"/>
            </a:rPr>
            <a:t>Температура</a:t>
          </a:r>
          <a:endParaRPr lang="uk-UA" sz="1600" b="1" dirty="0">
            <a:solidFill>
              <a:srgbClr val="C00000"/>
            </a:solidFill>
            <a:latin typeface="Monotype Corsiva" pitchFamily="66" charset="0"/>
          </a:endParaRPr>
        </a:p>
      </dgm:t>
    </dgm:pt>
    <dgm:pt modelId="{FF4F2CC8-F639-4119-B0F8-7541392F4C20}" type="parTrans" cxnId="{A3A44B36-2A30-436B-BA70-A4F013485800}">
      <dgm:prSet/>
      <dgm:spPr/>
      <dgm:t>
        <a:bodyPr/>
        <a:lstStyle/>
        <a:p>
          <a:endParaRPr lang="uk-UA"/>
        </a:p>
      </dgm:t>
    </dgm:pt>
    <dgm:pt modelId="{6CC2A639-2CC1-4B9A-BAB4-F9F8EDF6F146}" type="sibTrans" cxnId="{A3A44B36-2A30-436B-BA70-A4F013485800}">
      <dgm:prSet/>
      <dgm:spPr/>
      <dgm:t>
        <a:bodyPr/>
        <a:lstStyle/>
        <a:p>
          <a:endParaRPr lang="uk-UA"/>
        </a:p>
      </dgm:t>
    </dgm:pt>
    <dgm:pt modelId="{BE33ABD2-618A-49F4-913B-F68288720105}">
      <dgm:prSet phldrT="[Текст]" custT="1"/>
      <dgm:spPr/>
      <dgm:t>
        <a:bodyPr/>
        <a:lstStyle/>
        <a:p>
          <a:r>
            <a:rPr lang="uk-UA" sz="2400" b="1" dirty="0">
              <a:solidFill>
                <a:srgbClr val="C00000"/>
              </a:solidFill>
              <a:latin typeface="Monotype Corsiva" pitchFamily="66" charset="0"/>
            </a:rPr>
            <a:t>Вологість</a:t>
          </a:r>
          <a:endParaRPr lang="uk-UA" sz="1700" b="1" dirty="0">
            <a:solidFill>
              <a:srgbClr val="C00000"/>
            </a:solidFill>
            <a:latin typeface="Monotype Corsiva" pitchFamily="66" charset="0"/>
          </a:endParaRPr>
        </a:p>
      </dgm:t>
    </dgm:pt>
    <dgm:pt modelId="{5CDC12E9-3522-49F2-BFEC-92694C92BB5F}" type="parTrans" cxnId="{E6D63720-A432-442B-8A5E-A34B7398F648}">
      <dgm:prSet/>
      <dgm:spPr/>
      <dgm:t>
        <a:bodyPr/>
        <a:lstStyle/>
        <a:p>
          <a:endParaRPr lang="uk-UA"/>
        </a:p>
      </dgm:t>
    </dgm:pt>
    <dgm:pt modelId="{BB26184F-796F-4E4C-B2D6-B901ED4FEFA4}" type="sibTrans" cxnId="{E6D63720-A432-442B-8A5E-A34B7398F648}">
      <dgm:prSet/>
      <dgm:spPr/>
      <dgm:t>
        <a:bodyPr/>
        <a:lstStyle/>
        <a:p>
          <a:endParaRPr lang="uk-UA"/>
        </a:p>
      </dgm:t>
    </dgm:pt>
    <dgm:pt modelId="{403A90C2-FE7B-4EF6-9FBB-A5C31CCECB62}">
      <dgm:prSet phldrT="[Текст]" custT="1"/>
      <dgm:spPr/>
      <dgm:t>
        <a:bodyPr/>
        <a:lstStyle/>
        <a:p>
          <a:r>
            <a:rPr lang="uk-UA" sz="2000" b="1" dirty="0">
              <a:solidFill>
                <a:srgbClr val="C00000"/>
              </a:solidFill>
              <a:latin typeface="Monotype Corsiva" pitchFamily="66" charset="0"/>
            </a:rPr>
            <a:t>Склад</a:t>
          </a:r>
          <a:endParaRPr lang="uk-UA" sz="1700" b="1" dirty="0">
            <a:solidFill>
              <a:srgbClr val="C00000"/>
            </a:solidFill>
            <a:latin typeface="Monotype Corsiva" pitchFamily="66" charset="0"/>
          </a:endParaRPr>
        </a:p>
      </dgm:t>
    </dgm:pt>
    <dgm:pt modelId="{7D434836-728F-4E24-8355-A246ACEB2340}" type="parTrans" cxnId="{28FC5208-2A5A-49C1-AB12-B7053E19CCAB}">
      <dgm:prSet/>
      <dgm:spPr/>
      <dgm:t>
        <a:bodyPr/>
        <a:lstStyle/>
        <a:p>
          <a:endParaRPr lang="uk-UA"/>
        </a:p>
      </dgm:t>
    </dgm:pt>
    <dgm:pt modelId="{10976667-2D9B-424C-A754-958A30BD5156}" type="sibTrans" cxnId="{28FC5208-2A5A-49C1-AB12-B7053E19CCAB}">
      <dgm:prSet/>
      <dgm:spPr/>
      <dgm:t>
        <a:bodyPr/>
        <a:lstStyle/>
        <a:p>
          <a:endParaRPr lang="uk-UA"/>
        </a:p>
      </dgm:t>
    </dgm:pt>
    <dgm:pt modelId="{E8E76EB4-6ABD-47CE-B900-39877A29B53F}">
      <dgm:prSet phldrT="[Текст]" custT="1"/>
      <dgm:spPr/>
      <dgm:t>
        <a:bodyPr/>
        <a:lstStyle/>
        <a:p>
          <a:r>
            <a:rPr lang="uk-UA" sz="2400" b="1" dirty="0">
              <a:solidFill>
                <a:srgbClr val="C00000"/>
              </a:solidFill>
              <a:latin typeface="Monotype Corsiva" pitchFamily="66" charset="0"/>
            </a:rPr>
            <a:t>Опади</a:t>
          </a:r>
          <a:endParaRPr lang="uk-UA" sz="1700" b="1" dirty="0">
            <a:solidFill>
              <a:srgbClr val="C00000"/>
            </a:solidFill>
            <a:latin typeface="Monotype Corsiva" pitchFamily="66" charset="0"/>
          </a:endParaRPr>
        </a:p>
      </dgm:t>
    </dgm:pt>
    <dgm:pt modelId="{576FD784-6D42-40AE-A1DB-4D6F96B62584}" type="parTrans" cxnId="{E97172A3-E4C4-48E7-943E-E4AA62837C2B}">
      <dgm:prSet/>
      <dgm:spPr/>
      <dgm:t>
        <a:bodyPr/>
        <a:lstStyle/>
        <a:p>
          <a:endParaRPr lang="uk-UA"/>
        </a:p>
      </dgm:t>
    </dgm:pt>
    <dgm:pt modelId="{EBE5484D-1636-4421-9023-E008D1D0528C}" type="sibTrans" cxnId="{E97172A3-E4C4-48E7-943E-E4AA62837C2B}">
      <dgm:prSet/>
      <dgm:spPr/>
      <dgm:t>
        <a:bodyPr/>
        <a:lstStyle/>
        <a:p>
          <a:endParaRPr lang="uk-UA"/>
        </a:p>
      </dgm:t>
    </dgm:pt>
    <dgm:pt modelId="{B806AC65-2F1C-4E1C-94E3-A0C1F71D335B}">
      <dgm:prSet phldrT="[Текст]" custT="1"/>
      <dgm:spPr/>
      <dgm:t>
        <a:bodyPr/>
        <a:lstStyle/>
        <a:p>
          <a:r>
            <a:rPr lang="uk-UA" sz="2400" b="1" dirty="0">
              <a:solidFill>
                <a:srgbClr val="C00000"/>
              </a:solidFill>
              <a:latin typeface="Monotype Corsiva" pitchFamily="66" charset="0"/>
            </a:rPr>
            <a:t>Тиск</a:t>
          </a:r>
          <a:endParaRPr lang="uk-UA" sz="1700" b="1" dirty="0">
            <a:solidFill>
              <a:srgbClr val="C00000"/>
            </a:solidFill>
            <a:latin typeface="Monotype Corsiva" pitchFamily="66" charset="0"/>
          </a:endParaRPr>
        </a:p>
      </dgm:t>
    </dgm:pt>
    <dgm:pt modelId="{25FF85C1-ABA6-4023-9AA7-832311445F3D}" type="parTrans" cxnId="{4B250EAE-AC2F-4241-8442-DF04E08A349F}">
      <dgm:prSet/>
      <dgm:spPr/>
      <dgm:t>
        <a:bodyPr/>
        <a:lstStyle/>
        <a:p>
          <a:endParaRPr lang="uk-UA"/>
        </a:p>
      </dgm:t>
    </dgm:pt>
    <dgm:pt modelId="{2E2E9954-54DC-4C59-935C-CC16851FC174}" type="sibTrans" cxnId="{4B250EAE-AC2F-4241-8442-DF04E08A349F}">
      <dgm:prSet/>
      <dgm:spPr/>
      <dgm:t>
        <a:bodyPr/>
        <a:lstStyle/>
        <a:p>
          <a:endParaRPr lang="uk-UA"/>
        </a:p>
      </dgm:t>
    </dgm:pt>
    <dgm:pt modelId="{C64B8913-53C5-49EA-B5F1-EF4940CF917C}">
      <dgm:prSet/>
      <dgm:spPr/>
      <dgm:t>
        <a:bodyPr/>
        <a:lstStyle/>
        <a:p>
          <a:r>
            <a:rPr lang="uk-UA" b="1" dirty="0">
              <a:solidFill>
                <a:srgbClr val="C00000"/>
              </a:solidFill>
              <a:latin typeface="Monotype Corsiva" pitchFamily="66" charset="0"/>
            </a:rPr>
            <a:t>Атмосфери</a:t>
          </a:r>
        </a:p>
      </dgm:t>
    </dgm:pt>
    <dgm:pt modelId="{A93C293B-D85B-47B1-A7BB-3F4C76B18C4F}" type="parTrans" cxnId="{4153B7B9-56A0-4FE1-AD96-09CBDAEE2122}">
      <dgm:prSet/>
      <dgm:spPr/>
      <dgm:t>
        <a:bodyPr/>
        <a:lstStyle/>
        <a:p>
          <a:endParaRPr lang="uk-UA"/>
        </a:p>
      </dgm:t>
    </dgm:pt>
    <dgm:pt modelId="{E2D60270-1AB6-4573-8333-35C1AAEE8CD3}" type="sibTrans" cxnId="{4153B7B9-56A0-4FE1-AD96-09CBDAEE2122}">
      <dgm:prSet/>
      <dgm:spPr/>
      <dgm:t>
        <a:bodyPr/>
        <a:lstStyle/>
        <a:p>
          <a:endParaRPr lang="uk-UA"/>
        </a:p>
      </dgm:t>
    </dgm:pt>
    <dgm:pt modelId="{A472E775-3F56-43F9-A650-32D8C9BB33FD}">
      <dgm:prSet custT="1"/>
      <dgm:spPr/>
      <dgm:t>
        <a:bodyPr/>
        <a:lstStyle/>
        <a:p>
          <a:r>
            <a:rPr lang="uk-UA" sz="2400" b="1" dirty="0">
              <a:solidFill>
                <a:srgbClr val="C00000"/>
              </a:solidFill>
              <a:latin typeface="Monotype Corsiva" pitchFamily="66" charset="0"/>
            </a:rPr>
            <a:t>Води</a:t>
          </a:r>
          <a:endParaRPr lang="uk-UA" sz="2000" b="1" dirty="0">
            <a:solidFill>
              <a:srgbClr val="C00000"/>
            </a:solidFill>
            <a:latin typeface="Monotype Corsiva" pitchFamily="66" charset="0"/>
          </a:endParaRPr>
        </a:p>
      </dgm:t>
    </dgm:pt>
    <dgm:pt modelId="{3E5CF031-8BFE-44CE-9B78-9F694266E9D6}" type="parTrans" cxnId="{F5361AF5-89D3-4160-BC09-09C0F5C92659}">
      <dgm:prSet/>
      <dgm:spPr/>
      <dgm:t>
        <a:bodyPr/>
        <a:lstStyle/>
        <a:p>
          <a:endParaRPr lang="uk-UA"/>
        </a:p>
      </dgm:t>
    </dgm:pt>
    <dgm:pt modelId="{AF287232-95D8-45FB-ACBD-BDF32D713542}" type="sibTrans" cxnId="{F5361AF5-89D3-4160-BC09-09C0F5C92659}">
      <dgm:prSet/>
      <dgm:spPr/>
      <dgm:t>
        <a:bodyPr/>
        <a:lstStyle/>
        <a:p>
          <a:endParaRPr lang="uk-UA"/>
        </a:p>
      </dgm:t>
    </dgm:pt>
    <dgm:pt modelId="{86D346FF-E535-4C29-992C-C8455898B273}">
      <dgm:prSet custT="1"/>
      <dgm:spPr/>
      <dgm:t>
        <a:bodyPr/>
        <a:lstStyle/>
        <a:p>
          <a:r>
            <a:rPr lang="uk-UA" sz="2400" b="1" dirty="0">
              <a:solidFill>
                <a:srgbClr val="C00000"/>
              </a:solidFill>
              <a:latin typeface="Monotype Corsiva" pitchFamily="66" charset="0"/>
            </a:rPr>
            <a:t>ґрунту</a:t>
          </a:r>
          <a:endParaRPr lang="uk-UA" sz="2000" b="1" dirty="0">
            <a:solidFill>
              <a:srgbClr val="C00000"/>
            </a:solidFill>
            <a:latin typeface="Monotype Corsiva" pitchFamily="66" charset="0"/>
          </a:endParaRPr>
        </a:p>
      </dgm:t>
    </dgm:pt>
    <dgm:pt modelId="{154D5D22-C56F-4EB5-8C1B-9010FD58DA04}" type="parTrans" cxnId="{31DE9CFA-771E-45A8-8861-71003A2745C1}">
      <dgm:prSet/>
      <dgm:spPr/>
      <dgm:t>
        <a:bodyPr/>
        <a:lstStyle/>
        <a:p>
          <a:endParaRPr lang="uk-UA"/>
        </a:p>
      </dgm:t>
    </dgm:pt>
    <dgm:pt modelId="{F045FA8A-00B7-4BE0-A4FD-09DBF97AAD8A}" type="sibTrans" cxnId="{31DE9CFA-771E-45A8-8861-71003A2745C1}">
      <dgm:prSet/>
      <dgm:spPr/>
      <dgm:t>
        <a:bodyPr/>
        <a:lstStyle/>
        <a:p>
          <a:endParaRPr lang="uk-UA"/>
        </a:p>
      </dgm:t>
    </dgm:pt>
    <dgm:pt modelId="{873600DF-965F-4365-88F3-1BC1C47EFD8D}" type="pres">
      <dgm:prSet presAssocID="{0EF61BE9-3A3E-4CE9-B5D0-1E3227F8DA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472C14-9500-42F0-88C6-C6377B88904A}" type="pres">
      <dgm:prSet presAssocID="{9ECC5323-90D4-4CCD-925F-33B76F4B9D97}" presName="hierRoot1" presStyleCnt="0">
        <dgm:presLayoutVars>
          <dgm:hierBranch val="init"/>
        </dgm:presLayoutVars>
      </dgm:prSet>
      <dgm:spPr/>
    </dgm:pt>
    <dgm:pt modelId="{512F4463-AFFC-4C28-BDCB-66A875E0D907}" type="pres">
      <dgm:prSet presAssocID="{9ECC5323-90D4-4CCD-925F-33B76F4B9D97}" presName="rootComposite1" presStyleCnt="0"/>
      <dgm:spPr/>
    </dgm:pt>
    <dgm:pt modelId="{C64B7A36-CF3B-40F7-B6DD-20DE6288F576}" type="pres">
      <dgm:prSet presAssocID="{9ECC5323-90D4-4CCD-925F-33B76F4B9D97}" presName="rootText1" presStyleLbl="node0" presStyleIdx="0" presStyleCnt="1" custScaleX="291599" custScaleY="117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6B8D8A-CD51-4A47-A284-087CBAC2E6B2}" type="pres">
      <dgm:prSet presAssocID="{9ECC5323-90D4-4CCD-925F-33B76F4B9D9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2D3A527-F271-4504-AA42-ACCE5BD7D4A5}" type="pres">
      <dgm:prSet presAssocID="{9ECC5323-90D4-4CCD-925F-33B76F4B9D97}" presName="hierChild2" presStyleCnt="0"/>
      <dgm:spPr/>
    </dgm:pt>
    <dgm:pt modelId="{80B3E8D4-C40C-4010-8B42-0D7B6FA22131}" type="pres">
      <dgm:prSet presAssocID="{07A48377-187F-46B3-A6A8-0B280C960C83}" presName="Name37" presStyleLbl="parChTrans1D2" presStyleIdx="0" presStyleCnt="6"/>
      <dgm:spPr/>
      <dgm:t>
        <a:bodyPr/>
        <a:lstStyle/>
        <a:p>
          <a:endParaRPr lang="ru-RU"/>
        </a:p>
      </dgm:t>
    </dgm:pt>
    <dgm:pt modelId="{15B6EEC0-B6C0-4CEB-A2DD-1F2684959670}" type="pres">
      <dgm:prSet presAssocID="{6D1D760F-83A1-4099-89FE-8209E7AB03C8}" presName="hierRoot2" presStyleCnt="0">
        <dgm:presLayoutVars>
          <dgm:hierBranch val="init"/>
        </dgm:presLayoutVars>
      </dgm:prSet>
      <dgm:spPr/>
    </dgm:pt>
    <dgm:pt modelId="{205DBDFE-35FB-4C69-83BF-A3F2D23BF0B1}" type="pres">
      <dgm:prSet presAssocID="{6D1D760F-83A1-4099-89FE-8209E7AB03C8}" presName="rootComposite" presStyleCnt="0"/>
      <dgm:spPr/>
    </dgm:pt>
    <dgm:pt modelId="{4EA675E9-C63D-4E7B-858D-E4D94F8DD42C}" type="pres">
      <dgm:prSet presAssocID="{6D1D760F-83A1-4099-89FE-8209E7AB03C8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E734CA-14B2-4CF6-AE76-F95D4FF89BA6}" type="pres">
      <dgm:prSet presAssocID="{6D1D760F-83A1-4099-89FE-8209E7AB03C8}" presName="rootConnector" presStyleLbl="node2" presStyleIdx="0" presStyleCnt="6"/>
      <dgm:spPr/>
      <dgm:t>
        <a:bodyPr/>
        <a:lstStyle/>
        <a:p>
          <a:endParaRPr lang="ru-RU"/>
        </a:p>
      </dgm:t>
    </dgm:pt>
    <dgm:pt modelId="{B301F0EE-8222-4AB4-A0AE-1CA51318676C}" type="pres">
      <dgm:prSet presAssocID="{6D1D760F-83A1-4099-89FE-8209E7AB03C8}" presName="hierChild4" presStyleCnt="0"/>
      <dgm:spPr/>
    </dgm:pt>
    <dgm:pt modelId="{6A9FB4DD-4D91-4DE7-807B-CE542128E3D9}" type="pres">
      <dgm:prSet presAssocID="{6D1D760F-83A1-4099-89FE-8209E7AB03C8}" presName="hierChild5" presStyleCnt="0"/>
      <dgm:spPr/>
    </dgm:pt>
    <dgm:pt modelId="{A7E82560-46D4-4F89-A653-4FAEBF9E3F68}" type="pres">
      <dgm:prSet presAssocID="{FF4F2CC8-F639-4119-B0F8-7541392F4C20}" presName="Name37" presStyleLbl="parChTrans1D2" presStyleIdx="1" presStyleCnt="6"/>
      <dgm:spPr/>
      <dgm:t>
        <a:bodyPr/>
        <a:lstStyle/>
        <a:p>
          <a:endParaRPr lang="ru-RU"/>
        </a:p>
      </dgm:t>
    </dgm:pt>
    <dgm:pt modelId="{8791368E-6C66-480A-8DD0-545AB24843B0}" type="pres">
      <dgm:prSet presAssocID="{BEFF6C04-F9E0-4344-A195-0BDE38931429}" presName="hierRoot2" presStyleCnt="0">
        <dgm:presLayoutVars>
          <dgm:hierBranch val="init"/>
        </dgm:presLayoutVars>
      </dgm:prSet>
      <dgm:spPr/>
    </dgm:pt>
    <dgm:pt modelId="{7BEA38A5-2270-40D5-A3E5-F3800EFD2B02}" type="pres">
      <dgm:prSet presAssocID="{BEFF6C04-F9E0-4344-A195-0BDE38931429}" presName="rootComposite" presStyleCnt="0"/>
      <dgm:spPr/>
    </dgm:pt>
    <dgm:pt modelId="{46217D3E-BDAB-4268-8C8D-D284725C3B05}" type="pres">
      <dgm:prSet presAssocID="{BEFF6C04-F9E0-4344-A195-0BDE38931429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9C746F-0EE5-44E1-9C08-B7A79AE793B5}" type="pres">
      <dgm:prSet presAssocID="{BEFF6C04-F9E0-4344-A195-0BDE38931429}" presName="rootConnector" presStyleLbl="node2" presStyleIdx="1" presStyleCnt="6"/>
      <dgm:spPr/>
      <dgm:t>
        <a:bodyPr/>
        <a:lstStyle/>
        <a:p>
          <a:endParaRPr lang="ru-RU"/>
        </a:p>
      </dgm:t>
    </dgm:pt>
    <dgm:pt modelId="{54D8DC9F-5B37-4D20-A6EB-1945366AFA33}" type="pres">
      <dgm:prSet presAssocID="{BEFF6C04-F9E0-4344-A195-0BDE38931429}" presName="hierChild4" presStyleCnt="0"/>
      <dgm:spPr/>
    </dgm:pt>
    <dgm:pt modelId="{95F7EDDD-A9DB-48C2-AE76-FA2F4D55F3F1}" type="pres">
      <dgm:prSet presAssocID="{BEFF6C04-F9E0-4344-A195-0BDE38931429}" presName="hierChild5" presStyleCnt="0"/>
      <dgm:spPr/>
    </dgm:pt>
    <dgm:pt modelId="{F44D6577-39FB-4801-939E-B033AFAEB54B}" type="pres">
      <dgm:prSet presAssocID="{5CDC12E9-3522-49F2-BFEC-92694C92BB5F}" presName="Name37" presStyleLbl="parChTrans1D2" presStyleIdx="2" presStyleCnt="6"/>
      <dgm:spPr/>
      <dgm:t>
        <a:bodyPr/>
        <a:lstStyle/>
        <a:p>
          <a:endParaRPr lang="ru-RU"/>
        </a:p>
      </dgm:t>
    </dgm:pt>
    <dgm:pt modelId="{63F3C470-3AF2-4769-8C11-BD10EE28DE0A}" type="pres">
      <dgm:prSet presAssocID="{BE33ABD2-618A-49F4-913B-F68288720105}" presName="hierRoot2" presStyleCnt="0">
        <dgm:presLayoutVars>
          <dgm:hierBranch val="init"/>
        </dgm:presLayoutVars>
      </dgm:prSet>
      <dgm:spPr/>
    </dgm:pt>
    <dgm:pt modelId="{682864E9-C7E0-4E4F-AC70-381A2ECCD474}" type="pres">
      <dgm:prSet presAssocID="{BE33ABD2-618A-49F4-913B-F68288720105}" presName="rootComposite" presStyleCnt="0"/>
      <dgm:spPr/>
    </dgm:pt>
    <dgm:pt modelId="{CDD482FF-0DA9-4617-B5D2-5867D483A039}" type="pres">
      <dgm:prSet presAssocID="{BE33ABD2-618A-49F4-913B-F68288720105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E29611-68AE-43D2-AEE5-5AD72938D42C}" type="pres">
      <dgm:prSet presAssocID="{BE33ABD2-618A-49F4-913B-F68288720105}" presName="rootConnector" presStyleLbl="node2" presStyleIdx="2" presStyleCnt="6"/>
      <dgm:spPr/>
      <dgm:t>
        <a:bodyPr/>
        <a:lstStyle/>
        <a:p>
          <a:endParaRPr lang="ru-RU"/>
        </a:p>
      </dgm:t>
    </dgm:pt>
    <dgm:pt modelId="{2F3ABF33-44B0-444B-922F-1FA15A821A7D}" type="pres">
      <dgm:prSet presAssocID="{BE33ABD2-618A-49F4-913B-F68288720105}" presName="hierChild4" presStyleCnt="0"/>
      <dgm:spPr/>
    </dgm:pt>
    <dgm:pt modelId="{D53EAEBE-9662-499F-83AF-07AC7FC3B4D1}" type="pres">
      <dgm:prSet presAssocID="{BE33ABD2-618A-49F4-913B-F68288720105}" presName="hierChild5" presStyleCnt="0"/>
      <dgm:spPr/>
    </dgm:pt>
    <dgm:pt modelId="{02F6F954-E7B1-4AC3-8417-11D881494DCD}" type="pres">
      <dgm:prSet presAssocID="{576FD784-6D42-40AE-A1DB-4D6F96B62584}" presName="Name37" presStyleLbl="parChTrans1D2" presStyleIdx="3" presStyleCnt="6"/>
      <dgm:spPr/>
      <dgm:t>
        <a:bodyPr/>
        <a:lstStyle/>
        <a:p>
          <a:endParaRPr lang="ru-RU"/>
        </a:p>
      </dgm:t>
    </dgm:pt>
    <dgm:pt modelId="{D195D4AD-6C48-4171-B672-93F98DD07FC3}" type="pres">
      <dgm:prSet presAssocID="{E8E76EB4-6ABD-47CE-B900-39877A29B53F}" presName="hierRoot2" presStyleCnt="0">
        <dgm:presLayoutVars>
          <dgm:hierBranch val="init"/>
        </dgm:presLayoutVars>
      </dgm:prSet>
      <dgm:spPr/>
    </dgm:pt>
    <dgm:pt modelId="{68076BAB-7509-4595-AA32-3B1CEEA73C71}" type="pres">
      <dgm:prSet presAssocID="{E8E76EB4-6ABD-47CE-B900-39877A29B53F}" presName="rootComposite" presStyleCnt="0"/>
      <dgm:spPr/>
    </dgm:pt>
    <dgm:pt modelId="{88EFAF13-0E76-42AF-B67B-039600A3EBB0}" type="pres">
      <dgm:prSet presAssocID="{E8E76EB4-6ABD-47CE-B900-39877A29B53F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FB7D74-8F87-4F10-9773-4E2704D2F424}" type="pres">
      <dgm:prSet presAssocID="{E8E76EB4-6ABD-47CE-B900-39877A29B53F}" presName="rootConnector" presStyleLbl="node2" presStyleIdx="3" presStyleCnt="6"/>
      <dgm:spPr/>
      <dgm:t>
        <a:bodyPr/>
        <a:lstStyle/>
        <a:p>
          <a:endParaRPr lang="ru-RU"/>
        </a:p>
      </dgm:t>
    </dgm:pt>
    <dgm:pt modelId="{4891D48A-0AEA-48E7-8B66-DB1BB1347B50}" type="pres">
      <dgm:prSet presAssocID="{E8E76EB4-6ABD-47CE-B900-39877A29B53F}" presName="hierChild4" presStyleCnt="0"/>
      <dgm:spPr/>
    </dgm:pt>
    <dgm:pt modelId="{8DBE9675-8F28-46B1-AD44-D775C29D5169}" type="pres">
      <dgm:prSet presAssocID="{E8E76EB4-6ABD-47CE-B900-39877A29B53F}" presName="hierChild5" presStyleCnt="0"/>
      <dgm:spPr/>
    </dgm:pt>
    <dgm:pt modelId="{70331C64-AEE1-4F25-8A2C-F1D3A5482181}" type="pres">
      <dgm:prSet presAssocID="{25FF85C1-ABA6-4023-9AA7-832311445F3D}" presName="Name37" presStyleLbl="parChTrans1D2" presStyleIdx="4" presStyleCnt="6"/>
      <dgm:spPr/>
      <dgm:t>
        <a:bodyPr/>
        <a:lstStyle/>
        <a:p>
          <a:endParaRPr lang="ru-RU"/>
        </a:p>
      </dgm:t>
    </dgm:pt>
    <dgm:pt modelId="{169CCA56-F3D4-4DB0-9A9A-14B8211099AE}" type="pres">
      <dgm:prSet presAssocID="{B806AC65-2F1C-4E1C-94E3-A0C1F71D335B}" presName="hierRoot2" presStyleCnt="0">
        <dgm:presLayoutVars>
          <dgm:hierBranch val="init"/>
        </dgm:presLayoutVars>
      </dgm:prSet>
      <dgm:spPr/>
    </dgm:pt>
    <dgm:pt modelId="{1FBD7BC2-A3E7-4C3C-9FCC-A0A5EF670EF8}" type="pres">
      <dgm:prSet presAssocID="{B806AC65-2F1C-4E1C-94E3-A0C1F71D335B}" presName="rootComposite" presStyleCnt="0"/>
      <dgm:spPr/>
    </dgm:pt>
    <dgm:pt modelId="{45AEB34E-0E41-4DB0-9E96-E3152111F7A6}" type="pres">
      <dgm:prSet presAssocID="{B806AC65-2F1C-4E1C-94E3-A0C1F71D335B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1EB341-B952-4F93-8F37-EF83A16364DD}" type="pres">
      <dgm:prSet presAssocID="{B806AC65-2F1C-4E1C-94E3-A0C1F71D335B}" presName="rootConnector" presStyleLbl="node2" presStyleIdx="4" presStyleCnt="6"/>
      <dgm:spPr/>
      <dgm:t>
        <a:bodyPr/>
        <a:lstStyle/>
        <a:p>
          <a:endParaRPr lang="ru-RU"/>
        </a:p>
      </dgm:t>
    </dgm:pt>
    <dgm:pt modelId="{2E010F72-B4F0-418B-8D31-D943ACB29A8D}" type="pres">
      <dgm:prSet presAssocID="{B806AC65-2F1C-4E1C-94E3-A0C1F71D335B}" presName="hierChild4" presStyleCnt="0"/>
      <dgm:spPr/>
    </dgm:pt>
    <dgm:pt modelId="{DE843777-93DC-4ADC-BCEE-7FFECC353577}" type="pres">
      <dgm:prSet presAssocID="{B806AC65-2F1C-4E1C-94E3-A0C1F71D335B}" presName="hierChild5" presStyleCnt="0"/>
      <dgm:spPr/>
    </dgm:pt>
    <dgm:pt modelId="{519045E1-5741-4DCA-8825-80A3BA736EB3}" type="pres">
      <dgm:prSet presAssocID="{7D434836-728F-4E24-8355-A246ACEB2340}" presName="Name37" presStyleLbl="parChTrans1D2" presStyleIdx="5" presStyleCnt="6"/>
      <dgm:spPr/>
      <dgm:t>
        <a:bodyPr/>
        <a:lstStyle/>
        <a:p>
          <a:endParaRPr lang="ru-RU"/>
        </a:p>
      </dgm:t>
    </dgm:pt>
    <dgm:pt modelId="{CA576E24-9B7D-417A-919B-5A791E7F0DB7}" type="pres">
      <dgm:prSet presAssocID="{403A90C2-FE7B-4EF6-9FBB-A5C31CCECB62}" presName="hierRoot2" presStyleCnt="0">
        <dgm:presLayoutVars>
          <dgm:hierBranch val="init"/>
        </dgm:presLayoutVars>
      </dgm:prSet>
      <dgm:spPr/>
    </dgm:pt>
    <dgm:pt modelId="{8B76F897-8CDA-4976-8199-DE300662885B}" type="pres">
      <dgm:prSet presAssocID="{403A90C2-FE7B-4EF6-9FBB-A5C31CCECB62}" presName="rootComposite" presStyleCnt="0"/>
      <dgm:spPr/>
    </dgm:pt>
    <dgm:pt modelId="{14A1382D-B457-43C6-8ABD-B5128536A589}" type="pres">
      <dgm:prSet presAssocID="{403A90C2-FE7B-4EF6-9FBB-A5C31CCECB62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EDF839-862A-41D3-890E-21B0013B046B}" type="pres">
      <dgm:prSet presAssocID="{403A90C2-FE7B-4EF6-9FBB-A5C31CCECB62}" presName="rootConnector" presStyleLbl="node2" presStyleIdx="5" presStyleCnt="6"/>
      <dgm:spPr/>
      <dgm:t>
        <a:bodyPr/>
        <a:lstStyle/>
        <a:p>
          <a:endParaRPr lang="ru-RU"/>
        </a:p>
      </dgm:t>
    </dgm:pt>
    <dgm:pt modelId="{92C1E719-04FC-407C-B66C-8D451A692A54}" type="pres">
      <dgm:prSet presAssocID="{403A90C2-FE7B-4EF6-9FBB-A5C31CCECB62}" presName="hierChild4" presStyleCnt="0"/>
      <dgm:spPr/>
    </dgm:pt>
    <dgm:pt modelId="{058DD01E-ED79-4AAD-BB58-A5BA4BE5FD14}" type="pres">
      <dgm:prSet presAssocID="{A93C293B-D85B-47B1-A7BB-3F4C76B18C4F}" presName="Name37" presStyleLbl="parChTrans1D3" presStyleIdx="0" presStyleCnt="3"/>
      <dgm:spPr/>
      <dgm:t>
        <a:bodyPr/>
        <a:lstStyle/>
        <a:p>
          <a:endParaRPr lang="ru-RU"/>
        </a:p>
      </dgm:t>
    </dgm:pt>
    <dgm:pt modelId="{B06439ED-5676-4D6F-8949-C9A6C07AB146}" type="pres">
      <dgm:prSet presAssocID="{C64B8913-53C5-49EA-B5F1-EF4940CF917C}" presName="hierRoot2" presStyleCnt="0">
        <dgm:presLayoutVars>
          <dgm:hierBranch val="init"/>
        </dgm:presLayoutVars>
      </dgm:prSet>
      <dgm:spPr/>
    </dgm:pt>
    <dgm:pt modelId="{68CF5274-4086-4E49-9F77-C9A4D4851C2A}" type="pres">
      <dgm:prSet presAssocID="{C64B8913-53C5-49EA-B5F1-EF4940CF917C}" presName="rootComposite" presStyleCnt="0"/>
      <dgm:spPr/>
    </dgm:pt>
    <dgm:pt modelId="{D6BDF76E-044A-485D-9A25-93EBBAB7FB19}" type="pres">
      <dgm:prSet presAssocID="{C64B8913-53C5-49EA-B5F1-EF4940CF917C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B399CE-26EA-4FAB-B35C-62757CF0F066}" type="pres">
      <dgm:prSet presAssocID="{C64B8913-53C5-49EA-B5F1-EF4940CF917C}" presName="rootConnector" presStyleLbl="node3" presStyleIdx="0" presStyleCnt="3"/>
      <dgm:spPr/>
      <dgm:t>
        <a:bodyPr/>
        <a:lstStyle/>
        <a:p>
          <a:endParaRPr lang="ru-RU"/>
        </a:p>
      </dgm:t>
    </dgm:pt>
    <dgm:pt modelId="{102A362E-C754-4D85-A8BB-A264A1888394}" type="pres">
      <dgm:prSet presAssocID="{C64B8913-53C5-49EA-B5F1-EF4940CF917C}" presName="hierChild4" presStyleCnt="0"/>
      <dgm:spPr/>
    </dgm:pt>
    <dgm:pt modelId="{9ACBC716-8F6A-4C6F-8653-523B3CE9F8AF}" type="pres">
      <dgm:prSet presAssocID="{C64B8913-53C5-49EA-B5F1-EF4940CF917C}" presName="hierChild5" presStyleCnt="0"/>
      <dgm:spPr/>
    </dgm:pt>
    <dgm:pt modelId="{6B6FD764-CC68-4D86-80BF-19A7894C28C5}" type="pres">
      <dgm:prSet presAssocID="{3E5CF031-8BFE-44CE-9B78-9F694266E9D6}" presName="Name37" presStyleLbl="parChTrans1D3" presStyleIdx="1" presStyleCnt="3"/>
      <dgm:spPr/>
      <dgm:t>
        <a:bodyPr/>
        <a:lstStyle/>
        <a:p>
          <a:endParaRPr lang="ru-RU"/>
        </a:p>
      </dgm:t>
    </dgm:pt>
    <dgm:pt modelId="{93B007B9-24F3-4B5B-A8DD-40C7ACA80352}" type="pres">
      <dgm:prSet presAssocID="{A472E775-3F56-43F9-A650-32D8C9BB33FD}" presName="hierRoot2" presStyleCnt="0">
        <dgm:presLayoutVars>
          <dgm:hierBranch val="init"/>
        </dgm:presLayoutVars>
      </dgm:prSet>
      <dgm:spPr/>
    </dgm:pt>
    <dgm:pt modelId="{448727F5-0B33-4945-B095-21219EA71D0D}" type="pres">
      <dgm:prSet presAssocID="{A472E775-3F56-43F9-A650-32D8C9BB33FD}" presName="rootComposite" presStyleCnt="0"/>
      <dgm:spPr/>
    </dgm:pt>
    <dgm:pt modelId="{8406543F-62F0-4EE2-AE78-BC91E661C5CC}" type="pres">
      <dgm:prSet presAssocID="{A472E775-3F56-43F9-A650-32D8C9BB33F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AF5DD2-B191-4D2B-AE18-5EAA5A3E8A4F}" type="pres">
      <dgm:prSet presAssocID="{A472E775-3F56-43F9-A650-32D8C9BB33FD}" presName="rootConnector" presStyleLbl="node3" presStyleIdx="1" presStyleCnt="3"/>
      <dgm:spPr/>
      <dgm:t>
        <a:bodyPr/>
        <a:lstStyle/>
        <a:p>
          <a:endParaRPr lang="ru-RU"/>
        </a:p>
      </dgm:t>
    </dgm:pt>
    <dgm:pt modelId="{9BB0CC29-C030-452E-8868-B364273DED79}" type="pres">
      <dgm:prSet presAssocID="{A472E775-3F56-43F9-A650-32D8C9BB33FD}" presName="hierChild4" presStyleCnt="0"/>
      <dgm:spPr/>
    </dgm:pt>
    <dgm:pt modelId="{0969E2D4-7B54-46EB-9B21-2E437EC5F63F}" type="pres">
      <dgm:prSet presAssocID="{A472E775-3F56-43F9-A650-32D8C9BB33FD}" presName="hierChild5" presStyleCnt="0"/>
      <dgm:spPr/>
    </dgm:pt>
    <dgm:pt modelId="{284678D2-AE1E-4C08-9234-D59CA30B8FEA}" type="pres">
      <dgm:prSet presAssocID="{154D5D22-C56F-4EB5-8C1B-9010FD58DA04}" presName="Name37" presStyleLbl="parChTrans1D3" presStyleIdx="2" presStyleCnt="3"/>
      <dgm:spPr/>
      <dgm:t>
        <a:bodyPr/>
        <a:lstStyle/>
        <a:p>
          <a:endParaRPr lang="ru-RU"/>
        </a:p>
      </dgm:t>
    </dgm:pt>
    <dgm:pt modelId="{AE849EBB-707B-4477-BA80-ED96E21F8E95}" type="pres">
      <dgm:prSet presAssocID="{86D346FF-E535-4C29-992C-C8455898B273}" presName="hierRoot2" presStyleCnt="0">
        <dgm:presLayoutVars>
          <dgm:hierBranch val="init"/>
        </dgm:presLayoutVars>
      </dgm:prSet>
      <dgm:spPr/>
    </dgm:pt>
    <dgm:pt modelId="{06BD390A-4A35-42A8-B696-FE6B1D27E7C1}" type="pres">
      <dgm:prSet presAssocID="{86D346FF-E535-4C29-992C-C8455898B273}" presName="rootComposite" presStyleCnt="0"/>
      <dgm:spPr/>
    </dgm:pt>
    <dgm:pt modelId="{967356E7-3DE0-4007-9A65-729CF6C89AAB}" type="pres">
      <dgm:prSet presAssocID="{86D346FF-E535-4C29-992C-C8455898B273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CCA046-F4B7-449F-B3E3-5945E4D77223}" type="pres">
      <dgm:prSet presAssocID="{86D346FF-E535-4C29-992C-C8455898B273}" presName="rootConnector" presStyleLbl="node3" presStyleIdx="2" presStyleCnt="3"/>
      <dgm:spPr/>
      <dgm:t>
        <a:bodyPr/>
        <a:lstStyle/>
        <a:p>
          <a:endParaRPr lang="ru-RU"/>
        </a:p>
      </dgm:t>
    </dgm:pt>
    <dgm:pt modelId="{79312CD5-4E9B-4C30-A9BB-BCD1C1F01E0D}" type="pres">
      <dgm:prSet presAssocID="{86D346FF-E535-4C29-992C-C8455898B273}" presName="hierChild4" presStyleCnt="0"/>
      <dgm:spPr/>
    </dgm:pt>
    <dgm:pt modelId="{B630C856-3449-462C-A786-9FAF5DD59AE1}" type="pres">
      <dgm:prSet presAssocID="{86D346FF-E535-4C29-992C-C8455898B273}" presName="hierChild5" presStyleCnt="0"/>
      <dgm:spPr/>
    </dgm:pt>
    <dgm:pt modelId="{CDF5A2EA-0998-4F4B-85A1-8B0DB22C0B8D}" type="pres">
      <dgm:prSet presAssocID="{403A90C2-FE7B-4EF6-9FBB-A5C31CCECB62}" presName="hierChild5" presStyleCnt="0"/>
      <dgm:spPr/>
    </dgm:pt>
    <dgm:pt modelId="{6350DDD5-DEFF-4302-99C6-17894F59521C}" type="pres">
      <dgm:prSet presAssocID="{9ECC5323-90D4-4CCD-925F-33B76F4B9D97}" presName="hierChild3" presStyleCnt="0"/>
      <dgm:spPr/>
    </dgm:pt>
  </dgm:ptLst>
  <dgm:cxnLst>
    <dgm:cxn modelId="{BB78D6E9-000A-4307-ADC4-BB7D3FD8CF08}" type="presOf" srcId="{A472E775-3F56-43F9-A650-32D8C9BB33FD}" destId="{B2AF5DD2-B191-4D2B-AE18-5EAA5A3E8A4F}" srcOrd="1" destOrd="0" presId="urn:microsoft.com/office/officeart/2005/8/layout/orgChart1"/>
    <dgm:cxn modelId="{28FC5208-2A5A-49C1-AB12-B7053E19CCAB}" srcId="{9ECC5323-90D4-4CCD-925F-33B76F4B9D97}" destId="{403A90C2-FE7B-4EF6-9FBB-A5C31CCECB62}" srcOrd="5" destOrd="0" parTransId="{7D434836-728F-4E24-8355-A246ACEB2340}" sibTransId="{10976667-2D9B-424C-A754-958A30BD5156}"/>
    <dgm:cxn modelId="{4809B7EB-55AF-428B-82FF-E6E79437264C}" type="presOf" srcId="{576FD784-6D42-40AE-A1DB-4D6F96B62584}" destId="{02F6F954-E7B1-4AC3-8417-11D881494DCD}" srcOrd="0" destOrd="0" presId="urn:microsoft.com/office/officeart/2005/8/layout/orgChart1"/>
    <dgm:cxn modelId="{4E551456-2D03-48D9-A235-4003D7886C85}" type="presOf" srcId="{154D5D22-C56F-4EB5-8C1B-9010FD58DA04}" destId="{284678D2-AE1E-4C08-9234-D59CA30B8FEA}" srcOrd="0" destOrd="0" presId="urn:microsoft.com/office/officeart/2005/8/layout/orgChart1"/>
    <dgm:cxn modelId="{D271EA7C-6263-4B82-81F2-44D9392B6026}" type="presOf" srcId="{9ECC5323-90D4-4CCD-925F-33B76F4B9D97}" destId="{E66B8D8A-CD51-4A47-A284-087CBAC2E6B2}" srcOrd="1" destOrd="0" presId="urn:microsoft.com/office/officeart/2005/8/layout/orgChart1"/>
    <dgm:cxn modelId="{A82DED09-78B4-4333-BB9B-4CFDE6C3FA73}" type="presOf" srcId="{6D1D760F-83A1-4099-89FE-8209E7AB03C8}" destId="{02E734CA-14B2-4CF6-AE76-F95D4FF89BA6}" srcOrd="1" destOrd="0" presId="urn:microsoft.com/office/officeart/2005/8/layout/orgChart1"/>
    <dgm:cxn modelId="{C68D0BBC-C3F8-469A-ABFC-B2B03D18A7C6}" type="presOf" srcId="{C64B8913-53C5-49EA-B5F1-EF4940CF917C}" destId="{39B399CE-26EA-4FAB-B35C-62757CF0F066}" srcOrd="1" destOrd="0" presId="urn:microsoft.com/office/officeart/2005/8/layout/orgChart1"/>
    <dgm:cxn modelId="{545455A4-AF3C-4E3B-B911-BEA177A7B43A}" type="presOf" srcId="{BE33ABD2-618A-49F4-913B-F68288720105}" destId="{CDD482FF-0DA9-4617-B5D2-5867D483A039}" srcOrd="0" destOrd="0" presId="urn:microsoft.com/office/officeart/2005/8/layout/orgChart1"/>
    <dgm:cxn modelId="{2E6AB620-2758-4D87-8F6D-9712A04C61CB}" type="presOf" srcId="{9ECC5323-90D4-4CCD-925F-33B76F4B9D97}" destId="{C64B7A36-CF3B-40F7-B6DD-20DE6288F576}" srcOrd="0" destOrd="0" presId="urn:microsoft.com/office/officeart/2005/8/layout/orgChart1"/>
    <dgm:cxn modelId="{F5361AF5-89D3-4160-BC09-09C0F5C92659}" srcId="{403A90C2-FE7B-4EF6-9FBB-A5C31CCECB62}" destId="{A472E775-3F56-43F9-A650-32D8C9BB33FD}" srcOrd="1" destOrd="0" parTransId="{3E5CF031-8BFE-44CE-9B78-9F694266E9D6}" sibTransId="{AF287232-95D8-45FB-ACBD-BDF32D713542}"/>
    <dgm:cxn modelId="{E6D63720-A432-442B-8A5E-A34B7398F648}" srcId="{9ECC5323-90D4-4CCD-925F-33B76F4B9D97}" destId="{BE33ABD2-618A-49F4-913B-F68288720105}" srcOrd="2" destOrd="0" parTransId="{5CDC12E9-3522-49F2-BFEC-92694C92BB5F}" sibTransId="{BB26184F-796F-4E4C-B2D6-B901ED4FEFA4}"/>
    <dgm:cxn modelId="{6D21E4F0-5811-442B-ABB2-0B5ED4312C07}" type="presOf" srcId="{BE33ABD2-618A-49F4-913B-F68288720105}" destId="{D6E29611-68AE-43D2-AEE5-5AD72938D42C}" srcOrd="1" destOrd="0" presId="urn:microsoft.com/office/officeart/2005/8/layout/orgChart1"/>
    <dgm:cxn modelId="{5F6BE11B-D5B6-4FE4-A294-5E6C60334346}" type="presOf" srcId="{7D434836-728F-4E24-8355-A246ACEB2340}" destId="{519045E1-5741-4DCA-8825-80A3BA736EB3}" srcOrd="0" destOrd="0" presId="urn:microsoft.com/office/officeart/2005/8/layout/orgChart1"/>
    <dgm:cxn modelId="{31DE9CFA-771E-45A8-8861-71003A2745C1}" srcId="{403A90C2-FE7B-4EF6-9FBB-A5C31CCECB62}" destId="{86D346FF-E535-4C29-992C-C8455898B273}" srcOrd="2" destOrd="0" parTransId="{154D5D22-C56F-4EB5-8C1B-9010FD58DA04}" sibTransId="{F045FA8A-00B7-4BE0-A4FD-09DBF97AAD8A}"/>
    <dgm:cxn modelId="{CED05878-0486-48CB-890D-0D0C57C3FB44}" type="presOf" srcId="{5CDC12E9-3522-49F2-BFEC-92694C92BB5F}" destId="{F44D6577-39FB-4801-939E-B033AFAEB54B}" srcOrd="0" destOrd="0" presId="urn:microsoft.com/office/officeart/2005/8/layout/orgChart1"/>
    <dgm:cxn modelId="{37234F3A-10D7-44B7-9111-D15E28AA205B}" type="presOf" srcId="{3E5CF031-8BFE-44CE-9B78-9F694266E9D6}" destId="{6B6FD764-CC68-4D86-80BF-19A7894C28C5}" srcOrd="0" destOrd="0" presId="urn:microsoft.com/office/officeart/2005/8/layout/orgChart1"/>
    <dgm:cxn modelId="{AD6E7BFF-298C-40E7-BBAD-326104645DA1}" type="presOf" srcId="{6D1D760F-83A1-4099-89FE-8209E7AB03C8}" destId="{4EA675E9-C63D-4E7B-858D-E4D94F8DD42C}" srcOrd="0" destOrd="0" presId="urn:microsoft.com/office/officeart/2005/8/layout/orgChart1"/>
    <dgm:cxn modelId="{0ECFA8C0-E57D-4A51-9800-17F6923489C5}" type="presOf" srcId="{403A90C2-FE7B-4EF6-9FBB-A5C31CCECB62}" destId="{14A1382D-B457-43C6-8ABD-B5128536A589}" srcOrd="0" destOrd="0" presId="urn:microsoft.com/office/officeart/2005/8/layout/orgChart1"/>
    <dgm:cxn modelId="{ED538220-37ED-4803-9026-7B6EB132038F}" type="presOf" srcId="{FF4F2CC8-F639-4119-B0F8-7541392F4C20}" destId="{A7E82560-46D4-4F89-A653-4FAEBF9E3F68}" srcOrd="0" destOrd="0" presId="urn:microsoft.com/office/officeart/2005/8/layout/orgChart1"/>
    <dgm:cxn modelId="{7CE4EAAA-E1D9-44D2-B6DE-5BE06BF8C187}" type="presOf" srcId="{BEFF6C04-F9E0-4344-A195-0BDE38931429}" destId="{46217D3E-BDAB-4268-8C8D-D284725C3B05}" srcOrd="0" destOrd="0" presId="urn:microsoft.com/office/officeart/2005/8/layout/orgChart1"/>
    <dgm:cxn modelId="{A3A44B36-2A30-436B-BA70-A4F013485800}" srcId="{9ECC5323-90D4-4CCD-925F-33B76F4B9D97}" destId="{BEFF6C04-F9E0-4344-A195-0BDE38931429}" srcOrd="1" destOrd="0" parTransId="{FF4F2CC8-F639-4119-B0F8-7541392F4C20}" sibTransId="{6CC2A639-2CC1-4B9A-BAB4-F9F8EDF6F146}"/>
    <dgm:cxn modelId="{3DB2F323-5F8F-4D70-B4C0-19941B42D618}" type="presOf" srcId="{A93C293B-D85B-47B1-A7BB-3F4C76B18C4F}" destId="{058DD01E-ED79-4AAD-BB58-A5BA4BE5FD14}" srcOrd="0" destOrd="0" presId="urn:microsoft.com/office/officeart/2005/8/layout/orgChart1"/>
    <dgm:cxn modelId="{62449D1C-ECDC-46FA-A8F6-353FC3B2A4E2}" type="presOf" srcId="{E8E76EB4-6ABD-47CE-B900-39877A29B53F}" destId="{88EFAF13-0E76-42AF-B67B-039600A3EBB0}" srcOrd="0" destOrd="0" presId="urn:microsoft.com/office/officeart/2005/8/layout/orgChart1"/>
    <dgm:cxn modelId="{5848B4A9-8B06-4847-8D2F-A4C728685DAE}" type="presOf" srcId="{C64B8913-53C5-49EA-B5F1-EF4940CF917C}" destId="{D6BDF76E-044A-485D-9A25-93EBBAB7FB19}" srcOrd="0" destOrd="0" presId="urn:microsoft.com/office/officeart/2005/8/layout/orgChart1"/>
    <dgm:cxn modelId="{7F85E470-110E-4211-A6C0-B36107C7161C}" type="presOf" srcId="{E8E76EB4-6ABD-47CE-B900-39877A29B53F}" destId="{E6FB7D74-8F87-4F10-9773-4E2704D2F424}" srcOrd="1" destOrd="0" presId="urn:microsoft.com/office/officeart/2005/8/layout/orgChart1"/>
    <dgm:cxn modelId="{4B250EAE-AC2F-4241-8442-DF04E08A349F}" srcId="{9ECC5323-90D4-4CCD-925F-33B76F4B9D97}" destId="{B806AC65-2F1C-4E1C-94E3-A0C1F71D335B}" srcOrd="4" destOrd="0" parTransId="{25FF85C1-ABA6-4023-9AA7-832311445F3D}" sibTransId="{2E2E9954-54DC-4C59-935C-CC16851FC174}"/>
    <dgm:cxn modelId="{6F9413AE-717D-426E-A7B4-CE4D317DA5DA}" srcId="{0EF61BE9-3A3E-4CE9-B5D0-1E3227F8DA18}" destId="{9ECC5323-90D4-4CCD-925F-33B76F4B9D97}" srcOrd="0" destOrd="0" parTransId="{FFA4660E-2062-413A-9639-A142BDD93091}" sibTransId="{4222A6B5-5913-4E9E-96D1-4390961CF624}"/>
    <dgm:cxn modelId="{8DADAECD-E510-4644-817D-09140E3BE6EE}" type="presOf" srcId="{86D346FF-E535-4C29-992C-C8455898B273}" destId="{967356E7-3DE0-4007-9A65-729CF6C89AAB}" srcOrd="0" destOrd="0" presId="urn:microsoft.com/office/officeart/2005/8/layout/orgChart1"/>
    <dgm:cxn modelId="{F1FCAEC2-845C-426A-82F3-C51832722916}" type="presOf" srcId="{BEFF6C04-F9E0-4344-A195-0BDE38931429}" destId="{659C746F-0EE5-44E1-9C08-B7A79AE793B5}" srcOrd="1" destOrd="0" presId="urn:microsoft.com/office/officeart/2005/8/layout/orgChart1"/>
    <dgm:cxn modelId="{5238E86E-9759-475A-B685-FCA3B30DF97E}" type="presOf" srcId="{25FF85C1-ABA6-4023-9AA7-832311445F3D}" destId="{70331C64-AEE1-4F25-8A2C-F1D3A5482181}" srcOrd="0" destOrd="0" presId="urn:microsoft.com/office/officeart/2005/8/layout/orgChart1"/>
    <dgm:cxn modelId="{5C700917-2AD9-45C0-9B7C-D60E729EFA40}" type="presOf" srcId="{86D346FF-E535-4C29-992C-C8455898B273}" destId="{1ECCA046-F4B7-449F-B3E3-5945E4D77223}" srcOrd="1" destOrd="0" presId="urn:microsoft.com/office/officeart/2005/8/layout/orgChart1"/>
    <dgm:cxn modelId="{ADA4F01E-2F4C-4880-9070-A3FFF3ED9BE0}" type="presOf" srcId="{B806AC65-2F1C-4E1C-94E3-A0C1F71D335B}" destId="{45AEB34E-0E41-4DB0-9E96-E3152111F7A6}" srcOrd="0" destOrd="0" presId="urn:microsoft.com/office/officeart/2005/8/layout/orgChart1"/>
    <dgm:cxn modelId="{BEF2C4AA-6C2E-4433-80FC-A8FF9C423271}" type="presOf" srcId="{B806AC65-2F1C-4E1C-94E3-A0C1F71D335B}" destId="{8C1EB341-B952-4F93-8F37-EF83A16364DD}" srcOrd="1" destOrd="0" presId="urn:microsoft.com/office/officeart/2005/8/layout/orgChart1"/>
    <dgm:cxn modelId="{DBEE1F58-8EEF-40AD-8F22-107713A28ECB}" type="presOf" srcId="{403A90C2-FE7B-4EF6-9FBB-A5C31CCECB62}" destId="{D2EDF839-862A-41D3-890E-21B0013B046B}" srcOrd="1" destOrd="0" presId="urn:microsoft.com/office/officeart/2005/8/layout/orgChart1"/>
    <dgm:cxn modelId="{17E20799-244F-47D9-8FCA-CE4718F54829}" type="presOf" srcId="{07A48377-187F-46B3-A6A8-0B280C960C83}" destId="{80B3E8D4-C40C-4010-8B42-0D7B6FA22131}" srcOrd="0" destOrd="0" presId="urn:microsoft.com/office/officeart/2005/8/layout/orgChart1"/>
    <dgm:cxn modelId="{93FE40EC-AAD0-4632-859F-7123E000B74E}" srcId="{9ECC5323-90D4-4CCD-925F-33B76F4B9D97}" destId="{6D1D760F-83A1-4099-89FE-8209E7AB03C8}" srcOrd="0" destOrd="0" parTransId="{07A48377-187F-46B3-A6A8-0B280C960C83}" sibTransId="{81150094-F96C-4B78-81D1-7EC431C0666E}"/>
    <dgm:cxn modelId="{E97172A3-E4C4-48E7-943E-E4AA62837C2B}" srcId="{9ECC5323-90D4-4CCD-925F-33B76F4B9D97}" destId="{E8E76EB4-6ABD-47CE-B900-39877A29B53F}" srcOrd="3" destOrd="0" parTransId="{576FD784-6D42-40AE-A1DB-4D6F96B62584}" sibTransId="{EBE5484D-1636-4421-9023-E008D1D0528C}"/>
    <dgm:cxn modelId="{3D43A968-CCE2-49FD-B607-9D43549E4C01}" type="presOf" srcId="{0EF61BE9-3A3E-4CE9-B5D0-1E3227F8DA18}" destId="{873600DF-965F-4365-88F3-1BC1C47EFD8D}" srcOrd="0" destOrd="0" presId="urn:microsoft.com/office/officeart/2005/8/layout/orgChart1"/>
    <dgm:cxn modelId="{4153B7B9-56A0-4FE1-AD96-09CBDAEE2122}" srcId="{403A90C2-FE7B-4EF6-9FBB-A5C31CCECB62}" destId="{C64B8913-53C5-49EA-B5F1-EF4940CF917C}" srcOrd="0" destOrd="0" parTransId="{A93C293B-D85B-47B1-A7BB-3F4C76B18C4F}" sibTransId="{E2D60270-1AB6-4573-8333-35C1AAEE8CD3}"/>
    <dgm:cxn modelId="{B0D937A7-84B0-455D-A5D7-E7C8114FC38E}" type="presOf" srcId="{A472E775-3F56-43F9-A650-32D8C9BB33FD}" destId="{8406543F-62F0-4EE2-AE78-BC91E661C5CC}" srcOrd="0" destOrd="0" presId="urn:microsoft.com/office/officeart/2005/8/layout/orgChart1"/>
    <dgm:cxn modelId="{6E7DED9C-23AE-44D0-8902-ED20B149F6C6}" type="presParOf" srcId="{873600DF-965F-4365-88F3-1BC1C47EFD8D}" destId="{96472C14-9500-42F0-88C6-C6377B88904A}" srcOrd="0" destOrd="0" presId="urn:microsoft.com/office/officeart/2005/8/layout/orgChart1"/>
    <dgm:cxn modelId="{EB2A8AEA-0A7C-47C6-BD6F-651E7546501D}" type="presParOf" srcId="{96472C14-9500-42F0-88C6-C6377B88904A}" destId="{512F4463-AFFC-4C28-BDCB-66A875E0D907}" srcOrd="0" destOrd="0" presId="urn:microsoft.com/office/officeart/2005/8/layout/orgChart1"/>
    <dgm:cxn modelId="{EC40F281-663D-4E7D-A9BF-036AFB339BDA}" type="presParOf" srcId="{512F4463-AFFC-4C28-BDCB-66A875E0D907}" destId="{C64B7A36-CF3B-40F7-B6DD-20DE6288F576}" srcOrd="0" destOrd="0" presId="urn:microsoft.com/office/officeart/2005/8/layout/orgChart1"/>
    <dgm:cxn modelId="{2D6E2F44-BA07-4822-AAEC-886FB94CF3BD}" type="presParOf" srcId="{512F4463-AFFC-4C28-BDCB-66A875E0D907}" destId="{E66B8D8A-CD51-4A47-A284-087CBAC2E6B2}" srcOrd="1" destOrd="0" presId="urn:microsoft.com/office/officeart/2005/8/layout/orgChart1"/>
    <dgm:cxn modelId="{4E471045-56A5-4915-AC9B-468648D8CA6C}" type="presParOf" srcId="{96472C14-9500-42F0-88C6-C6377B88904A}" destId="{22D3A527-F271-4504-AA42-ACCE5BD7D4A5}" srcOrd="1" destOrd="0" presId="urn:microsoft.com/office/officeart/2005/8/layout/orgChart1"/>
    <dgm:cxn modelId="{95D5EDCD-2B4B-453F-A157-374135888CDE}" type="presParOf" srcId="{22D3A527-F271-4504-AA42-ACCE5BD7D4A5}" destId="{80B3E8D4-C40C-4010-8B42-0D7B6FA22131}" srcOrd="0" destOrd="0" presId="urn:microsoft.com/office/officeart/2005/8/layout/orgChart1"/>
    <dgm:cxn modelId="{18CFB171-6D49-4186-8BE8-D3F101508550}" type="presParOf" srcId="{22D3A527-F271-4504-AA42-ACCE5BD7D4A5}" destId="{15B6EEC0-B6C0-4CEB-A2DD-1F2684959670}" srcOrd="1" destOrd="0" presId="urn:microsoft.com/office/officeart/2005/8/layout/orgChart1"/>
    <dgm:cxn modelId="{5A20DC8C-BCE9-4138-81E1-D9EF44F2B8E7}" type="presParOf" srcId="{15B6EEC0-B6C0-4CEB-A2DD-1F2684959670}" destId="{205DBDFE-35FB-4C69-83BF-A3F2D23BF0B1}" srcOrd="0" destOrd="0" presId="urn:microsoft.com/office/officeart/2005/8/layout/orgChart1"/>
    <dgm:cxn modelId="{D3C57013-557B-4E6D-97B9-E094AD24A7BA}" type="presParOf" srcId="{205DBDFE-35FB-4C69-83BF-A3F2D23BF0B1}" destId="{4EA675E9-C63D-4E7B-858D-E4D94F8DD42C}" srcOrd="0" destOrd="0" presId="urn:microsoft.com/office/officeart/2005/8/layout/orgChart1"/>
    <dgm:cxn modelId="{21801748-A76C-4C9A-A94E-0D90FB4BD68D}" type="presParOf" srcId="{205DBDFE-35FB-4C69-83BF-A3F2D23BF0B1}" destId="{02E734CA-14B2-4CF6-AE76-F95D4FF89BA6}" srcOrd="1" destOrd="0" presId="urn:microsoft.com/office/officeart/2005/8/layout/orgChart1"/>
    <dgm:cxn modelId="{E016B8D0-A9BC-4505-A1A8-6FF9ABDCF72D}" type="presParOf" srcId="{15B6EEC0-B6C0-4CEB-A2DD-1F2684959670}" destId="{B301F0EE-8222-4AB4-A0AE-1CA51318676C}" srcOrd="1" destOrd="0" presId="urn:microsoft.com/office/officeart/2005/8/layout/orgChart1"/>
    <dgm:cxn modelId="{5BAC5022-7099-4A4E-911A-842FC28D128C}" type="presParOf" srcId="{15B6EEC0-B6C0-4CEB-A2DD-1F2684959670}" destId="{6A9FB4DD-4D91-4DE7-807B-CE542128E3D9}" srcOrd="2" destOrd="0" presId="urn:microsoft.com/office/officeart/2005/8/layout/orgChart1"/>
    <dgm:cxn modelId="{C914D9CB-C112-4093-A7A4-AA792D333628}" type="presParOf" srcId="{22D3A527-F271-4504-AA42-ACCE5BD7D4A5}" destId="{A7E82560-46D4-4F89-A653-4FAEBF9E3F68}" srcOrd="2" destOrd="0" presId="urn:microsoft.com/office/officeart/2005/8/layout/orgChart1"/>
    <dgm:cxn modelId="{6FB9E642-86EC-40A5-926A-F111363B3224}" type="presParOf" srcId="{22D3A527-F271-4504-AA42-ACCE5BD7D4A5}" destId="{8791368E-6C66-480A-8DD0-545AB24843B0}" srcOrd="3" destOrd="0" presId="urn:microsoft.com/office/officeart/2005/8/layout/orgChart1"/>
    <dgm:cxn modelId="{D29BD886-1E20-4A75-9681-FD0AE9603690}" type="presParOf" srcId="{8791368E-6C66-480A-8DD0-545AB24843B0}" destId="{7BEA38A5-2270-40D5-A3E5-F3800EFD2B02}" srcOrd="0" destOrd="0" presId="urn:microsoft.com/office/officeart/2005/8/layout/orgChart1"/>
    <dgm:cxn modelId="{2BCD8DA1-02F0-43E1-B694-076136293BED}" type="presParOf" srcId="{7BEA38A5-2270-40D5-A3E5-F3800EFD2B02}" destId="{46217D3E-BDAB-4268-8C8D-D284725C3B05}" srcOrd="0" destOrd="0" presId="urn:microsoft.com/office/officeart/2005/8/layout/orgChart1"/>
    <dgm:cxn modelId="{1259C7E4-D055-4A71-AC01-A2A30D628068}" type="presParOf" srcId="{7BEA38A5-2270-40D5-A3E5-F3800EFD2B02}" destId="{659C746F-0EE5-44E1-9C08-B7A79AE793B5}" srcOrd="1" destOrd="0" presId="urn:microsoft.com/office/officeart/2005/8/layout/orgChart1"/>
    <dgm:cxn modelId="{E7394126-0926-48F7-8534-D786AC8DCA18}" type="presParOf" srcId="{8791368E-6C66-480A-8DD0-545AB24843B0}" destId="{54D8DC9F-5B37-4D20-A6EB-1945366AFA33}" srcOrd="1" destOrd="0" presId="urn:microsoft.com/office/officeart/2005/8/layout/orgChart1"/>
    <dgm:cxn modelId="{AA0D1A7B-2234-4407-A392-DFC90B18A8C3}" type="presParOf" srcId="{8791368E-6C66-480A-8DD0-545AB24843B0}" destId="{95F7EDDD-A9DB-48C2-AE76-FA2F4D55F3F1}" srcOrd="2" destOrd="0" presId="urn:microsoft.com/office/officeart/2005/8/layout/orgChart1"/>
    <dgm:cxn modelId="{E5B268A0-083E-46C2-A96D-F372A9426E45}" type="presParOf" srcId="{22D3A527-F271-4504-AA42-ACCE5BD7D4A5}" destId="{F44D6577-39FB-4801-939E-B033AFAEB54B}" srcOrd="4" destOrd="0" presId="urn:microsoft.com/office/officeart/2005/8/layout/orgChart1"/>
    <dgm:cxn modelId="{4DE1AD25-AA9A-4BD7-8336-1C72AA778299}" type="presParOf" srcId="{22D3A527-F271-4504-AA42-ACCE5BD7D4A5}" destId="{63F3C470-3AF2-4769-8C11-BD10EE28DE0A}" srcOrd="5" destOrd="0" presId="urn:microsoft.com/office/officeart/2005/8/layout/orgChart1"/>
    <dgm:cxn modelId="{DFA8B576-9463-4CC0-B9E2-A5B7CAEEE4E7}" type="presParOf" srcId="{63F3C470-3AF2-4769-8C11-BD10EE28DE0A}" destId="{682864E9-C7E0-4E4F-AC70-381A2ECCD474}" srcOrd="0" destOrd="0" presId="urn:microsoft.com/office/officeart/2005/8/layout/orgChart1"/>
    <dgm:cxn modelId="{302AF6ED-7759-4E3B-9738-495FDBECCA1D}" type="presParOf" srcId="{682864E9-C7E0-4E4F-AC70-381A2ECCD474}" destId="{CDD482FF-0DA9-4617-B5D2-5867D483A039}" srcOrd="0" destOrd="0" presId="urn:microsoft.com/office/officeart/2005/8/layout/orgChart1"/>
    <dgm:cxn modelId="{25BAF1EA-7439-422C-B5D6-FF2269FCA0C3}" type="presParOf" srcId="{682864E9-C7E0-4E4F-AC70-381A2ECCD474}" destId="{D6E29611-68AE-43D2-AEE5-5AD72938D42C}" srcOrd="1" destOrd="0" presId="urn:microsoft.com/office/officeart/2005/8/layout/orgChart1"/>
    <dgm:cxn modelId="{40F06033-E0A4-4285-A016-BE66CEC184D9}" type="presParOf" srcId="{63F3C470-3AF2-4769-8C11-BD10EE28DE0A}" destId="{2F3ABF33-44B0-444B-922F-1FA15A821A7D}" srcOrd="1" destOrd="0" presId="urn:microsoft.com/office/officeart/2005/8/layout/orgChart1"/>
    <dgm:cxn modelId="{C3825304-D921-4028-9FD5-396EA29AE89F}" type="presParOf" srcId="{63F3C470-3AF2-4769-8C11-BD10EE28DE0A}" destId="{D53EAEBE-9662-499F-83AF-07AC7FC3B4D1}" srcOrd="2" destOrd="0" presId="urn:microsoft.com/office/officeart/2005/8/layout/orgChart1"/>
    <dgm:cxn modelId="{868F7ED3-0E01-407E-BE3D-71FA0D56EFCB}" type="presParOf" srcId="{22D3A527-F271-4504-AA42-ACCE5BD7D4A5}" destId="{02F6F954-E7B1-4AC3-8417-11D881494DCD}" srcOrd="6" destOrd="0" presId="urn:microsoft.com/office/officeart/2005/8/layout/orgChart1"/>
    <dgm:cxn modelId="{CA7795F3-B6D0-470B-B96A-2CE2D429179E}" type="presParOf" srcId="{22D3A527-F271-4504-AA42-ACCE5BD7D4A5}" destId="{D195D4AD-6C48-4171-B672-93F98DD07FC3}" srcOrd="7" destOrd="0" presId="urn:microsoft.com/office/officeart/2005/8/layout/orgChart1"/>
    <dgm:cxn modelId="{C8E44272-A428-4764-B0C3-02A2A3662CB7}" type="presParOf" srcId="{D195D4AD-6C48-4171-B672-93F98DD07FC3}" destId="{68076BAB-7509-4595-AA32-3B1CEEA73C71}" srcOrd="0" destOrd="0" presId="urn:microsoft.com/office/officeart/2005/8/layout/orgChart1"/>
    <dgm:cxn modelId="{DC03C470-A280-4D3D-9431-1E72E23C5470}" type="presParOf" srcId="{68076BAB-7509-4595-AA32-3B1CEEA73C71}" destId="{88EFAF13-0E76-42AF-B67B-039600A3EBB0}" srcOrd="0" destOrd="0" presId="urn:microsoft.com/office/officeart/2005/8/layout/orgChart1"/>
    <dgm:cxn modelId="{470AA841-0102-4F2D-A071-30B717A6573A}" type="presParOf" srcId="{68076BAB-7509-4595-AA32-3B1CEEA73C71}" destId="{E6FB7D74-8F87-4F10-9773-4E2704D2F424}" srcOrd="1" destOrd="0" presId="urn:microsoft.com/office/officeart/2005/8/layout/orgChart1"/>
    <dgm:cxn modelId="{57579732-A156-4847-A50C-82D2F3965471}" type="presParOf" srcId="{D195D4AD-6C48-4171-B672-93F98DD07FC3}" destId="{4891D48A-0AEA-48E7-8B66-DB1BB1347B50}" srcOrd="1" destOrd="0" presId="urn:microsoft.com/office/officeart/2005/8/layout/orgChart1"/>
    <dgm:cxn modelId="{99AC86A1-943D-4188-A50F-A72AA9D1F983}" type="presParOf" srcId="{D195D4AD-6C48-4171-B672-93F98DD07FC3}" destId="{8DBE9675-8F28-46B1-AD44-D775C29D5169}" srcOrd="2" destOrd="0" presId="urn:microsoft.com/office/officeart/2005/8/layout/orgChart1"/>
    <dgm:cxn modelId="{98DE8B27-1732-4DB2-B679-DB399FB43CF6}" type="presParOf" srcId="{22D3A527-F271-4504-AA42-ACCE5BD7D4A5}" destId="{70331C64-AEE1-4F25-8A2C-F1D3A5482181}" srcOrd="8" destOrd="0" presId="urn:microsoft.com/office/officeart/2005/8/layout/orgChart1"/>
    <dgm:cxn modelId="{9105DAE2-38E8-44FB-B735-721AA280E5AB}" type="presParOf" srcId="{22D3A527-F271-4504-AA42-ACCE5BD7D4A5}" destId="{169CCA56-F3D4-4DB0-9A9A-14B8211099AE}" srcOrd="9" destOrd="0" presId="urn:microsoft.com/office/officeart/2005/8/layout/orgChart1"/>
    <dgm:cxn modelId="{5B263CC2-4369-4403-A4BF-0538C21548EB}" type="presParOf" srcId="{169CCA56-F3D4-4DB0-9A9A-14B8211099AE}" destId="{1FBD7BC2-A3E7-4C3C-9FCC-A0A5EF670EF8}" srcOrd="0" destOrd="0" presId="urn:microsoft.com/office/officeart/2005/8/layout/orgChart1"/>
    <dgm:cxn modelId="{8FC2B8C6-B2AF-4BE7-8D51-1269153C7660}" type="presParOf" srcId="{1FBD7BC2-A3E7-4C3C-9FCC-A0A5EF670EF8}" destId="{45AEB34E-0E41-4DB0-9E96-E3152111F7A6}" srcOrd="0" destOrd="0" presId="urn:microsoft.com/office/officeart/2005/8/layout/orgChart1"/>
    <dgm:cxn modelId="{3D245AA8-47B1-4E55-8EBC-3BAC5A626AFC}" type="presParOf" srcId="{1FBD7BC2-A3E7-4C3C-9FCC-A0A5EF670EF8}" destId="{8C1EB341-B952-4F93-8F37-EF83A16364DD}" srcOrd="1" destOrd="0" presId="urn:microsoft.com/office/officeart/2005/8/layout/orgChart1"/>
    <dgm:cxn modelId="{CEAFEA62-E2B7-4A5C-90D6-DD0CFB156014}" type="presParOf" srcId="{169CCA56-F3D4-4DB0-9A9A-14B8211099AE}" destId="{2E010F72-B4F0-418B-8D31-D943ACB29A8D}" srcOrd="1" destOrd="0" presId="urn:microsoft.com/office/officeart/2005/8/layout/orgChart1"/>
    <dgm:cxn modelId="{864ADD53-DCBF-4130-9B20-91F46F4E1A6E}" type="presParOf" srcId="{169CCA56-F3D4-4DB0-9A9A-14B8211099AE}" destId="{DE843777-93DC-4ADC-BCEE-7FFECC353577}" srcOrd="2" destOrd="0" presId="urn:microsoft.com/office/officeart/2005/8/layout/orgChart1"/>
    <dgm:cxn modelId="{FB9FADCC-C108-419C-BFB6-74DD84EF65DE}" type="presParOf" srcId="{22D3A527-F271-4504-AA42-ACCE5BD7D4A5}" destId="{519045E1-5741-4DCA-8825-80A3BA736EB3}" srcOrd="10" destOrd="0" presId="urn:microsoft.com/office/officeart/2005/8/layout/orgChart1"/>
    <dgm:cxn modelId="{A7F6E3BD-F8EF-44A1-AAFD-EE0F1C5D9276}" type="presParOf" srcId="{22D3A527-F271-4504-AA42-ACCE5BD7D4A5}" destId="{CA576E24-9B7D-417A-919B-5A791E7F0DB7}" srcOrd="11" destOrd="0" presId="urn:microsoft.com/office/officeart/2005/8/layout/orgChart1"/>
    <dgm:cxn modelId="{6E61334E-5DAA-4A3C-A19E-B2AB26E5803B}" type="presParOf" srcId="{CA576E24-9B7D-417A-919B-5A791E7F0DB7}" destId="{8B76F897-8CDA-4976-8199-DE300662885B}" srcOrd="0" destOrd="0" presId="urn:microsoft.com/office/officeart/2005/8/layout/orgChart1"/>
    <dgm:cxn modelId="{5B7D1589-823D-41A7-8C10-3B538176641E}" type="presParOf" srcId="{8B76F897-8CDA-4976-8199-DE300662885B}" destId="{14A1382D-B457-43C6-8ABD-B5128536A589}" srcOrd="0" destOrd="0" presId="urn:microsoft.com/office/officeart/2005/8/layout/orgChart1"/>
    <dgm:cxn modelId="{E1460F70-BF0D-43F8-8568-584DB6460F4F}" type="presParOf" srcId="{8B76F897-8CDA-4976-8199-DE300662885B}" destId="{D2EDF839-862A-41D3-890E-21B0013B046B}" srcOrd="1" destOrd="0" presId="urn:microsoft.com/office/officeart/2005/8/layout/orgChart1"/>
    <dgm:cxn modelId="{06568FDE-FFC3-4C18-A1C2-E471AEDE9691}" type="presParOf" srcId="{CA576E24-9B7D-417A-919B-5A791E7F0DB7}" destId="{92C1E719-04FC-407C-B66C-8D451A692A54}" srcOrd="1" destOrd="0" presId="urn:microsoft.com/office/officeart/2005/8/layout/orgChart1"/>
    <dgm:cxn modelId="{F65BD8BA-9411-4250-B38B-8F76071EB5B4}" type="presParOf" srcId="{92C1E719-04FC-407C-B66C-8D451A692A54}" destId="{058DD01E-ED79-4AAD-BB58-A5BA4BE5FD14}" srcOrd="0" destOrd="0" presId="urn:microsoft.com/office/officeart/2005/8/layout/orgChart1"/>
    <dgm:cxn modelId="{7D66BA17-A404-4834-899E-39187109FCEA}" type="presParOf" srcId="{92C1E719-04FC-407C-B66C-8D451A692A54}" destId="{B06439ED-5676-4D6F-8949-C9A6C07AB146}" srcOrd="1" destOrd="0" presId="urn:microsoft.com/office/officeart/2005/8/layout/orgChart1"/>
    <dgm:cxn modelId="{3691078E-8D96-4DBE-BE78-FB96B14D4A00}" type="presParOf" srcId="{B06439ED-5676-4D6F-8949-C9A6C07AB146}" destId="{68CF5274-4086-4E49-9F77-C9A4D4851C2A}" srcOrd="0" destOrd="0" presId="urn:microsoft.com/office/officeart/2005/8/layout/orgChart1"/>
    <dgm:cxn modelId="{E8D500FC-854E-4F28-873C-23C4F57FE3CD}" type="presParOf" srcId="{68CF5274-4086-4E49-9F77-C9A4D4851C2A}" destId="{D6BDF76E-044A-485D-9A25-93EBBAB7FB19}" srcOrd="0" destOrd="0" presId="urn:microsoft.com/office/officeart/2005/8/layout/orgChart1"/>
    <dgm:cxn modelId="{51D656EE-B7E0-41A7-A2F1-55F431106AF3}" type="presParOf" srcId="{68CF5274-4086-4E49-9F77-C9A4D4851C2A}" destId="{39B399CE-26EA-4FAB-B35C-62757CF0F066}" srcOrd="1" destOrd="0" presId="urn:microsoft.com/office/officeart/2005/8/layout/orgChart1"/>
    <dgm:cxn modelId="{69B81F8F-B820-462A-90B4-E66115419A9C}" type="presParOf" srcId="{B06439ED-5676-4D6F-8949-C9A6C07AB146}" destId="{102A362E-C754-4D85-A8BB-A264A1888394}" srcOrd="1" destOrd="0" presId="urn:microsoft.com/office/officeart/2005/8/layout/orgChart1"/>
    <dgm:cxn modelId="{642BF3FE-AA2B-4DA8-880E-E9F2C981254A}" type="presParOf" srcId="{B06439ED-5676-4D6F-8949-C9A6C07AB146}" destId="{9ACBC716-8F6A-4C6F-8653-523B3CE9F8AF}" srcOrd="2" destOrd="0" presId="urn:microsoft.com/office/officeart/2005/8/layout/orgChart1"/>
    <dgm:cxn modelId="{8D90032F-728C-42C8-9096-FFF04004C894}" type="presParOf" srcId="{92C1E719-04FC-407C-B66C-8D451A692A54}" destId="{6B6FD764-CC68-4D86-80BF-19A7894C28C5}" srcOrd="2" destOrd="0" presId="urn:microsoft.com/office/officeart/2005/8/layout/orgChart1"/>
    <dgm:cxn modelId="{B6606F3B-5063-4FA2-BA2D-4C7D34753D98}" type="presParOf" srcId="{92C1E719-04FC-407C-B66C-8D451A692A54}" destId="{93B007B9-24F3-4B5B-A8DD-40C7ACA80352}" srcOrd="3" destOrd="0" presId="urn:microsoft.com/office/officeart/2005/8/layout/orgChart1"/>
    <dgm:cxn modelId="{7C4564C9-A05C-44BE-80CF-24F4C8D443C7}" type="presParOf" srcId="{93B007B9-24F3-4B5B-A8DD-40C7ACA80352}" destId="{448727F5-0B33-4945-B095-21219EA71D0D}" srcOrd="0" destOrd="0" presId="urn:microsoft.com/office/officeart/2005/8/layout/orgChart1"/>
    <dgm:cxn modelId="{853AB340-D45C-44AD-8008-72104D101692}" type="presParOf" srcId="{448727F5-0B33-4945-B095-21219EA71D0D}" destId="{8406543F-62F0-4EE2-AE78-BC91E661C5CC}" srcOrd="0" destOrd="0" presId="urn:microsoft.com/office/officeart/2005/8/layout/orgChart1"/>
    <dgm:cxn modelId="{DA907B7E-3663-483F-8053-F1C7C3267E6D}" type="presParOf" srcId="{448727F5-0B33-4945-B095-21219EA71D0D}" destId="{B2AF5DD2-B191-4D2B-AE18-5EAA5A3E8A4F}" srcOrd="1" destOrd="0" presId="urn:microsoft.com/office/officeart/2005/8/layout/orgChart1"/>
    <dgm:cxn modelId="{AC7E1690-128B-4325-96B0-B15541CEC93F}" type="presParOf" srcId="{93B007B9-24F3-4B5B-A8DD-40C7ACA80352}" destId="{9BB0CC29-C030-452E-8868-B364273DED79}" srcOrd="1" destOrd="0" presId="urn:microsoft.com/office/officeart/2005/8/layout/orgChart1"/>
    <dgm:cxn modelId="{8B1735AA-F373-45D7-95D5-FE8E10B13F31}" type="presParOf" srcId="{93B007B9-24F3-4B5B-A8DD-40C7ACA80352}" destId="{0969E2D4-7B54-46EB-9B21-2E437EC5F63F}" srcOrd="2" destOrd="0" presId="urn:microsoft.com/office/officeart/2005/8/layout/orgChart1"/>
    <dgm:cxn modelId="{07300DA1-1DB3-4AC2-BAAC-ED99E95A9850}" type="presParOf" srcId="{92C1E719-04FC-407C-B66C-8D451A692A54}" destId="{284678D2-AE1E-4C08-9234-D59CA30B8FEA}" srcOrd="4" destOrd="0" presId="urn:microsoft.com/office/officeart/2005/8/layout/orgChart1"/>
    <dgm:cxn modelId="{55F83B50-06D1-4C5A-AE1A-D2C9F48E836B}" type="presParOf" srcId="{92C1E719-04FC-407C-B66C-8D451A692A54}" destId="{AE849EBB-707B-4477-BA80-ED96E21F8E95}" srcOrd="5" destOrd="0" presId="urn:microsoft.com/office/officeart/2005/8/layout/orgChart1"/>
    <dgm:cxn modelId="{26515166-6B43-4317-B503-89EEA9144106}" type="presParOf" srcId="{AE849EBB-707B-4477-BA80-ED96E21F8E95}" destId="{06BD390A-4A35-42A8-B696-FE6B1D27E7C1}" srcOrd="0" destOrd="0" presId="urn:microsoft.com/office/officeart/2005/8/layout/orgChart1"/>
    <dgm:cxn modelId="{876386D7-7DEA-443A-95E6-3685E6F82EE6}" type="presParOf" srcId="{06BD390A-4A35-42A8-B696-FE6B1D27E7C1}" destId="{967356E7-3DE0-4007-9A65-729CF6C89AAB}" srcOrd="0" destOrd="0" presId="urn:microsoft.com/office/officeart/2005/8/layout/orgChart1"/>
    <dgm:cxn modelId="{7DF73F0C-14F2-4F84-B5A7-79DE2B92C31D}" type="presParOf" srcId="{06BD390A-4A35-42A8-B696-FE6B1D27E7C1}" destId="{1ECCA046-F4B7-449F-B3E3-5945E4D77223}" srcOrd="1" destOrd="0" presId="urn:microsoft.com/office/officeart/2005/8/layout/orgChart1"/>
    <dgm:cxn modelId="{B7235FCE-2FA6-4CA3-884C-B39DD4C69138}" type="presParOf" srcId="{AE849EBB-707B-4477-BA80-ED96E21F8E95}" destId="{79312CD5-4E9B-4C30-A9BB-BCD1C1F01E0D}" srcOrd="1" destOrd="0" presId="urn:microsoft.com/office/officeart/2005/8/layout/orgChart1"/>
    <dgm:cxn modelId="{5AF4E59C-0D25-48F6-A6BC-16FC46992A85}" type="presParOf" srcId="{AE849EBB-707B-4477-BA80-ED96E21F8E95}" destId="{B630C856-3449-462C-A786-9FAF5DD59AE1}" srcOrd="2" destOrd="0" presId="urn:microsoft.com/office/officeart/2005/8/layout/orgChart1"/>
    <dgm:cxn modelId="{CED737C6-E6C1-43EC-8DD1-E4891F306767}" type="presParOf" srcId="{CA576E24-9B7D-417A-919B-5A791E7F0DB7}" destId="{CDF5A2EA-0998-4F4B-85A1-8B0DB22C0B8D}" srcOrd="2" destOrd="0" presId="urn:microsoft.com/office/officeart/2005/8/layout/orgChart1"/>
    <dgm:cxn modelId="{ACF76314-F9E7-4A75-9035-36DF8C267891}" type="presParOf" srcId="{96472C14-9500-42F0-88C6-C6377B88904A}" destId="{6350DDD5-DEFF-4302-99C6-17894F5952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7D408A-B2E4-4D7F-B5AE-718A20E33294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7DDB54FA-05ED-4C46-A6C6-DD339E7486C2}">
      <dgm:prSet phldrT="[Текст]" custT="1"/>
      <dgm:spPr/>
      <dgm:t>
        <a:bodyPr/>
        <a:lstStyle/>
        <a:p>
          <a:r>
            <a:rPr lang="uk-UA" sz="4000" b="1" dirty="0">
              <a:latin typeface="Monotype Corsiva" pitchFamily="66" charset="0"/>
            </a:rPr>
            <a:t>Біотичні фактори</a:t>
          </a:r>
        </a:p>
      </dgm:t>
    </dgm:pt>
    <dgm:pt modelId="{877B5F52-8CD4-4412-9F25-B07FD886B682}" type="parTrans" cxnId="{0858AAE1-6F6D-4BFA-80FE-4268181340D2}">
      <dgm:prSet/>
      <dgm:spPr/>
      <dgm:t>
        <a:bodyPr/>
        <a:lstStyle/>
        <a:p>
          <a:endParaRPr lang="uk-UA"/>
        </a:p>
      </dgm:t>
    </dgm:pt>
    <dgm:pt modelId="{14CADC55-24D9-40B6-BFFD-5401B773D304}" type="sibTrans" cxnId="{0858AAE1-6F6D-4BFA-80FE-4268181340D2}">
      <dgm:prSet/>
      <dgm:spPr/>
      <dgm:t>
        <a:bodyPr/>
        <a:lstStyle/>
        <a:p>
          <a:endParaRPr lang="uk-UA"/>
        </a:p>
      </dgm:t>
    </dgm:pt>
    <dgm:pt modelId="{C7DF0274-E3CF-4354-B56C-8A2817A28686}">
      <dgm:prSet phldrT="[Текст]"/>
      <dgm:spPr/>
      <dgm:t>
        <a:bodyPr/>
        <a:lstStyle/>
        <a:p>
          <a:r>
            <a:rPr lang="uk-UA" dirty="0"/>
            <a:t>Бактерії</a:t>
          </a:r>
        </a:p>
      </dgm:t>
    </dgm:pt>
    <dgm:pt modelId="{7D498C6B-6677-434B-BB42-6598A20CAA2F}" type="parTrans" cxnId="{41637DC9-EBC7-4AA2-8287-B53849DAAB22}">
      <dgm:prSet/>
      <dgm:spPr/>
      <dgm:t>
        <a:bodyPr/>
        <a:lstStyle/>
        <a:p>
          <a:endParaRPr lang="uk-UA"/>
        </a:p>
      </dgm:t>
    </dgm:pt>
    <dgm:pt modelId="{147EE955-EDF7-4652-B89D-F5097ABA7D25}" type="sibTrans" cxnId="{41637DC9-EBC7-4AA2-8287-B53849DAAB22}">
      <dgm:prSet/>
      <dgm:spPr/>
      <dgm:t>
        <a:bodyPr/>
        <a:lstStyle/>
        <a:p>
          <a:endParaRPr lang="uk-UA"/>
        </a:p>
      </dgm:t>
    </dgm:pt>
    <dgm:pt modelId="{949CB0B9-0298-4A77-9E81-7825C646CA3F}">
      <dgm:prSet phldrT="[Текст]"/>
      <dgm:spPr/>
      <dgm:t>
        <a:bodyPr/>
        <a:lstStyle/>
        <a:p>
          <a:r>
            <a:rPr lang="uk-UA" dirty="0"/>
            <a:t>Гриби</a:t>
          </a:r>
        </a:p>
      </dgm:t>
    </dgm:pt>
    <dgm:pt modelId="{5CA56F84-2543-4F50-87DD-5DBA0D348E9E}" type="parTrans" cxnId="{B4722319-1DA5-4F9B-B28E-93D29768248E}">
      <dgm:prSet/>
      <dgm:spPr/>
      <dgm:t>
        <a:bodyPr/>
        <a:lstStyle/>
        <a:p>
          <a:endParaRPr lang="uk-UA"/>
        </a:p>
      </dgm:t>
    </dgm:pt>
    <dgm:pt modelId="{D3456B21-02FC-4615-A3C1-8AD21F548EA9}" type="sibTrans" cxnId="{B4722319-1DA5-4F9B-B28E-93D29768248E}">
      <dgm:prSet/>
      <dgm:spPr/>
      <dgm:t>
        <a:bodyPr/>
        <a:lstStyle/>
        <a:p>
          <a:endParaRPr lang="uk-UA"/>
        </a:p>
      </dgm:t>
    </dgm:pt>
    <dgm:pt modelId="{14109570-1F8B-4AD6-94AE-61A5B7DA6210}">
      <dgm:prSet phldrT="[Текст]"/>
      <dgm:spPr/>
      <dgm:t>
        <a:bodyPr/>
        <a:lstStyle/>
        <a:p>
          <a:r>
            <a:rPr lang="uk-UA" dirty="0"/>
            <a:t>Тварини</a:t>
          </a:r>
        </a:p>
      </dgm:t>
    </dgm:pt>
    <dgm:pt modelId="{04001D20-E0F7-4752-AEAB-2D8EA7C91CB3}" type="parTrans" cxnId="{5D421217-3F33-4FE3-BDD4-FDF0817EE950}">
      <dgm:prSet/>
      <dgm:spPr/>
      <dgm:t>
        <a:bodyPr/>
        <a:lstStyle/>
        <a:p>
          <a:endParaRPr lang="uk-UA"/>
        </a:p>
      </dgm:t>
    </dgm:pt>
    <dgm:pt modelId="{4DA174B8-8943-491D-A804-E12EFA32DF08}" type="sibTrans" cxnId="{5D421217-3F33-4FE3-BDD4-FDF0817EE950}">
      <dgm:prSet/>
      <dgm:spPr/>
      <dgm:t>
        <a:bodyPr/>
        <a:lstStyle/>
        <a:p>
          <a:endParaRPr lang="uk-UA"/>
        </a:p>
      </dgm:t>
    </dgm:pt>
    <dgm:pt modelId="{38747758-034F-4129-A220-1F8814D2FA28}">
      <dgm:prSet phldrT="[Текст]"/>
      <dgm:spPr/>
      <dgm:t>
        <a:bodyPr/>
        <a:lstStyle/>
        <a:p>
          <a:r>
            <a:rPr lang="uk-UA" dirty="0"/>
            <a:t>Рослини</a:t>
          </a:r>
        </a:p>
      </dgm:t>
    </dgm:pt>
    <dgm:pt modelId="{1C497E13-F0AD-4796-B1C1-24C35FBCE753}" type="parTrans" cxnId="{CAB97100-79E7-4D41-AF8D-108177B2F66A}">
      <dgm:prSet/>
      <dgm:spPr/>
      <dgm:t>
        <a:bodyPr/>
        <a:lstStyle/>
        <a:p>
          <a:endParaRPr lang="uk-UA"/>
        </a:p>
      </dgm:t>
    </dgm:pt>
    <dgm:pt modelId="{E61EF0B9-D470-4259-9383-6E0435E1086B}" type="sibTrans" cxnId="{CAB97100-79E7-4D41-AF8D-108177B2F66A}">
      <dgm:prSet/>
      <dgm:spPr/>
      <dgm:t>
        <a:bodyPr/>
        <a:lstStyle/>
        <a:p>
          <a:endParaRPr lang="uk-UA"/>
        </a:p>
      </dgm:t>
    </dgm:pt>
    <dgm:pt modelId="{6486FBE7-D807-4F58-892D-E1DB65FD6C27}" type="pres">
      <dgm:prSet presAssocID="{F37D408A-B2E4-4D7F-B5AE-718A20E3329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B5A97D-1E0B-47CC-BEF8-D60DD46E721C}" type="pres">
      <dgm:prSet presAssocID="{F37D408A-B2E4-4D7F-B5AE-718A20E33294}" presName="matrix" presStyleCnt="0"/>
      <dgm:spPr/>
    </dgm:pt>
    <dgm:pt modelId="{8EF76A42-A3C7-4C94-AC81-F93B406DA102}" type="pres">
      <dgm:prSet presAssocID="{F37D408A-B2E4-4D7F-B5AE-718A20E33294}" presName="tile1" presStyleLbl="node1" presStyleIdx="0" presStyleCnt="4"/>
      <dgm:spPr/>
      <dgm:t>
        <a:bodyPr/>
        <a:lstStyle/>
        <a:p>
          <a:endParaRPr lang="ru-RU"/>
        </a:p>
      </dgm:t>
    </dgm:pt>
    <dgm:pt modelId="{7D16B447-16A0-45FA-8D65-69B31F2F5F8D}" type="pres">
      <dgm:prSet presAssocID="{F37D408A-B2E4-4D7F-B5AE-718A20E3329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EC88E-1FBD-4A69-B93D-F7368E4EBC8C}" type="pres">
      <dgm:prSet presAssocID="{F37D408A-B2E4-4D7F-B5AE-718A20E33294}" presName="tile2" presStyleLbl="node1" presStyleIdx="1" presStyleCnt="4"/>
      <dgm:spPr/>
      <dgm:t>
        <a:bodyPr/>
        <a:lstStyle/>
        <a:p>
          <a:endParaRPr lang="ru-RU"/>
        </a:p>
      </dgm:t>
    </dgm:pt>
    <dgm:pt modelId="{4732A657-5F0B-4DE3-A57B-77B1B8C5058F}" type="pres">
      <dgm:prSet presAssocID="{F37D408A-B2E4-4D7F-B5AE-718A20E3329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0205-60AF-4EAA-B510-61F0594A5511}" type="pres">
      <dgm:prSet presAssocID="{F37D408A-B2E4-4D7F-B5AE-718A20E33294}" presName="tile3" presStyleLbl="node1" presStyleIdx="2" presStyleCnt="4"/>
      <dgm:spPr/>
      <dgm:t>
        <a:bodyPr/>
        <a:lstStyle/>
        <a:p>
          <a:endParaRPr lang="ru-RU"/>
        </a:p>
      </dgm:t>
    </dgm:pt>
    <dgm:pt modelId="{85A1E309-BB14-48C1-B3BE-9D08A3D50FFD}" type="pres">
      <dgm:prSet presAssocID="{F37D408A-B2E4-4D7F-B5AE-718A20E3329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15836-9AEA-4A64-867B-2AD5FFDEB6E5}" type="pres">
      <dgm:prSet presAssocID="{F37D408A-B2E4-4D7F-B5AE-718A20E33294}" presName="tile4" presStyleLbl="node1" presStyleIdx="3" presStyleCnt="4"/>
      <dgm:spPr/>
      <dgm:t>
        <a:bodyPr/>
        <a:lstStyle/>
        <a:p>
          <a:endParaRPr lang="ru-RU"/>
        </a:p>
      </dgm:t>
    </dgm:pt>
    <dgm:pt modelId="{0D31DE1A-2020-4E7C-AFC8-2876190877F0}" type="pres">
      <dgm:prSet presAssocID="{F37D408A-B2E4-4D7F-B5AE-718A20E3329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40644-78B3-4641-AEB1-4CB906BA7B96}" type="pres">
      <dgm:prSet presAssocID="{F37D408A-B2E4-4D7F-B5AE-718A20E33294}" presName="centerTile" presStyleLbl="fgShp" presStyleIdx="0" presStyleCnt="1" custScaleX="160654" custScaleY="1455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858AAE1-6F6D-4BFA-80FE-4268181340D2}" srcId="{F37D408A-B2E4-4D7F-B5AE-718A20E33294}" destId="{7DDB54FA-05ED-4C46-A6C6-DD339E7486C2}" srcOrd="0" destOrd="0" parTransId="{877B5F52-8CD4-4412-9F25-B07FD886B682}" sibTransId="{14CADC55-24D9-40B6-BFFD-5401B773D304}"/>
    <dgm:cxn modelId="{B4722319-1DA5-4F9B-B28E-93D29768248E}" srcId="{7DDB54FA-05ED-4C46-A6C6-DD339E7486C2}" destId="{949CB0B9-0298-4A77-9E81-7825C646CA3F}" srcOrd="1" destOrd="0" parTransId="{5CA56F84-2543-4F50-87DD-5DBA0D348E9E}" sibTransId="{D3456B21-02FC-4615-A3C1-8AD21F548EA9}"/>
    <dgm:cxn modelId="{34C9CD73-30D5-4B73-86BA-1B861CA11940}" type="presOf" srcId="{949CB0B9-0298-4A77-9E81-7825C646CA3F}" destId="{B65EC88E-1FBD-4A69-B93D-F7368E4EBC8C}" srcOrd="0" destOrd="0" presId="urn:microsoft.com/office/officeart/2005/8/layout/matrix1"/>
    <dgm:cxn modelId="{B08FD598-8BBE-422A-8A47-89621CBAC5FD}" type="presOf" srcId="{C7DF0274-E3CF-4354-B56C-8A2817A28686}" destId="{8EF76A42-A3C7-4C94-AC81-F93B406DA102}" srcOrd="0" destOrd="0" presId="urn:microsoft.com/office/officeart/2005/8/layout/matrix1"/>
    <dgm:cxn modelId="{CAB97100-79E7-4D41-AF8D-108177B2F66A}" srcId="{7DDB54FA-05ED-4C46-A6C6-DD339E7486C2}" destId="{38747758-034F-4129-A220-1F8814D2FA28}" srcOrd="3" destOrd="0" parTransId="{1C497E13-F0AD-4796-B1C1-24C35FBCE753}" sibTransId="{E61EF0B9-D470-4259-9383-6E0435E1086B}"/>
    <dgm:cxn modelId="{BC6D73C7-FDEF-4383-8F88-CDFD054EB74B}" type="presOf" srcId="{14109570-1F8B-4AD6-94AE-61A5B7DA6210}" destId="{85A1E309-BB14-48C1-B3BE-9D08A3D50FFD}" srcOrd="1" destOrd="0" presId="urn:microsoft.com/office/officeart/2005/8/layout/matrix1"/>
    <dgm:cxn modelId="{4558CBF1-9B6C-4188-8382-0A6720350331}" type="presOf" srcId="{7DDB54FA-05ED-4C46-A6C6-DD339E7486C2}" destId="{C9140644-78B3-4641-AEB1-4CB906BA7B96}" srcOrd="0" destOrd="0" presId="urn:microsoft.com/office/officeart/2005/8/layout/matrix1"/>
    <dgm:cxn modelId="{5D421217-3F33-4FE3-BDD4-FDF0817EE950}" srcId="{7DDB54FA-05ED-4C46-A6C6-DD339E7486C2}" destId="{14109570-1F8B-4AD6-94AE-61A5B7DA6210}" srcOrd="2" destOrd="0" parTransId="{04001D20-E0F7-4752-AEAB-2D8EA7C91CB3}" sibTransId="{4DA174B8-8943-491D-A804-E12EFA32DF08}"/>
    <dgm:cxn modelId="{A3A358D0-F630-4F15-B534-9798301C862E}" type="presOf" srcId="{14109570-1F8B-4AD6-94AE-61A5B7DA6210}" destId="{31880205-60AF-4EAA-B510-61F0594A5511}" srcOrd="0" destOrd="0" presId="urn:microsoft.com/office/officeart/2005/8/layout/matrix1"/>
    <dgm:cxn modelId="{33218AC1-D868-4106-9896-2D125CABC088}" type="presOf" srcId="{C7DF0274-E3CF-4354-B56C-8A2817A28686}" destId="{7D16B447-16A0-45FA-8D65-69B31F2F5F8D}" srcOrd="1" destOrd="0" presId="urn:microsoft.com/office/officeart/2005/8/layout/matrix1"/>
    <dgm:cxn modelId="{E8978602-8D45-41A9-8050-4A06FAFC5282}" type="presOf" srcId="{38747758-034F-4129-A220-1F8814D2FA28}" destId="{0D31DE1A-2020-4E7C-AFC8-2876190877F0}" srcOrd="1" destOrd="0" presId="urn:microsoft.com/office/officeart/2005/8/layout/matrix1"/>
    <dgm:cxn modelId="{BDA46F4C-C635-4F48-9AE9-8E4A58EBCA6D}" type="presOf" srcId="{38747758-034F-4129-A220-1F8814D2FA28}" destId="{1DF15836-9AEA-4A64-867B-2AD5FFDEB6E5}" srcOrd="0" destOrd="0" presId="urn:microsoft.com/office/officeart/2005/8/layout/matrix1"/>
    <dgm:cxn modelId="{38CC40B8-0E4B-4018-95F6-A54C571950CF}" type="presOf" srcId="{949CB0B9-0298-4A77-9E81-7825C646CA3F}" destId="{4732A657-5F0B-4DE3-A57B-77B1B8C5058F}" srcOrd="1" destOrd="0" presId="urn:microsoft.com/office/officeart/2005/8/layout/matrix1"/>
    <dgm:cxn modelId="{A06F2708-258A-4378-8C96-46EB915F1392}" type="presOf" srcId="{F37D408A-B2E4-4D7F-B5AE-718A20E33294}" destId="{6486FBE7-D807-4F58-892D-E1DB65FD6C27}" srcOrd="0" destOrd="0" presId="urn:microsoft.com/office/officeart/2005/8/layout/matrix1"/>
    <dgm:cxn modelId="{41637DC9-EBC7-4AA2-8287-B53849DAAB22}" srcId="{7DDB54FA-05ED-4C46-A6C6-DD339E7486C2}" destId="{C7DF0274-E3CF-4354-B56C-8A2817A28686}" srcOrd="0" destOrd="0" parTransId="{7D498C6B-6677-434B-BB42-6598A20CAA2F}" sibTransId="{147EE955-EDF7-4652-B89D-F5097ABA7D25}"/>
    <dgm:cxn modelId="{BD4237CD-FEAE-4455-A3B6-BD0A669CB82A}" type="presParOf" srcId="{6486FBE7-D807-4F58-892D-E1DB65FD6C27}" destId="{FEB5A97D-1E0B-47CC-BEF8-D60DD46E721C}" srcOrd="0" destOrd="0" presId="urn:microsoft.com/office/officeart/2005/8/layout/matrix1"/>
    <dgm:cxn modelId="{75871DB1-6E5F-497F-AD8F-D5F55184D226}" type="presParOf" srcId="{FEB5A97D-1E0B-47CC-BEF8-D60DD46E721C}" destId="{8EF76A42-A3C7-4C94-AC81-F93B406DA102}" srcOrd="0" destOrd="0" presId="urn:microsoft.com/office/officeart/2005/8/layout/matrix1"/>
    <dgm:cxn modelId="{977F5995-0894-41D7-99D0-0331E69D6C7F}" type="presParOf" srcId="{FEB5A97D-1E0B-47CC-BEF8-D60DD46E721C}" destId="{7D16B447-16A0-45FA-8D65-69B31F2F5F8D}" srcOrd="1" destOrd="0" presId="urn:microsoft.com/office/officeart/2005/8/layout/matrix1"/>
    <dgm:cxn modelId="{B573FF4E-AD6B-428A-A8C0-909C81E00A86}" type="presParOf" srcId="{FEB5A97D-1E0B-47CC-BEF8-D60DD46E721C}" destId="{B65EC88E-1FBD-4A69-B93D-F7368E4EBC8C}" srcOrd="2" destOrd="0" presId="urn:microsoft.com/office/officeart/2005/8/layout/matrix1"/>
    <dgm:cxn modelId="{ECEA3C12-5A26-4D79-8EC1-25F65FF1CAA7}" type="presParOf" srcId="{FEB5A97D-1E0B-47CC-BEF8-D60DD46E721C}" destId="{4732A657-5F0B-4DE3-A57B-77B1B8C5058F}" srcOrd="3" destOrd="0" presId="urn:microsoft.com/office/officeart/2005/8/layout/matrix1"/>
    <dgm:cxn modelId="{5B619B61-DE14-4E41-9531-70D0F007B043}" type="presParOf" srcId="{FEB5A97D-1E0B-47CC-BEF8-D60DD46E721C}" destId="{31880205-60AF-4EAA-B510-61F0594A5511}" srcOrd="4" destOrd="0" presId="urn:microsoft.com/office/officeart/2005/8/layout/matrix1"/>
    <dgm:cxn modelId="{01BBCB94-BE10-4384-9A4E-0B5257596C0D}" type="presParOf" srcId="{FEB5A97D-1E0B-47CC-BEF8-D60DD46E721C}" destId="{85A1E309-BB14-48C1-B3BE-9D08A3D50FFD}" srcOrd="5" destOrd="0" presId="urn:microsoft.com/office/officeart/2005/8/layout/matrix1"/>
    <dgm:cxn modelId="{7CDDF2DD-38CC-45E5-B7D8-8FDB172DDF47}" type="presParOf" srcId="{FEB5A97D-1E0B-47CC-BEF8-D60DD46E721C}" destId="{1DF15836-9AEA-4A64-867B-2AD5FFDEB6E5}" srcOrd="6" destOrd="0" presId="urn:microsoft.com/office/officeart/2005/8/layout/matrix1"/>
    <dgm:cxn modelId="{F15F6638-00FB-43EC-A024-75E316BF2669}" type="presParOf" srcId="{FEB5A97D-1E0B-47CC-BEF8-D60DD46E721C}" destId="{0D31DE1A-2020-4E7C-AFC8-2876190877F0}" srcOrd="7" destOrd="0" presId="urn:microsoft.com/office/officeart/2005/8/layout/matrix1"/>
    <dgm:cxn modelId="{23ECBD0E-DF5D-4E09-8DB6-37B908DCB38E}" type="presParOf" srcId="{6486FBE7-D807-4F58-892D-E1DB65FD6C27}" destId="{C9140644-78B3-4641-AEB1-4CB906BA7B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78D2-AE1E-4C08-9234-D59CA30B8FEA}">
      <dsp:nvSpPr>
        <dsp:cNvPr id="0" name=""/>
        <dsp:cNvSpPr/>
      </dsp:nvSpPr>
      <dsp:spPr>
        <a:xfrm>
          <a:off x="7277229" y="2027851"/>
          <a:ext cx="177404" cy="2223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3475"/>
              </a:lnTo>
              <a:lnTo>
                <a:pt x="177404" y="2223475"/>
              </a:lnTo>
            </a:path>
          </a:pathLst>
        </a:custGeom>
        <a:noFill/>
        <a:ln w="19050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FD764-CC68-4D86-80BF-19A7894C28C5}">
      <dsp:nvSpPr>
        <dsp:cNvPr id="0" name=""/>
        <dsp:cNvSpPr/>
      </dsp:nvSpPr>
      <dsp:spPr>
        <a:xfrm>
          <a:off x="7277229" y="2027851"/>
          <a:ext cx="177404" cy="1383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758"/>
              </a:lnTo>
              <a:lnTo>
                <a:pt x="177404" y="1383758"/>
              </a:lnTo>
            </a:path>
          </a:pathLst>
        </a:custGeom>
        <a:noFill/>
        <a:ln w="19050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DD01E-ED79-4AAD-BB58-A5BA4BE5FD14}">
      <dsp:nvSpPr>
        <dsp:cNvPr id="0" name=""/>
        <dsp:cNvSpPr/>
      </dsp:nvSpPr>
      <dsp:spPr>
        <a:xfrm>
          <a:off x="7277229" y="2027851"/>
          <a:ext cx="177404" cy="544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041"/>
              </a:lnTo>
              <a:lnTo>
                <a:pt x="177404" y="544041"/>
              </a:lnTo>
            </a:path>
          </a:pathLst>
        </a:custGeom>
        <a:noFill/>
        <a:ln w="19050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045E1-5741-4DCA-8825-80A3BA736EB3}">
      <dsp:nvSpPr>
        <dsp:cNvPr id="0" name=""/>
        <dsp:cNvSpPr/>
      </dsp:nvSpPr>
      <dsp:spPr>
        <a:xfrm>
          <a:off x="4172642" y="1188134"/>
          <a:ext cx="3577666" cy="248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183"/>
              </a:lnTo>
              <a:lnTo>
                <a:pt x="3577666" y="124183"/>
              </a:lnTo>
              <a:lnTo>
                <a:pt x="3577666" y="248366"/>
              </a:lnTo>
            </a:path>
          </a:pathLst>
        </a:custGeom>
        <a:noFill/>
        <a:ln w="19050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31C64-AEE1-4F25-8A2C-F1D3A5482181}">
      <dsp:nvSpPr>
        <dsp:cNvPr id="0" name=""/>
        <dsp:cNvSpPr/>
      </dsp:nvSpPr>
      <dsp:spPr>
        <a:xfrm>
          <a:off x="4172642" y="1188134"/>
          <a:ext cx="2146600" cy="248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183"/>
              </a:lnTo>
              <a:lnTo>
                <a:pt x="2146600" y="124183"/>
              </a:lnTo>
              <a:lnTo>
                <a:pt x="2146600" y="248366"/>
              </a:lnTo>
            </a:path>
          </a:pathLst>
        </a:custGeom>
        <a:noFill/>
        <a:ln w="19050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6F954-E7B1-4AC3-8417-11D881494DCD}">
      <dsp:nvSpPr>
        <dsp:cNvPr id="0" name=""/>
        <dsp:cNvSpPr/>
      </dsp:nvSpPr>
      <dsp:spPr>
        <a:xfrm>
          <a:off x="4172642" y="1188134"/>
          <a:ext cx="715533" cy="248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183"/>
              </a:lnTo>
              <a:lnTo>
                <a:pt x="715533" y="124183"/>
              </a:lnTo>
              <a:lnTo>
                <a:pt x="715533" y="248366"/>
              </a:lnTo>
            </a:path>
          </a:pathLst>
        </a:custGeom>
        <a:noFill/>
        <a:ln w="19050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D6577-39FB-4801-939E-B033AFAEB54B}">
      <dsp:nvSpPr>
        <dsp:cNvPr id="0" name=""/>
        <dsp:cNvSpPr/>
      </dsp:nvSpPr>
      <dsp:spPr>
        <a:xfrm>
          <a:off x="3457109" y="1188134"/>
          <a:ext cx="715533" cy="248366"/>
        </a:xfrm>
        <a:custGeom>
          <a:avLst/>
          <a:gdLst/>
          <a:ahLst/>
          <a:cxnLst/>
          <a:rect l="0" t="0" r="0" b="0"/>
          <a:pathLst>
            <a:path>
              <a:moveTo>
                <a:pt x="715533" y="0"/>
              </a:moveTo>
              <a:lnTo>
                <a:pt x="715533" y="124183"/>
              </a:lnTo>
              <a:lnTo>
                <a:pt x="0" y="124183"/>
              </a:lnTo>
              <a:lnTo>
                <a:pt x="0" y="248366"/>
              </a:lnTo>
            </a:path>
          </a:pathLst>
        </a:custGeom>
        <a:noFill/>
        <a:ln w="19050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82560-46D4-4F89-A653-4FAEBF9E3F68}">
      <dsp:nvSpPr>
        <dsp:cNvPr id="0" name=""/>
        <dsp:cNvSpPr/>
      </dsp:nvSpPr>
      <dsp:spPr>
        <a:xfrm>
          <a:off x="2026042" y="1188134"/>
          <a:ext cx="2146600" cy="248366"/>
        </a:xfrm>
        <a:custGeom>
          <a:avLst/>
          <a:gdLst/>
          <a:ahLst/>
          <a:cxnLst/>
          <a:rect l="0" t="0" r="0" b="0"/>
          <a:pathLst>
            <a:path>
              <a:moveTo>
                <a:pt x="2146600" y="0"/>
              </a:moveTo>
              <a:lnTo>
                <a:pt x="2146600" y="124183"/>
              </a:lnTo>
              <a:lnTo>
                <a:pt x="0" y="124183"/>
              </a:lnTo>
              <a:lnTo>
                <a:pt x="0" y="248366"/>
              </a:lnTo>
            </a:path>
          </a:pathLst>
        </a:custGeom>
        <a:noFill/>
        <a:ln w="19050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3E8D4-C40C-4010-8B42-0D7B6FA22131}">
      <dsp:nvSpPr>
        <dsp:cNvPr id="0" name=""/>
        <dsp:cNvSpPr/>
      </dsp:nvSpPr>
      <dsp:spPr>
        <a:xfrm>
          <a:off x="594975" y="1188134"/>
          <a:ext cx="3577666" cy="248366"/>
        </a:xfrm>
        <a:custGeom>
          <a:avLst/>
          <a:gdLst/>
          <a:ahLst/>
          <a:cxnLst/>
          <a:rect l="0" t="0" r="0" b="0"/>
          <a:pathLst>
            <a:path>
              <a:moveTo>
                <a:pt x="3577666" y="0"/>
              </a:moveTo>
              <a:lnTo>
                <a:pt x="3577666" y="124183"/>
              </a:lnTo>
              <a:lnTo>
                <a:pt x="0" y="124183"/>
              </a:lnTo>
              <a:lnTo>
                <a:pt x="0" y="248366"/>
              </a:lnTo>
            </a:path>
          </a:pathLst>
        </a:custGeom>
        <a:noFill/>
        <a:ln w="19050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B7A36-CF3B-40F7-B6DD-20DE6288F576}">
      <dsp:nvSpPr>
        <dsp:cNvPr id="0" name=""/>
        <dsp:cNvSpPr/>
      </dsp:nvSpPr>
      <dsp:spPr>
        <a:xfrm>
          <a:off x="2448272" y="493558"/>
          <a:ext cx="3448740" cy="69457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dirty="0">
              <a:ln w="12700"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rPr>
            <a:t>Абіотичні</a:t>
          </a:r>
          <a:r>
            <a:rPr lang="uk-UA" sz="2800" b="1" kern="1200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rPr>
            <a:t> </a:t>
          </a:r>
          <a:r>
            <a:rPr lang="uk-UA" sz="2800" b="1" kern="1200" cap="none" spc="0" dirty="0">
              <a:ln w="12700"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rPr>
            <a:t>фактори</a:t>
          </a:r>
        </a:p>
      </dsp:txBody>
      <dsp:txXfrm>
        <a:off x="2448272" y="493558"/>
        <a:ext cx="3448740" cy="694575"/>
      </dsp:txXfrm>
    </dsp:sp>
    <dsp:sp modelId="{4EA675E9-C63D-4E7B-858D-E4D94F8DD42C}">
      <dsp:nvSpPr>
        <dsp:cNvPr id="0" name=""/>
        <dsp:cNvSpPr/>
      </dsp:nvSpPr>
      <dsp:spPr>
        <a:xfrm>
          <a:off x="3625" y="1436501"/>
          <a:ext cx="1182699" cy="59134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C00000"/>
              </a:solidFill>
              <a:latin typeface="Monotype Corsiva" pitchFamily="66" charset="0"/>
            </a:rPr>
            <a:t>Світло</a:t>
          </a:r>
          <a:endParaRPr lang="uk-UA" sz="1500" b="1" kern="1200" dirty="0">
            <a:solidFill>
              <a:srgbClr val="C00000"/>
            </a:solidFill>
            <a:latin typeface="Monotype Corsiva" pitchFamily="66" charset="0"/>
          </a:endParaRPr>
        </a:p>
      </dsp:txBody>
      <dsp:txXfrm>
        <a:off x="3625" y="1436501"/>
        <a:ext cx="1182699" cy="591349"/>
      </dsp:txXfrm>
    </dsp:sp>
    <dsp:sp modelId="{46217D3E-BDAB-4268-8C8D-D284725C3B05}">
      <dsp:nvSpPr>
        <dsp:cNvPr id="0" name=""/>
        <dsp:cNvSpPr/>
      </dsp:nvSpPr>
      <dsp:spPr>
        <a:xfrm>
          <a:off x="1434692" y="1436501"/>
          <a:ext cx="1182699" cy="59134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C00000"/>
              </a:solidFill>
              <a:latin typeface="Monotype Corsiva" pitchFamily="66" charset="0"/>
            </a:rPr>
            <a:t>Температура</a:t>
          </a:r>
          <a:endParaRPr lang="uk-UA" sz="1600" b="1" kern="1200" dirty="0">
            <a:solidFill>
              <a:srgbClr val="C00000"/>
            </a:solidFill>
            <a:latin typeface="Monotype Corsiva" pitchFamily="66" charset="0"/>
          </a:endParaRPr>
        </a:p>
      </dsp:txBody>
      <dsp:txXfrm>
        <a:off x="1434692" y="1436501"/>
        <a:ext cx="1182699" cy="591349"/>
      </dsp:txXfrm>
    </dsp:sp>
    <dsp:sp modelId="{CDD482FF-0DA9-4617-B5D2-5867D483A039}">
      <dsp:nvSpPr>
        <dsp:cNvPr id="0" name=""/>
        <dsp:cNvSpPr/>
      </dsp:nvSpPr>
      <dsp:spPr>
        <a:xfrm>
          <a:off x="2865759" y="1436501"/>
          <a:ext cx="1182699" cy="59134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C00000"/>
              </a:solidFill>
              <a:latin typeface="Monotype Corsiva" pitchFamily="66" charset="0"/>
            </a:rPr>
            <a:t>Вологість</a:t>
          </a:r>
          <a:endParaRPr lang="uk-UA" sz="1700" b="1" kern="1200" dirty="0">
            <a:solidFill>
              <a:srgbClr val="C00000"/>
            </a:solidFill>
            <a:latin typeface="Monotype Corsiva" pitchFamily="66" charset="0"/>
          </a:endParaRPr>
        </a:p>
      </dsp:txBody>
      <dsp:txXfrm>
        <a:off x="2865759" y="1436501"/>
        <a:ext cx="1182699" cy="591349"/>
      </dsp:txXfrm>
    </dsp:sp>
    <dsp:sp modelId="{88EFAF13-0E76-42AF-B67B-039600A3EBB0}">
      <dsp:nvSpPr>
        <dsp:cNvPr id="0" name=""/>
        <dsp:cNvSpPr/>
      </dsp:nvSpPr>
      <dsp:spPr>
        <a:xfrm>
          <a:off x="4296826" y="1436501"/>
          <a:ext cx="1182699" cy="59134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C00000"/>
              </a:solidFill>
              <a:latin typeface="Monotype Corsiva" pitchFamily="66" charset="0"/>
            </a:rPr>
            <a:t>Опади</a:t>
          </a:r>
          <a:endParaRPr lang="uk-UA" sz="1700" b="1" kern="1200" dirty="0">
            <a:solidFill>
              <a:srgbClr val="C00000"/>
            </a:solidFill>
            <a:latin typeface="Monotype Corsiva" pitchFamily="66" charset="0"/>
          </a:endParaRPr>
        </a:p>
      </dsp:txBody>
      <dsp:txXfrm>
        <a:off x="4296826" y="1436501"/>
        <a:ext cx="1182699" cy="591349"/>
      </dsp:txXfrm>
    </dsp:sp>
    <dsp:sp modelId="{45AEB34E-0E41-4DB0-9E96-E3152111F7A6}">
      <dsp:nvSpPr>
        <dsp:cNvPr id="0" name=""/>
        <dsp:cNvSpPr/>
      </dsp:nvSpPr>
      <dsp:spPr>
        <a:xfrm>
          <a:off x="5727892" y="1436501"/>
          <a:ext cx="1182699" cy="59134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C00000"/>
              </a:solidFill>
              <a:latin typeface="Monotype Corsiva" pitchFamily="66" charset="0"/>
            </a:rPr>
            <a:t>Тиск</a:t>
          </a:r>
          <a:endParaRPr lang="uk-UA" sz="1700" b="1" kern="1200" dirty="0">
            <a:solidFill>
              <a:srgbClr val="C00000"/>
            </a:solidFill>
            <a:latin typeface="Monotype Corsiva" pitchFamily="66" charset="0"/>
          </a:endParaRPr>
        </a:p>
      </dsp:txBody>
      <dsp:txXfrm>
        <a:off x="5727892" y="1436501"/>
        <a:ext cx="1182699" cy="591349"/>
      </dsp:txXfrm>
    </dsp:sp>
    <dsp:sp modelId="{14A1382D-B457-43C6-8ABD-B5128536A589}">
      <dsp:nvSpPr>
        <dsp:cNvPr id="0" name=""/>
        <dsp:cNvSpPr/>
      </dsp:nvSpPr>
      <dsp:spPr>
        <a:xfrm>
          <a:off x="7158959" y="1436501"/>
          <a:ext cx="1182699" cy="59134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rgbClr val="C00000"/>
              </a:solidFill>
              <a:latin typeface="Monotype Corsiva" pitchFamily="66" charset="0"/>
            </a:rPr>
            <a:t>Склад</a:t>
          </a:r>
          <a:endParaRPr lang="uk-UA" sz="1700" b="1" kern="1200" dirty="0">
            <a:solidFill>
              <a:srgbClr val="C00000"/>
            </a:solidFill>
            <a:latin typeface="Monotype Corsiva" pitchFamily="66" charset="0"/>
          </a:endParaRPr>
        </a:p>
      </dsp:txBody>
      <dsp:txXfrm>
        <a:off x="7158959" y="1436501"/>
        <a:ext cx="1182699" cy="591349"/>
      </dsp:txXfrm>
    </dsp:sp>
    <dsp:sp modelId="{D6BDF76E-044A-485D-9A25-93EBBAB7FB19}">
      <dsp:nvSpPr>
        <dsp:cNvPr id="0" name=""/>
        <dsp:cNvSpPr/>
      </dsp:nvSpPr>
      <dsp:spPr>
        <a:xfrm>
          <a:off x="7454634" y="2276218"/>
          <a:ext cx="1182699" cy="591349"/>
        </a:xfrm>
        <a:prstGeom prst="rect">
          <a:avLst/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rgbClr val="C00000"/>
              </a:solidFill>
              <a:latin typeface="Monotype Corsiva" pitchFamily="66" charset="0"/>
            </a:rPr>
            <a:t>Атмосфери</a:t>
          </a:r>
        </a:p>
      </dsp:txBody>
      <dsp:txXfrm>
        <a:off x="7454634" y="2276218"/>
        <a:ext cx="1182699" cy="591349"/>
      </dsp:txXfrm>
    </dsp:sp>
    <dsp:sp modelId="{8406543F-62F0-4EE2-AE78-BC91E661C5CC}">
      <dsp:nvSpPr>
        <dsp:cNvPr id="0" name=""/>
        <dsp:cNvSpPr/>
      </dsp:nvSpPr>
      <dsp:spPr>
        <a:xfrm>
          <a:off x="7454634" y="3115934"/>
          <a:ext cx="1182699" cy="591349"/>
        </a:xfrm>
        <a:prstGeom prst="rect">
          <a:avLst/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C00000"/>
              </a:solidFill>
              <a:latin typeface="Monotype Corsiva" pitchFamily="66" charset="0"/>
            </a:rPr>
            <a:t>Води</a:t>
          </a:r>
          <a:endParaRPr lang="uk-UA" sz="2000" b="1" kern="1200" dirty="0">
            <a:solidFill>
              <a:srgbClr val="C00000"/>
            </a:solidFill>
            <a:latin typeface="Monotype Corsiva" pitchFamily="66" charset="0"/>
          </a:endParaRPr>
        </a:p>
      </dsp:txBody>
      <dsp:txXfrm>
        <a:off x="7454634" y="3115934"/>
        <a:ext cx="1182699" cy="591349"/>
      </dsp:txXfrm>
    </dsp:sp>
    <dsp:sp modelId="{967356E7-3DE0-4007-9A65-729CF6C89AAB}">
      <dsp:nvSpPr>
        <dsp:cNvPr id="0" name=""/>
        <dsp:cNvSpPr/>
      </dsp:nvSpPr>
      <dsp:spPr>
        <a:xfrm>
          <a:off x="7454634" y="3955651"/>
          <a:ext cx="1182699" cy="591349"/>
        </a:xfrm>
        <a:prstGeom prst="rect">
          <a:avLst/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C00000"/>
              </a:solidFill>
              <a:latin typeface="Monotype Corsiva" pitchFamily="66" charset="0"/>
            </a:rPr>
            <a:t>ґрунту</a:t>
          </a:r>
          <a:endParaRPr lang="uk-UA" sz="2000" b="1" kern="1200" dirty="0">
            <a:solidFill>
              <a:srgbClr val="C00000"/>
            </a:solidFill>
            <a:latin typeface="Monotype Corsiva" pitchFamily="66" charset="0"/>
          </a:endParaRPr>
        </a:p>
      </dsp:txBody>
      <dsp:txXfrm>
        <a:off x="7454634" y="3955651"/>
        <a:ext cx="1182699" cy="591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76A42-A3C7-4C94-AC81-F93B406DA102}">
      <dsp:nvSpPr>
        <dsp:cNvPr id="0" name=""/>
        <dsp:cNvSpPr/>
      </dsp:nvSpPr>
      <dsp:spPr>
        <a:xfrm rot="16200000">
          <a:off x="706021" y="-706021"/>
          <a:ext cx="1923988" cy="333603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/>
            <a:t>Бактерії</a:t>
          </a:r>
        </a:p>
      </dsp:txBody>
      <dsp:txXfrm rot="5400000">
        <a:off x="0" y="0"/>
        <a:ext cx="3336032" cy="1442991"/>
      </dsp:txXfrm>
    </dsp:sp>
    <dsp:sp modelId="{B65EC88E-1FBD-4A69-B93D-F7368E4EBC8C}">
      <dsp:nvSpPr>
        <dsp:cNvPr id="0" name=""/>
        <dsp:cNvSpPr/>
      </dsp:nvSpPr>
      <dsp:spPr>
        <a:xfrm>
          <a:off x="3336032" y="0"/>
          <a:ext cx="3336032" cy="1923988"/>
        </a:xfrm>
        <a:prstGeom prst="round1Rect">
          <a:avLst/>
        </a:prstGeom>
        <a:solidFill>
          <a:schemeClr val="accent5">
            <a:hueOff val="831752"/>
            <a:satOff val="-16830"/>
            <a:lumOff val="5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/>
            <a:t>Гриби</a:t>
          </a:r>
        </a:p>
      </dsp:txBody>
      <dsp:txXfrm>
        <a:off x="3336032" y="0"/>
        <a:ext cx="3336032" cy="1442991"/>
      </dsp:txXfrm>
    </dsp:sp>
    <dsp:sp modelId="{31880205-60AF-4EAA-B510-61F0594A5511}">
      <dsp:nvSpPr>
        <dsp:cNvPr id="0" name=""/>
        <dsp:cNvSpPr/>
      </dsp:nvSpPr>
      <dsp:spPr>
        <a:xfrm rot="10800000">
          <a:off x="0" y="1923988"/>
          <a:ext cx="3336032" cy="1923988"/>
        </a:xfrm>
        <a:prstGeom prst="round1Rect">
          <a:avLst/>
        </a:prstGeom>
        <a:solidFill>
          <a:schemeClr val="accent5">
            <a:hueOff val="1663504"/>
            <a:satOff val="-33659"/>
            <a:lumOff val="10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/>
            <a:t>Тварини</a:t>
          </a:r>
        </a:p>
      </dsp:txBody>
      <dsp:txXfrm rot="10800000">
        <a:off x="0" y="2404984"/>
        <a:ext cx="3336032" cy="1442991"/>
      </dsp:txXfrm>
    </dsp:sp>
    <dsp:sp modelId="{1DF15836-9AEA-4A64-867B-2AD5FFDEB6E5}">
      <dsp:nvSpPr>
        <dsp:cNvPr id="0" name=""/>
        <dsp:cNvSpPr/>
      </dsp:nvSpPr>
      <dsp:spPr>
        <a:xfrm rot="5400000">
          <a:off x="4042053" y="1217966"/>
          <a:ext cx="1923988" cy="3336032"/>
        </a:xfrm>
        <a:prstGeom prst="round1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/>
            <a:t>Рослини</a:t>
          </a:r>
        </a:p>
      </dsp:txBody>
      <dsp:txXfrm rot="-5400000">
        <a:off x="3336032" y="2404984"/>
        <a:ext cx="3336032" cy="1442991"/>
      </dsp:txXfrm>
    </dsp:sp>
    <dsp:sp modelId="{C9140644-78B3-4641-AEB1-4CB906BA7B96}">
      <dsp:nvSpPr>
        <dsp:cNvPr id="0" name=""/>
        <dsp:cNvSpPr/>
      </dsp:nvSpPr>
      <dsp:spPr>
        <a:xfrm>
          <a:off x="1728191" y="1224137"/>
          <a:ext cx="3215681" cy="1399701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>
              <a:latin typeface="Monotype Corsiva" pitchFamily="66" charset="0"/>
            </a:rPr>
            <a:t>Біотичні фактори</a:t>
          </a:r>
        </a:p>
      </dsp:txBody>
      <dsp:txXfrm>
        <a:off x="1796519" y="1292465"/>
        <a:ext cx="3079025" cy="1263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AC216-7724-4907-A40D-3FF9E08DF7CC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6B4A8-93A0-4D18-A3A8-1E69DA478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7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7238520" cy="231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4140360"/>
            <a:ext cx="7238520" cy="231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231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231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165920" y="4140360"/>
            <a:ext cx="3531960" cy="231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4140360"/>
            <a:ext cx="3531960" cy="231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231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231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9560"/>
            <a:ext cx="7238520" cy="4846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7238520" cy="484596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484596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484596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320040"/>
            <a:ext cx="7238520" cy="6135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41403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484596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9560"/>
            <a:ext cx="7238520" cy="484632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484596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165920" y="41403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4140360"/>
            <a:ext cx="723780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723852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4140360"/>
            <a:ext cx="723852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165920" y="41403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41403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9560"/>
            <a:ext cx="7238520" cy="4846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7238520" cy="484596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484596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484596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7238520" cy="4845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320040"/>
            <a:ext cx="7238520" cy="6135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41403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484596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484596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165920" y="41403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4140360"/>
            <a:ext cx="723780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723852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4140360"/>
            <a:ext cx="723852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165920" y="41403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41403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2311200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2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49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97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4845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4845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13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97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29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634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745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902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141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76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3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8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03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54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320040"/>
            <a:ext cx="7238520" cy="613548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231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4140360"/>
            <a:ext cx="3531960" cy="231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4845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4845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231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165920" y="4140360"/>
            <a:ext cx="3531960" cy="231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8520" cy="1143000"/>
          </a:xfrm>
          <a:prstGeom prst="rect">
            <a:avLst/>
          </a:prstGeom>
        </p:spPr>
        <p:txBody>
          <a:bodyPr wrap="none" lIns="0" r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9560"/>
            <a:ext cx="3531960" cy="231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165920" y="1609560"/>
            <a:ext cx="3531960" cy="231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4140360"/>
            <a:ext cx="7237800" cy="231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ustomShape 1"/>
          <p:cNvSpPr>
            <a:spLocks noChangeArrowheads="1"/>
          </p:cNvSpPr>
          <p:nvPr/>
        </p:nvSpPr>
        <p:spPr bwMode="auto">
          <a:xfrm flipH="1">
            <a:off x="8151813" y="0"/>
            <a:ext cx="990600" cy="6858000"/>
          </a:xfrm>
          <a:prstGeom prst="rect">
            <a:avLst/>
          </a:prstGeom>
          <a:blipFill dpi="0" rotWithShape="1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27" name="CustomShape 2"/>
          <p:cNvSpPr>
            <a:spLocks noChangeArrowheads="1"/>
          </p:cNvSpPr>
          <p:nvPr/>
        </p:nvSpPr>
        <p:spPr bwMode="auto">
          <a:xfrm flipH="1">
            <a:off x="2665414" y="0"/>
            <a:ext cx="6477000" cy="6858000"/>
          </a:xfrm>
          <a:prstGeom prst="rect">
            <a:avLst/>
          </a:prstGeom>
          <a:blipFill dpi="0" rotWithShape="1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 flipV="1">
            <a:off x="2667000" y="0"/>
            <a:ext cx="0" cy="6858000"/>
          </a:xfrm>
          <a:prstGeom prst="line">
            <a:avLst/>
          </a:prstGeom>
          <a:noFill/>
          <a:ln w="11520">
            <a:solidFill>
              <a:srgbClr val="F9F9F9"/>
            </a:solidFill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29" name="PlaceHolder 4"/>
          <p:cNvSpPr>
            <a:spLocks noGrp="1"/>
          </p:cNvSpPr>
          <p:nvPr>
            <p:ph type="title"/>
          </p:nvPr>
        </p:nvSpPr>
        <p:spPr bwMode="auto">
          <a:xfrm>
            <a:off x="3367089" y="533403"/>
            <a:ext cx="51054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  <a:endParaRPr lang="uk-UA"/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5870575" y="6557963"/>
            <a:ext cx="2001838" cy="227012"/>
          </a:xfrm>
          <a:prstGeom prst="rect">
            <a:avLst/>
          </a:prstGeom>
        </p:spPr>
        <p:txBody>
          <a:bodyPr lIns="90000" tIns="0" rIns="9000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Trebuchet MS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819400" y="6557963"/>
            <a:ext cx="2927350" cy="228600"/>
          </a:xfrm>
          <a:prstGeom prst="rect">
            <a:avLst/>
          </a:prstGeom>
        </p:spPr>
        <p:txBody>
          <a:bodyPr lIns="90000" tIns="0" rIns="9000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7880357" y="6556375"/>
            <a:ext cx="588963" cy="228600"/>
          </a:xfrm>
          <a:prstGeom prst="rect">
            <a:avLst/>
          </a:prstGeom>
        </p:spPr>
        <p:txBody>
          <a:bodyPr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Trebuchet MS"/>
                <a:ea typeface="+mn-ea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968"/>
            <a:ext cx="8047038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pPr lvl="6"/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stomShape 1"/>
          <p:cNvSpPr>
            <a:spLocks noChangeArrowheads="1"/>
          </p:cNvSpPr>
          <p:nvPr/>
        </p:nvSpPr>
        <p:spPr bwMode="auto">
          <a:xfrm flipH="1">
            <a:off x="8151813" y="0"/>
            <a:ext cx="990600" cy="6858000"/>
          </a:xfrm>
          <a:prstGeom prst="rect">
            <a:avLst/>
          </a:prstGeom>
          <a:blipFill dpi="0" rotWithShape="1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1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320677"/>
            <a:ext cx="723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  <a:endParaRPr lang="uk-UA"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609725"/>
            <a:ext cx="7239000" cy="484505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r>
              <a:rPr lang="ru-RU"/>
              <a:t>Седьмой уровень структурыОбразец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dt"/>
          </p:nvPr>
        </p:nvSpPr>
        <p:spPr>
          <a:xfrm>
            <a:off x="4246570" y="6557963"/>
            <a:ext cx="2001837" cy="227012"/>
          </a:xfrm>
          <a:prstGeom prst="rect">
            <a:avLst/>
          </a:prstGeom>
        </p:spPr>
        <p:txBody>
          <a:bodyPr lIns="90000" tIns="0" rIns="9000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B13F9A"/>
                </a:solid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23.2.13</a:t>
            </a:r>
            <a:endParaRPr>
              <a:latin typeface="+mn-lt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ftr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lIns="90000" tIns="0" rIns="9000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sldNum"/>
          </p:nvPr>
        </p:nvSpPr>
        <p:spPr>
          <a:xfrm>
            <a:off x="6251582" y="6556375"/>
            <a:ext cx="587375" cy="228600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B13F9A"/>
                </a:solid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fld id="{A8164790-EC89-4A58-BD7E-C67503558537}" type="slidenum">
              <a:rPr lang="ru-RU"/>
              <a:pPr>
                <a:defRPr/>
              </a:pPr>
              <a:t>‹#›</a:t>
            </a:fld>
            <a:endParaRPr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stomShape 1"/>
          <p:cNvSpPr>
            <a:spLocks noChangeArrowheads="1"/>
          </p:cNvSpPr>
          <p:nvPr/>
        </p:nvSpPr>
        <p:spPr bwMode="auto">
          <a:xfrm flipH="1">
            <a:off x="8151813" y="0"/>
            <a:ext cx="990600" cy="6858000"/>
          </a:xfrm>
          <a:prstGeom prst="rect">
            <a:avLst/>
          </a:prstGeom>
          <a:blipFill dpi="0" rotWithShape="1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75" name="PlaceHolder 2"/>
          <p:cNvSpPr>
            <a:spLocks noGrp="1"/>
          </p:cNvSpPr>
          <p:nvPr>
            <p:ph type="title"/>
          </p:nvPr>
        </p:nvSpPr>
        <p:spPr bwMode="auto">
          <a:xfrm>
            <a:off x="457207" y="320677"/>
            <a:ext cx="72421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  <a:endParaRPr lang="uk-UA"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600206"/>
            <a:ext cx="3519488" cy="4525963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r>
              <a:rPr lang="ru-RU"/>
              <a:t>Седьмой уровень структурыОбразец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178302" y="1600206"/>
            <a:ext cx="3521075" cy="4525963"/>
          </a:xfrm>
          <a:prstGeom prst="rect">
            <a:avLst/>
          </a:prstGeom>
        </p:spPr>
        <p:txBody>
          <a:bodyPr lIns="90000" tIns="0" rIns="9000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r>
              <a:rPr lang="ru-RU"/>
              <a:t>Седьмой уровень структурыОбразец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dt"/>
          </p:nvPr>
        </p:nvSpPr>
        <p:spPr>
          <a:xfrm>
            <a:off x="4246570" y="6557963"/>
            <a:ext cx="2001837" cy="227012"/>
          </a:xfrm>
          <a:prstGeom prst="rect">
            <a:avLst/>
          </a:prstGeom>
        </p:spPr>
        <p:txBody>
          <a:bodyPr lIns="90000" tIns="0" rIns="9000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solidFill>
                  <a:srgbClr val="B13F9A"/>
                </a:solid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23.2.13</a:t>
            </a:r>
            <a:endParaRPr>
              <a:latin typeface="+mn-lt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ftr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lIns="90000" tIns="0" rIns="9000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4" name="PlaceHolder 7"/>
          <p:cNvSpPr>
            <a:spLocks noGrp="1"/>
          </p:cNvSpPr>
          <p:nvPr>
            <p:ph type="sldNum"/>
          </p:nvPr>
        </p:nvSpPr>
        <p:spPr>
          <a:xfrm>
            <a:off x="6251582" y="6556375"/>
            <a:ext cx="587375" cy="228600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B13F9A"/>
                </a:solid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fld id="{294078E1-1D56-4960-8A00-3A7D2169E00A}" type="slidenum">
              <a:rPr lang="ru-RU"/>
              <a:pPr>
                <a:defRPr/>
              </a:pPr>
              <a:t>‹#›</a:t>
            </a:fld>
            <a:endParaRPr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1%80%D0%B5%D0%B0%D0%BB" TargetMode="External"/><Relationship Id="rId2" Type="http://schemas.openxmlformats.org/officeDocument/2006/relationships/hyperlink" Target="https://uk.wikipedia.org/wiki/%D0%9E%D1%80%D0%B3%D0%B0%D0%BD%D1%96%D0%B7%D0%BC" TargetMode="External"/><Relationship Id="rId1" Type="http://schemas.openxmlformats.org/officeDocument/2006/relationships/slideLayout" Target="../slideLayouts/slideLayout38.xml"/><Relationship Id="rId5" Type="http://schemas.openxmlformats.org/officeDocument/2006/relationships/hyperlink" Target="https://uk.wikipedia.org/wiki/%D0%92%D0%B8%D0%B4_(%D0%B1%D1%96%D0%BE%D0%BB%D0%BE%D0%B3%D1%96%D1%8F)" TargetMode="External"/><Relationship Id="rId4" Type="http://schemas.openxmlformats.org/officeDocument/2006/relationships/hyperlink" Target="https://uk.wikipedia.org/wiki/%D0%86%D0%B7%D0%BE%D0%BB%D1%8F%D1%86%D1%96%D1%8F_(%D0%B1%D1%96%D0%BE%D0%BB%D0%BE%D0%B3%D1%96%D1%8F)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820D77-C493-421B-ACE1-372437B60151}"/>
              </a:ext>
            </a:extLst>
          </p:cNvPr>
          <p:cNvSpPr txBox="1"/>
          <p:nvPr/>
        </p:nvSpPr>
        <p:spPr>
          <a:xfrm>
            <a:off x="1187624" y="476672"/>
            <a:ext cx="7704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Тема 4. </a:t>
            </a:r>
            <a:r>
              <a:rPr lang="ru-RU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Екологічні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основи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функціонування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живих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 систем</a:t>
            </a:r>
            <a:endParaRPr lang="ru-UA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F67EA-5CBC-41DD-96F1-902C119A0FA2}"/>
              </a:ext>
            </a:extLst>
          </p:cNvPr>
          <p:cNvSpPr txBox="1"/>
          <p:nvPr/>
        </p:nvSpPr>
        <p:spPr>
          <a:xfrm>
            <a:off x="971600" y="1268760"/>
            <a:ext cx="72008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Абіотичні </a:t>
            </a:r>
            <a:r>
              <a:rPr lang="ru-RU" dirty="0" err="1">
                <a:latin typeface="Monotype Corsiva" panose="03010101010201010101" pitchFamily="66" charset="0"/>
              </a:rPr>
              <a:t>фактори</a:t>
            </a:r>
            <a:r>
              <a:rPr lang="ru-RU" dirty="0">
                <a:latin typeface="Monotype Corsiva" panose="03010101010201010101" pitchFamily="66" charset="0"/>
              </a:rPr>
              <a:t>. Роль </a:t>
            </a:r>
            <a:r>
              <a:rPr lang="ru-RU" dirty="0" err="1">
                <a:latin typeface="Monotype Corsiva" panose="03010101010201010101" pitchFamily="66" charset="0"/>
              </a:rPr>
              <a:t>температури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вологості</a:t>
            </a:r>
            <a:r>
              <a:rPr lang="ru-RU" dirty="0">
                <a:latin typeface="Monotype Corsiva" panose="03010101010201010101" pitchFamily="66" charset="0"/>
              </a:rPr>
              <a:t>, газового складу </a:t>
            </a:r>
            <a:r>
              <a:rPr lang="ru-RU" dirty="0" err="1">
                <a:latin typeface="Monotype Corsiva" panose="03010101010201010101" pitchFamily="66" charset="0"/>
              </a:rPr>
              <a:t>повітря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солоність</a:t>
            </a:r>
            <a:r>
              <a:rPr lang="ru-RU" dirty="0">
                <a:latin typeface="Monotype Corsiva" panose="03010101010201010101" pitchFamily="66" charset="0"/>
              </a:rPr>
              <a:t> та </a:t>
            </a:r>
            <a:r>
              <a:rPr lang="ru-RU" dirty="0" err="1">
                <a:latin typeface="Monotype Corsiva" panose="03010101010201010101" pitchFamily="66" charset="0"/>
              </a:rPr>
              <a:t>едафічні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фактори</a:t>
            </a:r>
            <a:r>
              <a:rPr lang="ru-RU" dirty="0">
                <a:latin typeface="Monotype Corsiva" panose="03010101010201010101" pitchFamily="66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dirty="0">
              <a:latin typeface="Monotype Corsiva" panose="03010101010201010101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Характеристика </a:t>
            </a:r>
            <a:r>
              <a:rPr lang="ru-RU" dirty="0" err="1">
                <a:latin typeface="Monotype Corsiva" panose="03010101010201010101" pitchFamily="66" charset="0"/>
              </a:rPr>
              <a:t>біотичних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факторів</a:t>
            </a:r>
            <a:r>
              <a:rPr lang="ru-RU" dirty="0">
                <a:latin typeface="Monotype Corsiva" panose="03010101010201010101" pitchFamily="66" charset="0"/>
              </a:rPr>
              <a:t>. </a:t>
            </a:r>
            <a:r>
              <a:rPr lang="ru-RU" dirty="0" err="1">
                <a:latin typeface="Monotype Corsiva" panose="03010101010201010101" pitchFamily="66" charset="0"/>
              </a:rPr>
              <a:t>Внутрішньовидові</a:t>
            </a:r>
            <a:r>
              <a:rPr lang="ru-RU" dirty="0">
                <a:latin typeface="Monotype Corsiva" panose="03010101010201010101" pitchFamily="66" charset="0"/>
              </a:rPr>
              <a:t> та </a:t>
            </a:r>
            <a:r>
              <a:rPr lang="ru-RU" dirty="0" err="1">
                <a:latin typeface="Monotype Corsiva" panose="03010101010201010101" pitchFamily="66" charset="0"/>
              </a:rPr>
              <a:t>міжвидові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взаємовідносини</a:t>
            </a:r>
            <a:r>
              <a:rPr lang="ru-RU" dirty="0">
                <a:latin typeface="Monotype Corsiva" panose="03010101010201010101" pitchFamily="66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dirty="0">
              <a:latin typeface="Monotype Corsiva" panose="03010101010201010101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Monotype Corsiva" panose="03010101010201010101" pitchFamily="66" charset="0"/>
              </a:rPr>
              <a:t>Екологія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популяцій</a:t>
            </a:r>
            <a:r>
              <a:rPr lang="ru-RU" dirty="0">
                <a:latin typeface="Monotype Corsiva" panose="03010101010201010101" pitchFamily="66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dirty="0">
              <a:latin typeface="Monotype Corsiva" panose="03010101010201010101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Структура та </a:t>
            </a:r>
            <a:r>
              <a:rPr lang="ru-RU" dirty="0" err="1">
                <a:latin typeface="Monotype Corsiva" panose="03010101010201010101" pitchFamily="66" charset="0"/>
              </a:rPr>
              <a:t>динаміка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екосистем</a:t>
            </a:r>
            <a:r>
              <a:rPr lang="ru-RU" dirty="0">
                <a:latin typeface="Monotype Corsiva" panose="03010101010201010101" pitchFamily="66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dirty="0">
              <a:latin typeface="Monotype Corsiva" panose="03010101010201010101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Monotype Corsiva" panose="03010101010201010101" pitchFamily="66" charset="0"/>
              </a:rPr>
              <a:t>Біогеохімічні</a:t>
            </a:r>
            <a:r>
              <a:rPr lang="ru-RU" dirty="0">
                <a:latin typeface="Monotype Corsiva" panose="03010101010201010101" pitchFamily="66" charset="0"/>
              </a:rPr>
              <a:t> цикли.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dirty="0">
              <a:latin typeface="Monotype Corsiva" panose="03010101010201010101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Monotype Corsiva" panose="03010101010201010101" pitchFamily="66" charset="0"/>
              </a:rPr>
              <a:t>Сукцесії</a:t>
            </a:r>
            <a:r>
              <a:rPr lang="ru-RU" dirty="0">
                <a:latin typeface="Monotype Corsiva" panose="03010101010201010101" pitchFamily="66" charset="0"/>
              </a:rPr>
              <a:t>. </a:t>
            </a:r>
            <a:r>
              <a:rPr lang="ru-RU" dirty="0" err="1">
                <a:latin typeface="Monotype Corsiva" panose="03010101010201010101" pitchFamily="66" charset="0"/>
              </a:rPr>
              <a:t>Концепція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клімаксу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  <a:endParaRPr lang="ru-UA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7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Екосистема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168095"/>
              </p:ext>
            </p:extLst>
          </p:nvPr>
        </p:nvGraphicFramePr>
        <p:xfrm>
          <a:off x="323528" y="1052736"/>
          <a:ext cx="8568952" cy="1310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rgbClr val="003300"/>
                          </a:solidFill>
                          <a:latin typeface="Monotype Corsiva" panose="03010101010201010101" pitchFamily="66" charset="0"/>
                        </a:rPr>
                        <a:t>Сукупність</a:t>
                      </a:r>
                      <a:r>
                        <a:rPr lang="uk-UA" sz="2000" baseline="0" dirty="0">
                          <a:solidFill>
                            <a:srgbClr val="003300"/>
                          </a:solidFill>
                          <a:latin typeface="Monotype Corsiva" panose="03010101010201010101" pitchFamily="66" charset="0"/>
                        </a:rPr>
                        <a:t> організмів різних видів, які взаємодіють між собою  і з фізичним середовищем мешкання таким чином, що всередині такої біологічної системи виникають потоки енергії та колообіг речовин, які зв’язують усі складові в єдину цілісну систему</a:t>
                      </a:r>
                      <a:endParaRPr lang="uk-UA" sz="2000" dirty="0">
                        <a:solidFill>
                          <a:srgbClr val="0033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381534"/>
              </p:ext>
            </p:extLst>
          </p:nvPr>
        </p:nvGraphicFramePr>
        <p:xfrm>
          <a:off x="357242" y="2492896"/>
          <a:ext cx="3926726" cy="185510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59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755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Артур Тенслі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(1871-1955)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1600" b="1" dirty="0">
                          <a:solidFill>
                            <a:srgbClr val="003300"/>
                          </a:solidFill>
                          <a:latin typeface="Monotype Corsiva" panose="03010101010201010101" pitchFamily="66" charset="0"/>
                        </a:rPr>
                        <a:t>англійський учений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55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b="1" dirty="0">
                          <a:solidFill>
                            <a:srgbClr val="003300"/>
                          </a:solidFill>
                          <a:latin typeface="Monotype Corsiva" panose="03010101010201010101" pitchFamily="66" charset="0"/>
                        </a:rPr>
                        <a:t>запропонував термін «екосистема»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19781"/>
            <a:ext cx="138313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342133"/>
              </p:ext>
            </p:extLst>
          </p:nvPr>
        </p:nvGraphicFramePr>
        <p:xfrm>
          <a:off x="4283968" y="2492896"/>
          <a:ext cx="4608512" cy="185414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18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985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Сукачов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Володимир Миколайович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(1880-1967)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1600" b="1" dirty="0">
                          <a:solidFill>
                            <a:srgbClr val="003300"/>
                          </a:solidFill>
                          <a:latin typeface="Monotype Corsiva" panose="03010101010201010101" pitchFamily="66" charset="0"/>
                        </a:rPr>
                        <a:t>український еколог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90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b="1" dirty="0">
                          <a:solidFill>
                            <a:srgbClr val="003300"/>
                          </a:solidFill>
                          <a:latin typeface="Monotype Corsiva" panose="03010101010201010101" pitchFamily="66" charset="0"/>
                        </a:rPr>
                        <a:t>запропонував термін «біогеоценоз»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57" y="2519781"/>
            <a:ext cx="1296144" cy="17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435436"/>
              </p:ext>
            </p:extLst>
          </p:nvPr>
        </p:nvGraphicFramePr>
        <p:xfrm>
          <a:off x="359988" y="4437112"/>
          <a:ext cx="8532491" cy="2103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532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uk-UA" sz="6000" dirty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Біогеоценоз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003300"/>
                          </a:solidFill>
                          <a:latin typeface="Monotype Corsiva" panose="03010101010201010101" pitchFamily="66" charset="0"/>
                        </a:rPr>
                        <a:t>Екосистема, що займає певну однорідну ділянку місцевості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Біоценологія</a:t>
                      </a:r>
                      <a:r>
                        <a:rPr lang="uk-UA" sz="2000" b="1" dirty="0">
                          <a:solidFill>
                            <a:srgbClr val="003300"/>
                          </a:solidFill>
                          <a:latin typeface="Monotype Corsiva" panose="03010101010201010101" pitchFamily="66" charset="0"/>
                        </a:rPr>
                        <a:t> – напрям екологічних досліджень, що вивчає</a:t>
                      </a:r>
                      <a:r>
                        <a:rPr lang="uk-UA" sz="2000" b="1" baseline="0" dirty="0">
                          <a:solidFill>
                            <a:srgbClr val="003300"/>
                          </a:solidFill>
                          <a:latin typeface="Monotype Corsiva" panose="03010101010201010101" pitchFamily="66" charset="0"/>
                        </a:rPr>
                        <a:t> структуру та функціонування біогеоценозів</a:t>
                      </a:r>
                      <a:endParaRPr lang="uk-UA" sz="2000" b="1" dirty="0">
                        <a:solidFill>
                          <a:srgbClr val="0033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67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690F4-DED9-4B1D-832A-A9EF1F7D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uk-UA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Біогеохімічні цикли</a:t>
            </a:r>
            <a:endParaRPr lang="ru-UA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99F627-85A4-4222-873B-BFAF5B01C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itchFamily="18" charset="0"/>
              </a:rPr>
              <a:t>це перетворення і переміщення хімічного елемента, що відбуваються за сумісної дії біотичних та абіотичних компонентів біосфери.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itchFamily="18" charset="0"/>
              </a:rPr>
              <a:t>Поняття «біогеохімічних циклів» увів у науку В. І. Вернадський у 1910 р.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itchFamily="18" charset="0"/>
              </a:rPr>
              <a:t>Рушійними силами цих циклів є потік енергії Сонця і частково енергія геологічних процесів, що відбуваються на планеті.</a:t>
            </a:r>
            <a:endParaRPr lang="ru-RU" sz="2400" dirty="0">
              <a:solidFill>
                <a:schemeClr val="tx1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8069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55221"/>
            <a:ext cx="9144000" cy="4496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ЕКОЛОГІЧНІ СУКЦЕСІЇ </a:t>
            </a:r>
            <a:r>
              <a:rPr lang="uk-UA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спрямовані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послідовні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зміни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угруповань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організмів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певній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ділянці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середовища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призво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дять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відновлення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перетворення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екосистем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відповідно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природних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умов.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08920"/>
            <a:ext cx="8305800" cy="347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25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857250"/>
            <a:ext cx="8643257" cy="5225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Причини  </a:t>
            </a:r>
            <a:r>
              <a:rPr lang="ru-RU" b="1" dirty="0" err="1">
                <a:solidFill>
                  <a:srgbClr val="FF006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сукцесій</a:t>
            </a:r>
            <a:endParaRPr lang="ru-RU" b="1" dirty="0">
              <a:solidFill>
                <a:srgbClr val="FF0066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6" y="1336223"/>
            <a:ext cx="9056914" cy="38979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Зміни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клімату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2.Природні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катаклізми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вулкани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землетруси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повені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3.Діяльність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людини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4.Незбалансованість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кругообігу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речовин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зменшення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видового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біорізноманіття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2" y="3429000"/>
            <a:ext cx="4041322" cy="242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47" y="3559628"/>
            <a:ext cx="4359146" cy="244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21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78"/>
            <a:ext cx="7632848" cy="4525963"/>
          </a:xfrm>
        </p:spPr>
        <p:txBody>
          <a:bodyPr/>
          <a:lstStyle/>
          <a:p>
            <a:pPr algn="ctr">
              <a:buNone/>
            </a:pP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r>
              <a:rPr lang="uk-UA" sz="4400" b="1" dirty="0">
                <a:solidFill>
                  <a:srgbClr val="FF0000"/>
                </a:solidFill>
                <a:latin typeface="Monotype Corsiva" pitchFamily="66" charset="0"/>
              </a:rPr>
              <a:t>Екологічні фактори </a:t>
            </a:r>
            <a:r>
              <a:rPr lang="uk-UA" sz="3600" dirty="0">
                <a:solidFill>
                  <a:schemeClr val="tx1"/>
                </a:solidFill>
                <a:latin typeface="Monotype Corsiva" pitchFamily="66" charset="0"/>
              </a:rPr>
              <a:t>– </a:t>
            </a:r>
            <a:r>
              <a:rPr lang="uk-UA" sz="3600" b="1" dirty="0">
                <a:solidFill>
                  <a:schemeClr val="tx1"/>
                </a:solidFill>
                <a:latin typeface="Monotype Corsiva" pitchFamily="66" charset="0"/>
              </a:rPr>
              <a:t>це окремі властивості або елементи середовища, які впливають на організми.</a:t>
            </a:r>
          </a:p>
          <a:p>
            <a:pPr>
              <a:buNone/>
            </a:pPr>
            <a:r>
              <a:rPr lang="uk-UA" sz="2400" b="1" dirty="0"/>
              <a:t>              </a:t>
            </a:r>
          </a:p>
          <a:p>
            <a:endParaRPr lang="uk-U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5973003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7281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Monotype Corsiva" pitchFamily="66" charset="0"/>
              </a:rPr>
              <a:t>Абіотичні фактори </a:t>
            </a:r>
            <a:r>
              <a:rPr lang="uk-UA" dirty="0">
                <a:latin typeface="Monotype Corsiva" pitchFamily="66" charset="0"/>
              </a:rPr>
              <a:t>– </a:t>
            </a:r>
            <a:r>
              <a:rPr lang="uk-UA" sz="2400" dirty="0">
                <a:latin typeface="Monotype Corsiva" pitchFamily="66" charset="0"/>
              </a:rPr>
              <a:t>це сукупність умов неживої природи, що прямо чи побічно впливають на живі організми. Це температура, світло, радіоактивне випромінювання, тиск, вологість повітря, сольовий склад води, вітер, течії, рельєф місцевості.</a:t>
            </a:r>
            <a:br>
              <a:rPr lang="uk-UA" sz="2400" dirty="0">
                <a:latin typeface="Monotype Corsiva" pitchFamily="66" charset="0"/>
              </a:rPr>
            </a:br>
            <a:endParaRPr lang="uk-UA" sz="2400" dirty="0">
              <a:latin typeface="Monotype Corsiva" pitchFamily="66" charset="0"/>
            </a:endParaRPr>
          </a:p>
        </p:txBody>
      </p:sp>
      <p:pic>
        <p:nvPicPr>
          <p:cNvPr id="18434" name="Picture 2" descr="http://s3.uploads.ru/Sv1m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78"/>
            <a:ext cx="2433034" cy="1518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www.rgo.ru/wp-content/uploads/2011/04/karti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76886"/>
            <a:ext cx="2650647" cy="154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im3-tub-ua.yandex.net/i?id=118431033-1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215246"/>
            <a:ext cx="1872208" cy="178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im8-tub-ua.yandex.net/i?id=129127041-5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482" y="4346513"/>
            <a:ext cx="21431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://im2-tub-ua.yandex.net/i?id=154312383-0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458739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http://im2-tub-ua.yandex.net/i?id=107940837-64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566751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80493804"/>
              </p:ext>
            </p:extLst>
          </p:nvPr>
        </p:nvGraphicFramePr>
        <p:xfrm>
          <a:off x="323528" y="692696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64" y="3134383"/>
            <a:ext cx="5256584" cy="367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08312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Monotype Corsiva" pitchFamily="66" charset="0"/>
              </a:rPr>
              <a:t>Біотичні фактори </a:t>
            </a:r>
            <a:r>
              <a:rPr lang="uk-UA" sz="3100" dirty="0">
                <a:latin typeface="Monotype Corsiva" pitchFamily="66" charset="0"/>
              </a:rPr>
              <a:t>– це форми впливу живих істот одна на одну.  Кожен організм постійно зазнає прямого або опосередкованого впливу інших істот, вступає у зв'язок із представниками свого виду й інших видів – рослинами, тваринами, мікроорганізмам, залежить від них і сам впливає на них.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9458" name="Picture 2" descr="http://im2-tub-ua.yandex.net/i?id=192767127-4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85" y="3429000"/>
            <a:ext cx="2376264" cy="1782198"/>
          </a:xfrm>
          <a:prstGeom prst="rect">
            <a:avLst/>
          </a:prstGeom>
          <a:noFill/>
        </p:spPr>
      </p:pic>
      <p:pic>
        <p:nvPicPr>
          <p:cNvPr id="19462" name="Picture 6" descr="http://img-fotki.yandex.ru/get/5304/nastja-osipova1.27/0_4c34f_7bef5021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5" y="4707180"/>
            <a:ext cx="2436819" cy="1800200"/>
          </a:xfrm>
          <a:prstGeom prst="rect">
            <a:avLst/>
          </a:prstGeom>
          <a:noFill/>
        </p:spPr>
      </p:pic>
      <p:pic>
        <p:nvPicPr>
          <p:cNvPr id="19464" name="Picture 8" descr="http://jo-jo.ru/uploads/posts/2012-03/1331713347_shark_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44814"/>
            <a:ext cx="2347020" cy="1828402"/>
          </a:xfrm>
          <a:prstGeom prst="rect">
            <a:avLst/>
          </a:prstGeom>
          <a:noFill/>
        </p:spPr>
      </p:pic>
      <p:pic>
        <p:nvPicPr>
          <p:cNvPr id="19466" name="Picture 10" descr="http://im2-tub-ua.yandex.net/i?id=114925851-6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8188" y="2714625"/>
            <a:ext cx="2286000" cy="160547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" y="0"/>
            <a:ext cx="9188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44200595"/>
              </p:ext>
            </p:extLst>
          </p:nvPr>
        </p:nvGraphicFramePr>
        <p:xfrm>
          <a:off x="1331640" y="1484784"/>
          <a:ext cx="6672064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Documents and Settings\Admin\Рабочий стол\екологія\129325901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3"/>
          <a:stretch>
            <a:fillRect/>
          </a:stretch>
        </p:blipFill>
        <p:spPr bwMode="auto">
          <a:xfrm>
            <a:off x="5399088" y="2801941"/>
            <a:ext cx="374491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8604448" cy="273685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3200" b="1" i="1" u="sng" dirty="0">
                <a:solidFill>
                  <a:srgbClr val="C00000"/>
                </a:solidFill>
                <a:latin typeface="Monotype Corsiva" pitchFamily="66" charset="0"/>
              </a:rPr>
              <a:t>Конкуренція</a:t>
            </a:r>
            <a:r>
              <a:rPr lang="uk-UA" sz="32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3200" dirty="0">
                <a:solidFill>
                  <a:schemeClr val="tx1"/>
                </a:solidFill>
                <a:latin typeface="Monotype Corsiva" pitchFamily="66" charset="0"/>
              </a:rPr>
              <a:t>- тип міжвидових і внутрішньовидових взаємовідносин, за якого популяція або особини у боротьбі за харчування, місце проживання та інші необхідні для життя умови, негативно впливають один на одного.</a:t>
            </a:r>
          </a:p>
        </p:txBody>
      </p:sp>
      <p:pic>
        <p:nvPicPr>
          <p:cNvPr id="17412" name="Picture 2" descr="C:\Documents and Settings\Admin\Рабочий стол\екологія\afd9306fdca23d26798f44dae1656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6"/>
          <a:stretch>
            <a:fillRect/>
          </a:stretch>
        </p:blipFill>
        <p:spPr bwMode="auto">
          <a:xfrm>
            <a:off x="0" y="2894016"/>
            <a:ext cx="34194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C:\Documents and Settings\Admin\Рабочий стол\екологія\2994361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35529"/>
          <a:stretch>
            <a:fillRect/>
          </a:stretch>
        </p:blipFill>
        <p:spPr bwMode="auto">
          <a:xfrm>
            <a:off x="2700338" y="4508500"/>
            <a:ext cx="34988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91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2D6439-DE40-4C9A-B84D-07E7BAD00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6712"/>
            <a:ext cx="7776864" cy="5205313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             </a:t>
            </a:r>
            <a:r>
              <a:rPr lang="ru-RU" sz="3600" b="1" i="0" dirty="0" err="1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Популяція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 </a:t>
            </a:r>
            <a:r>
              <a:rPr lang="ru-RU" sz="3600" dirty="0">
                <a:solidFill>
                  <a:srgbClr val="202122"/>
                </a:solidFill>
                <a:latin typeface="Monotype Corsiva" panose="03010101010201010101" pitchFamily="66" charset="0"/>
              </a:rPr>
              <a:t> -</a:t>
            </a:r>
          </a:p>
          <a:p>
            <a:endParaRPr lang="ru-RU" sz="3600" dirty="0">
              <a:solidFill>
                <a:srgbClr val="202122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202122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0" i="0" u="sng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сукупність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 </a:t>
            </a:r>
            <a:r>
              <a:rPr lang="ru-RU" sz="3600" b="0" i="0" u="sng" strike="noStrike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  <a:hlinkClick r:id="rId2" tooltip="Організм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організмів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 одного </a:t>
            </a:r>
            <a:r>
              <a:rPr lang="ru-RU" sz="3600" u="sng" dirty="0">
                <a:solidFill>
                  <a:schemeClr val="tx1"/>
                </a:solidFill>
                <a:latin typeface="Monotype Corsiva" panose="03010101010201010101" pitchFamily="66" charset="0"/>
              </a:rPr>
              <a:t>виду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, </a:t>
            </a:r>
            <a:r>
              <a:rPr lang="ru-RU" sz="3600" b="0" i="0" u="sng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що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3600" b="0" i="0" u="sng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займають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3600" b="0" i="0" u="sng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обмежений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 </a:t>
            </a:r>
            <a:r>
              <a:rPr lang="ru-RU" sz="3600" b="0" i="0" u="sng" strike="noStrike" dirty="0">
                <a:solidFill>
                  <a:schemeClr val="tx1"/>
                </a:solidFill>
                <a:effectLst/>
                <a:latin typeface="Monotype Corsiva" panose="03010101010201010101" pitchFamily="66" charset="0"/>
                <a:hlinkClick r:id="rId3" tooltip="Ареал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ареал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 (</a:t>
            </a:r>
            <a:r>
              <a:rPr lang="ru-RU" sz="3600" b="0" i="0" u="sng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територія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3600" b="0" i="0" u="sng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поширення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3600" b="0" i="0" u="sng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якогось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3600" b="0" i="0" u="sng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об'єкта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3600" b="0" i="0" u="sng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або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3600" b="0" i="0" u="sng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явища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) та </a:t>
            </a:r>
            <a:r>
              <a:rPr lang="ru-RU" sz="3600" b="0" i="0" u="sng" strike="noStrike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  <a:hlinkClick r:id="rId4" tooltip="Ізоляція (біологія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ізольовані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 </a:t>
            </a:r>
            <a:r>
              <a:rPr lang="ru-RU" sz="3600" b="0" i="0" u="sng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від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3600" b="0" i="0" u="sng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інших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3600" b="0" i="0" u="sng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популяцій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3600" b="0" i="0" u="sng" dirty="0" err="1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даного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 </a:t>
            </a:r>
            <a:r>
              <a:rPr lang="ru-RU" sz="3600" b="0" i="0" u="sng" strike="noStrike" dirty="0">
                <a:solidFill>
                  <a:schemeClr val="tx1"/>
                </a:solidFill>
                <a:effectLst/>
                <a:latin typeface="Monotype Corsiva" panose="03010101010201010101" pitchFamily="66" charset="0"/>
                <a:hlinkClick r:id="rId5" tooltip="Вид (біологія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виду</a:t>
            </a:r>
            <a:r>
              <a:rPr lang="ru-RU" sz="3600" b="0" i="0" u="sng" dirty="0"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. </a:t>
            </a:r>
            <a:endParaRPr lang="ru-UA" sz="3600" u="sng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791"/>
            <a:ext cx="6348413" cy="1320800"/>
          </a:xfrm>
        </p:spPr>
        <p:txBody>
          <a:bodyPr>
            <a:normAutofit/>
          </a:bodyPr>
          <a:lstStyle/>
          <a:p>
            <a:r>
              <a:rPr lang="uk-UA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Структура популяції </a:t>
            </a:r>
            <a:r>
              <a:rPr lang="uk-UA" sz="2025" dirty="0">
                <a:solidFill>
                  <a:schemeClr val="tx1"/>
                </a:solidFill>
                <a:latin typeface="Monotype Corsiva" panose="03010101010201010101" pitchFamily="66" charset="0"/>
              </a:rPr>
              <a:t>-це</a:t>
            </a:r>
            <a:r>
              <a:rPr lang="ru-RU" sz="2025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025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поділ</a:t>
            </a:r>
            <a:r>
              <a:rPr lang="ru-RU" sz="2025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025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популяції</a:t>
            </a:r>
            <a:r>
              <a:rPr lang="ru-RU" sz="2025" dirty="0">
                <a:solidFill>
                  <a:schemeClr val="tx1"/>
                </a:solidFill>
                <a:latin typeface="Monotype Corsiva" panose="03010101010201010101" pitchFamily="66" charset="0"/>
              </a:rPr>
              <a:t> на </a:t>
            </a:r>
            <a:r>
              <a:rPr lang="ru-RU" sz="2025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групи</a:t>
            </a:r>
            <a:r>
              <a:rPr lang="ru-RU" sz="2025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025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особин</a:t>
            </a:r>
            <a:r>
              <a:rPr lang="ru-RU" sz="2025" dirty="0">
                <a:solidFill>
                  <a:schemeClr val="tx1"/>
                </a:solidFill>
                <a:latin typeface="Monotype Corsiva" panose="03010101010201010101" pitchFamily="66" charset="0"/>
              </a:rPr>
              <a:t>, </a:t>
            </a:r>
            <a:r>
              <a:rPr lang="ru-RU" sz="2025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які</a:t>
            </a:r>
            <a:r>
              <a:rPr lang="ru-RU" sz="2025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025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різняться</a:t>
            </a:r>
            <a:r>
              <a:rPr lang="ru-RU" sz="2025" dirty="0">
                <a:solidFill>
                  <a:schemeClr val="tx1"/>
                </a:solidFill>
                <a:latin typeface="Monotype Corsiva" panose="03010101010201010101" pitchFamily="66" charset="0"/>
              </a:rPr>
              <a:t> за </a:t>
            </a:r>
            <a:r>
              <a:rPr lang="ru-RU" sz="2025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певними</a:t>
            </a:r>
            <a:r>
              <a:rPr lang="ru-RU" sz="2025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025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властивостями</a:t>
            </a:r>
            <a:r>
              <a:rPr lang="ru-RU" sz="2025" dirty="0">
                <a:solidFill>
                  <a:schemeClr val="tx1"/>
                </a:solidFill>
                <a:latin typeface="Monotype Corsiva" panose="03010101010201010101" pitchFamily="66" charset="0"/>
              </a:rPr>
              <a:t> (</a:t>
            </a:r>
            <a:r>
              <a:rPr lang="ru-RU" sz="2025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розміри</a:t>
            </a:r>
            <a:r>
              <a:rPr lang="ru-RU" sz="2025" dirty="0">
                <a:solidFill>
                  <a:schemeClr val="tx1"/>
                </a:solidFill>
                <a:latin typeface="Monotype Corsiva" panose="03010101010201010101" pitchFamily="66" charset="0"/>
              </a:rPr>
              <a:t>, стать, </a:t>
            </a:r>
            <a:r>
              <a:rPr lang="ru-RU" sz="2025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розташування</a:t>
            </a:r>
            <a:r>
              <a:rPr lang="ru-RU" sz="2025" dirty="0">
                <a:solidFill>
                  <a:schemeClr val="tx1"/>
                </a:solidFill>
                <a:latin typeface="Monotype Corsiva" panose="03010101010201010101" pitchFamily="66" charset="0"/>
              </a:rPr>
              <a:t>, </a:t>
            </a:r>
            <a:r>
              <a:rPr lang="ru-RU" sz="2025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особливості</a:t>
            </a:r>
            <a:r>
              <a:rPr lang="ru-RU" sz="2025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025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поведінки</a:t>
            </a:r>
            <a:r>
              <a:rPr lang="ru-RU" sz="2025" dirty="0">
                <a:solidFill>
                  <a:schemeClr val="tx1"/>
                </a:solidFill>
                <a:latin typeface="Monotype Corsiva" panose="03010101010201010101" pitchFamily="66" charset="0"/>
              </a:rPr>
              <a:t> 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72816"/>
            <a:ext cx="6348413" cy="4269209"/>
          </a:xfrm>
        </p:spPr>
        <p:txBody>
          <a:bodyPr>
            <a:normAutofit/>
          </a:bodyPr>
          <a:lstStyle/>
          <a:p>
            <a:r>
              <a:rPr lang="ru-RU" b="1" u="sng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Статева</a:t>
            </a:r>
            <a:r>
              <a:rPr lang="ru-RU" b="1" u="sng" dirty="0">
                <a:solidFill>
                  <a:srgbClr val="0070C0"/>
                </a:solidFill>
                <a:latin typeface="Monotype Corsiva" panose="03010101010201010101" pitchFamily="66" charset="0"/>
              </a:rPr>
              <a:t> структура </a:t>
            </a:r>
            <a:r>
              <a:rPr lang="ru-RU" dirty="0">
                <a:latin typeface="Monotype Corsiva" panose="03010101010201010101" pitchFamily="66" charset="0"/>
              </a:rPr>
              <a:t>– </a:t>
            </a:r>
            <a:r>
              <a:rPr lang="ru-RU" dirty="0" err="1">
                <a:latin typeface="Monotype Corsiva" panose="03010101010201010101" pitchFamily="66" charset="0"/>
              </a:rPr>
              <a:t>співвідношення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особин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різних</a:t>
            </a:r>
            <a:r>
              <a:rPr lang="ru-RU" dirty="0">
                <a:latin typeface="Monotype Corsiva" panose="03010101010201010101" pitchFamily="66" charset="0"/>
              </a:rPr>
              <a:t> статей, </a:t>
            </a:r>
            <a:r>
              <a:rPr lang="ru-RU" dirty="0" err="1">
                <a:latin typeface="Monotype Corsiva" panose="03010101010201010101" pitchFamily="66" charset="0"/>
              </a:rPr>
              <a:t>тобто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відношення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кількості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самців</a:t>
            </a:r>
            <a:r>
              <a:rPr lang="ru-RU" dirty="0">
                <a:latin typeface="Monotype Corsiva" panose="03010101010201010101" pitchFamily="66" charset="0"/>
              </a:rPr>
              <a:t> до </a:t>
            </a:r>
            <a:r>
              <a:rPr lang="ru-RU" dirty="0" err="1">
                <a:latin typeface="Monotype Corsiva" panose="03010101010201010101" pitchFamily="66" charset="0"/>
              </a:rPr>
              <a:t>кількості</a:t>
            </a:r>
            <a:r>
              <a:rPr lang="ru-RU" dirty="0">
                <a:latin typeface="Monotype Corsiva" panose="03010101010201010101" pitchFamily="66" charset="0"/>
              </a:rPr>
              <a:t> самок. </a:t>
            </a:r>
          </a:p>
          <a:p>
            <a:r>
              <a:rPr lang="uk-UA" dirty="0">
                <a:latin typeface="Monotype Corsiva" panose="03010101010201010101" pitchFamily="66" charset="0"/>
              </a:rPr>
              <a:t>-первинне співвідношення статей;                                                                               -вторинне співвідношення статей;                                                                                  -третинне співвідношення статей;</a:t>
            </a:r>
          </a:p>
          <a:p>
            <a:r>
              <a:rPr lang="ru-RU" b="1" u="sng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Вікова</a:t>
            </a:r>
            <a:r>
              <a:rPr lang="ru-RU" b="1" u="sng" dirty="0">
                <a:solidFill>
                  <a:srgbClr val="0070C0"/>
                </a:solidFill>
                <a:latin typeface="Monotype Corsiva" panose="03010101010201010101" pitchFamily="66" charset="0"/>
              </a:rPr>
              <a:t> структура </a:t>
            </a:r>
            <a:r>
              <a:rPr lang="ru-RU" dirty="0">
                <a:latin typeface="Monotype Corsiva" panose="03010101010201010101" pitchFamily="66" charset="0"/>
              </a:rPr>
              <a:t>– </a:t>
            </a:r>
            <a:r>
              <a:rPr lang="ru-RU" dirty="0" err="1">
                <a:latin typeface="Monotype Corsiva" panose="03010101010201010101" pitchFamily="66" charset="0"/>
              </a:rPr>
              <a:t>розподіл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особин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популяції</a:t>
            </a:r>
            <a:r>
              <a:rPr lang="ru-RU" dirty="0">
                <a:latin typeface="Monotype Corsiva" panose="03010101010201010101" pitchFamily="66" charset="0"/>
              </a:rPr>
              <a:t>                                                за </a:t>
            </a:r>
            <a:r>
              <a:rPr lang="ru-RU" dirty="0" err="1">
                <a:latin typeface="Monotype Corsiva" panose="03010101010201010101" pitchFamily="66" charset="0"/>
              </a:rPr>
              <a:t>віковими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групами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  <a:p>
            <a:r>
              <a:rPr lang="uk-UA" u="sng" dirty="0">
                <a:latin typeface="Monotype Corsiva" panose="03010101010201010101" pitchFamily="66" charset="0"/>
              </a:rPr>
              <a:t>1. зростаюча популяція </a:t>
            </a:r>
            <a:r>
              <a:rPr lang="uk-UA" dirty="0">
                <a:latin typeface="Monotype Corsiva" panose="03010101010201010101" pitchFamily="66" charset="0"/>
              </a:rPr>
              <a:t>(молодих особин                                                 більше, ніж  старих)                                                                                                    </a:t>
            </a:r>
            <a:r>
              <a:rPr lang="uk-UA" u="sng" dirty="0">
                <a:latin typeface="Monotype Corsiva" panose="03010101010201010101" pitchFamily="66" charset="0"/>
              </a:rPr>
              <a:t>2. стабільна (</a:t>
            </a:r>
            <a:r>
              <a:rPr lang="uk-UA" dirty="0">
                <a:latin typeface="Monotype Corsiva" panose="03010101010201010101" pitchFamily="66" charset="0"/>
              </a:rPr>
              <a:t>молодих і старих особин </a:t>
            </a:r>
            <a:r>
              <a:rPr lang="uk-UA" dirty="0" err="1">
                <a:latin typeface="Monotype Corsiva" panose="03010101010201010101" pitchFamily="66" charset="0"/>
              </a:rPr>
              <a:t>одинакова</a:t>
            </a:r>
            <a:r>
              <a:rPr lang="uk-UA" dirty="0">
                <a:latin typeface="Monotype Corsiva" panose="03010101010201010101" pitchFamily="66" charset="0"/>
              </a:rPr>
              <a:t> кількість)</a:t>
            </a:r>
          </a:p>
          <a:p>
            <a:r>
              <a:rPr lang="uk-UA" u="sng" dirty="0">
                <a:latin typeface="Monotype Corsiva" panose="03010101010201010101" pitchFamily="66" charset="0"/>
              </a:rPr>
              <a:t>3. </a:t>
            </a:r>
            <a:r>
              <a:rPr lang="uk-UA" u="sng" dirty="0" err="1">
                <a:latin typeface="Monotype Corsiva" panose="03010101010201010101" pitchFamily="66" charset="0"/>
              </a:rPr>
              <a:t>регресуюча</a:t>
            </a:r>
            <a:r>
              <a:rPr lang="uk-UA" u="sng" dirty="0">
                <a:latin typeface="Monotype Corsiva" panose="03010101010201010101" pitchFamily="66" charset="0"/>
              </a:rPr>
              <a:t> </a:t>
            </a:r>
            <a:r>
              <a:rPr lang="uk-UA" dirty="0">
                <a:latin typeface="Monotype Corsiva" panose="03010101010201010101" pitchFamily="66" charset="0"/>
              </a:rPr>
              <a:t>(молодих особин менше, ніж старих)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379" y="2231155"/>
            <a:ext cx="3197021" cy="2395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7151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2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555</TotalTime>
  <Words>498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Calibri</vt:lpstr>
      <vt:lpstr>DejaVu Sans</vt:lpstr>
      <vt:lpstr>Monotype Corsiva</vt:lpstr>
      <vt:lpstr>Times New Roman</vt:lpstr>
      <vt:lpstr>Trebuchet MS</vt:lpstr>
      <vt:lpstr>Wingdings</vt:lpstr>
      <vt:lpstr>Wingdings 3</vt:lpstr>
      <vt:lpstr>Тема8</vt:lpstr>
      <vt:lpstr>1_Office Theme</vt:lpstr>
      <vt:lpstr>2_Office Theme</vt:lpstr>
      <vt:lpstr>Тема2</vt:lpstr>
      <vt:lpstr>Презентация PowerPoint</vt:lpstr>
      <vt:lpstr>Презентация PowerPoint</vt:lpstr>
      <vt:lpstr>Абіотичні фактори – це сукупність умов неживої природи, що прямо чи побічно впливають на живі організми. Це температура, світло, радіоактивне випромінювання, тиск, вологість повітря, сольовий склад води, вітер, течії, рельєф місцевості. </vt:lpstr>
      <vt:lpstr>Презентация PowerPoint</vt:lpstr>
      <vt:lpstr>Біотичні фактори – це форми впливу живих істот одна на одну.  Кожен організм постійно зазнає прямого або опосередкованого впливу інших істот, вступає у зв'язок із представниками свого виду й інших видів – рослинами, тваринами, мікроорганізмам, залежить від них і сам впливає на них. </vt:lpstr>
      <vt:lpstr>Презентация PowerPoint</vt:lpstr>
      <vt:lpstr>Конкуренція - тип міжвидових і внутрішньовидових взаємовідносин, за якого популяція або особини у боротьбі за харчування, місце проживання та інші необхідні для життя умови, негативно впливають один на одного.</vt:lpstr>
      <vt:lpstr>Презентация PowerPoint</vt:lpstr>
      <vt:lpstr>Структура популяції -це поділ популяції на групи особин, які різняться за певними властивостями (розміри, стать, розташування, особливості поведінки ).</vt:lpstr>
      <vt:lpstr>        Екосистема</vt:lpstr>
      <vt:lpstr>  Біогеохімічні цикли</vt:lpstr>
      <vt:lpstr>Презентация PowerPoint</vt:lpstr>
      <vt:lpstr> Причини  сукцесій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чинники</dc:title>
  <dc:creator>адмін</dc:creator>
  <cp:lastModifiedBy>Ирина Полякова</cp:lastModifiedBy>
  <cp:revision>43</cp:revision>
  <dcterms:created xsi:type="dcterms:W3CDTF">2014-03-10T12:02:52Z</dcterms:created>
  <dcterms:modified xsi:type="dcterms:W3CDTF">2021-10-20T11:33:41Z</dcterms:modified>
</cp:coreProperties>
</file>