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340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82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5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6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8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5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8A8276-F601-462D-B514-5B3619655FF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9BDE02-271C-451C-94B0-35932103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314" y="1752690"/>
            <a:ext cx="107813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ОРГАНІЗАЦІЯ ЕЛЕКТРОННОЇ БУХГАЛТЕРІЇ НА ПІДПРИЄМСТВІ</a:t>
            </a:r>
            <a:endParaRPr lang="ru-RU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8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03" t="19684" r="30534" b="34119"/>
          <a:stretch/>
        </p:blipFill>
        <p:spPr>
          <a:xfrm>
            <a:off x="1371600" y="0"/>
            <a:ext cx="9239787" cy="55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71" t="19244" r="29522" b="30772"/>
          <a:stretch/>
        </p:blipFill>
        <p:spPr>
          <a:xfrm>
            <a:off x="1095375" y="114300"/>
            <a:ext cx="9405635" cy="54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938" t="16428" r="28070" b="30260"/>
          <a:stretch/>
        </p:blipFill>
        <p:spPr>
          <a:xfrm>
            <a:off x="1219642" y="76030"/>
            <a:ext cx="9010208" cy="55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562" t="16940" r="29088" b="30240"/>
          <a:stretch/>
        </p:blipFill>
        <p:spPr>
          <a:xfrm>
            <a:off x="1343025" y="46404"/>
            <a:ext cx="8667750" cy="5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848" t="16227" r="28054" b="29585"/>
          <a:stretch/>
        </p:blipFill>
        <p:spPr>
          <a:xfrm>
            <a:off x="1304925" y="0"/>
            <a:ext cx="8789577" cy="55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71" t="15898" r="31569" b="29134"/>
          <a:stretch/>
        </p:blipFill>
        <p:spPr>
          <a:xfrm>
            <a:off x="1554099" y="0"/>
            <a:ext cx="8332851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14</TotalTime>
  <Words>5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</cp:revision>
  <dcterms:created xsi:type="dcterms:W3CDTF">2022-09-18T11:54:19Z</dcterms:created>
  <dcterms:modified xsi:type="dcterms:W3CDTF">2024-11-21T20:27:15Z</dcterms:modified>
</cp:coreProperties>
</file>