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6" r:id="rId1"/>
  </p:sldMasterIdLst>
  <p:notesMasterIdLst>
    <p:notesMasterId r:id="rId7"/>
  </p:notesMasterIdLst>
  <p:sldIdLst>
    <p:sldId id="456" r:id="rId2"/>
    <p:sldId id="625" r:id="rId3"/>
    <p:sldId id="265" r:id="rId4"/>
    <p:sldId id="313" r:id="rId5"/>
    <p:sldId id="314" r:id="rId6"/>
  </p:sldIdLst>
  <p:sldSz cx="12192000" cy="6858000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243"/>
    <p:restoredTop sz="94559"/>
  </p:normalViewPr>
  <p:slideViewPr>
    <p:cSldViewPr>
      <p:cViewPr>
        <p:scale>
          <a:sx n="76" d="100"/>
          <a:sy n="76" d="100"/>
        </p:scale>
        <p:origin x="-780" y="-192"/>
      </p:cViewPr>
      <p:guideLst>
        <p:guide orient="horz" pos="288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D0F059-0B8C-B14A-A211-7AC91C5D11C5}" type="datetimeFigureOut">
              <a:rPr lang="ru-RU" smtClean="0"/>
              <a:t>22.10.2023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286FD2-11F4-2940-B780-F03C2FBBC8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634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7067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2124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lnSpc>
                <a:spcPts val="1568"/>
              </a:lnSpc>
            </a:pPr>
            <a:r>
              <a:rPr lang="ru-RU"/>
              <a:t>|</a:t>
            </a:r>
            <a:r>
              <a:rPr lang="ru-RU" spc="307"/>
              <a:t> </a:t>
            </a:r>
            <a:fld id="{81D60167-4931-47E6-BA6A-407CBD079E47}" type="slidenum">
              <a:rPr smtClean="0"/>
              <a:pPr marL="9525">
                <a:lnSpc>
                  <a:spcPts val="1568"/>
                </a:lnSpc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12733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lnSpc>
                <a:spcPts val="1568"/>
              </a:lnSpc>
            </a:pPr>
            <a:r>
              <a:rPr lang="ru-RU"/>
              <a:t>|</a:t>
            </a:r>
            <a:r>
              <a:rPr lang="ru-RU" spc="307"/>
              <a:t> </a:t>
            </a:r>
            <a:fld id="{81D60167-4931-47E6-BA6A-407CBD079E47}" type="slidenum">
              <a:rPr smtClean="0"/>
              <a:pPr marL="9525">
                <a:lnSpc>
                  <a:spcPts val="1568"/>
                </a:lnSpc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60679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lnSpc>
                <a:spcPts val="1568"/>
              </a:lnSpc>
            </a:pPr>
            <a:r>
              <a:rPr lang="ru-RU"/>
              <a:t>|</a:t>
            </a:r>
            <a:r>
              <a:rPr lang="ru-RU" spc="307"/>
              <a:t> </a:t>
            </a:r>
            <a:fld id="{81D60167-4931-47E6-BA6A-407CBD079E47}" type="slidenum">
              <a:rPr smtClean="0"/>
              <a:pPr marL="9525">
                <a:lnSpc>
                  <a:spcPts val="1568"/>
                </a:lnSpc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55506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lnSpc>
                <a:spcPts val="1568"/>
              </a:lnSpc>
            </a:pPr>
            <a:r>
              <a:rPr lang="ru-RU"/>
              <a:t>|</a:t>
            </a:r>
            <a:r>
              <a:rPr lang="ru-RU" spc="307"/>
              <a:t> </a:t>
            </a:r>
            <a:fld id="{81D60167-4931-47E6-BA6A-407CBD079E47}" type="slidenum">
              <a:rPr smtClean="0"/>
              <a:pPr marL="9525">
                <a:lnSpc>
                  <a:spcPts val="1568"/>
                </a:lnSpc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24598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lnSpc>
                <a:spcPts val="1568"/>
              </a:lnSpc>
            </a:pPr>
            <a:r>
              <a:rPr lang="ru-RU"/>
              <a:t>|</a:t>
            </a:r>
            <a:r>
              <a:rPr lang="ru-RU" spc="307"/>
              <a:t> </a:t>
            </a:r>
            <a:fld id="{81D60167-4931-47E6-BA6A-407CBD079E47}" type="slidenum">
              <a:rPr smtClean="0"/>
              <a:pPr marL="9525">
                <a:lnSpc>
                  <a:spcPts val="1568"/>
                </a:lnSpc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12922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lnSpc>
                <a:spcPts val="1568"/>
              </a:lnSpc>
            </a:pPr>
            <a:r>
              <a:rPr lang="ru-RU"/>
              <a:t>|</a:t>
            </a:r>
            <a:r>
              <a:rPr lang="ru-RU" spc="307"/>
              <a:t> </a:t>
            </a:r>
            <a:fld id="{81D60167-4931-47E6-BA6A-407CBD079E47}" type="slidenum">
              <a:rPr smtClean="0"/>
              <a:pPr marL="9525">
                <a:lnSpc>
                  <a:spcPts val="1568"/>
                </a:lnSpc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07582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lnSpc>
                <a:spcPts val="1568"/>
              </a:lnSpc>
            </a:pPr>
            <a:r>
              <a:rPr lang="ru-RU"/>
              <a:t>|</a:t>
            </a:r>
            <a:r>
              <a:rPr lang="ru-RU" spc="307"/>
              <a:t> </a:t>
            </a:r>
            <a:fld id="{81D60167-4931-47E6-BA6A-407CBD079E47}" type="slidenum">
              <a:rPr smtClean="0"/>
              <a:pPr marL="9525">
                <a:lnSpc>
                  <a:spcPts val="1568"/>
                </a:lnSpc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44727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lnSpc>
                <a:spcPts val="1568"/>
              </a:lnSpc>
            </a:pPr>
            <a:r>
              <a:rPr lang="ru-RU"/>
              <a:t>|</a:t>
            </a:r>
            <a:r>
              <a:rPr lang="ru-RU" spc="307"/>
              <a:t> </a:t>
            </a:r>
            <a:fld id="{81D60167-4931-47E6-BA6A-407CBD079E47}" type="slidenum">
              <a:rPr smtClean="0"/>
              <a:pPr marL="9525">
                <a:lnSpc>
                  <a:spcPts val="1568"/>
                </a:lnSpc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6361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lnSpc>
                <a:spcPts val="1568"/>
              </a:lnSpc>
            </a:pPr>
            <a:r>
              <a:rPr lang="ru-RU"/>
              <a:t>|</a:t>
            </a:r>
            <a:r>
              <a:rPr lang="ru-RU" spc="307"/>
              <a:t> </a:t>
            </a:r>
            <a:fld id="{81D60167-4931-47E6-BA6A-407CBD079E47}" type="slidenum">
              <a:rPr smtClean="0"/>
              <a:pPr marL="9525">
                <a:lnSpc>
                  <a:spcPts val="1568"/>
                </a:lnSpc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93369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lnSpc>
                <a:spcPts val="1568"/>
              </a:lnSpc>
            </a:pPr>
            <a:r>
              <a:rPr lang="ru-RU"/>
              <a:t>|</a:t>
            </a:r>
            <a:r>
              <a:rPr lang="ru-RU" spc="307"/>
              <a:t> </a:t>
            </a:r>
            <a:fld id="{81D60167-4931-47E6-BA6A-407CBD079E47}" type="slidenum">
              <a:rPr smtClean="0"/>
              <a:pPr marL="9525">
                <a:lnSpc>
                  <a:spcPts val="1568"/>
                </a:lnSpc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50869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9525">
              <a:lnSpc>
                <a:spcPts val="1568"/>
              </a:lnSpc>
            </a:pPr>
            <a:r>
              <a:rPr lang="ru-RU"/>
              <a:t>|</a:t>
            </a:r>
            <a:r>
              <a:rPr lang="ru-RU" spc="307"/>
              <a:t> </a:t>
            </a:r>
            <a:fld id="{81D60167-4931-47E6-BA6A-407CBD079E47}" type="slidenum">
              <a:rPr smtClean="0"/>
              <a:pPr marL="9525">
                <a:lnSpc>
                  <a:spcPts val="1568"/>
                </a:lnSpc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05430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CREEN IMAG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3"/>
            <a:ext cx="12192000" cy="276999"/>
          </a:xfrm>
          <a:prstGeom prst="rect">
            <a:avLst/>
          </a:prstGeom>
        </p:spPr>
        <p:txBody>
          <a:bodyPr/>
          <a:lstStyle/>
          <a:p>
            <a:pPr lvl="0"/>
            <a:endParaRPr lang="uk-UA" noProof="0"/>
          </a:p>
        </p:txBody>
      </p:sp>
    </p:spTree>
    <p:extLst>
      <p:ext uri="{BB962C8B-B14F-4D97-AF65-F5344CB8AC3E}">
        <p14:creationId xmlns:p14="http://schemas.microsoft.com/office/powerpoint/2010/main" val="17682532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3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9525">
              <a:lnSpc>
                <a:spcPts val="1568"/>
              </a:lnSpc>
            </a:pPr>
            <a:r>
              <a:rPr lang="ru-RU"/>
              <a:t>|</a:t>
            </a:r>
            <a:r>
              <a:rPr lang="ru-RU" spc="307"/>
              <a:t> </a:t>
            </a:r>
            <a:fld id="{81D60167-4931-47E6-BA6A-407CBD079E47}" type="slidenum">
              <a:rPr smtClean="0"/>
              <a:pPr marL="9525">
                <a:lnSpc>
                  <a:spcPts val="1568"/>
                </a:lnSpc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87166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9525">
              <a:lnSpc>
                <a:spcPts val="1568"/>
              </a:lnSpc>
            </a:pPr>
            <a:r>
              <a:rPr lang="ru-RU"/>
              <a:t>|</a:t>
            </a:r>
            <a:r>
              <a:rPr lang="ru-RU" spc="307"/>
              <a:t> </a:t>
            </a:r>
            <a:fld id="{81D60167-4931-47E6-BA6A-407CBD079E47}" type="slidenum">
              <a:rPr smtClean="0"/>
              <a:pPr marL="9525">
                <a:lnSpc>
                  <a:spcPts val="1568"/>
                </a:lnSpc>
              </a:pPr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11842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800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tiff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6DF041A-180F-A34E-B590-95B7F61A9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0" y="152400"/>
            <a:ext cx="857250" cy="8572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4B756D2-921D-2C4E-A566-C6CC1ECA5CDD}"/>
              </a:ext>
            </a:extLst>
          </p:cNvPr>
          <p:cNvSpPr txBox="1"/>
          <p:nvPr/>
        </p:nvSpPr>
        <p:spPr>
          <a:xfrm>
            <a:off x="2438400" y="2971800"/>
            <a:ext cx="7931980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>
                <a:solidFill>
                  <a:schemeClr val="accent2"/>
                </a:solidFill>
                <a:latin typeface="Adobe Heiti Std R" panose="020B0400000000000000" pitchFamily="34" charset="-128"/>
                <a:ea typeface="Adobe Heiti Std R" panose="020B0400000000000000" pitchFamily="34" charset="-128"/>
                <a:cs typeface="Arial"/>
                <a:sym typeface="Arial"/>
              </a:rPr>
              <a:t>LEAN CANVAS</a:t>
            </a:r>
          </a:p>
          <a:p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319913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7167903"/>
              </p:ext>
            </p:extLst>
          </p:nvPr>
        </p:nvGraphicFramePr>
        <p:xfrm>
          <a:off x="228600" y="0"/>
          <a:ext cx="117348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Acrobat Document" r:id="rId4" imgW="38195177" imgH="27022410" progId="Acrobat.Document.11">
                  <p:embed/>
                </p:oleObj>
              </mc:Choice>
              <mc:Fallback>
                <p:oleObj name="Acrobat Document" r:id="rId4" imgW="38195177" imgH="27022410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8600" y="0"/>
                        <a:ext cx="117348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6DF041A-180F-A34E-B590-95B7F61A97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01400" y="152400"/>
            <a:ext cx="85725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479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600" y="152400"/>
            <a:ext cx="4978956" cy="50206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3200" spc="-23" dirty="0">
                <a:solidFill>
                  <a:schemeClr val="accent2"/>
                </a:solidFill>
                <a:latin typeface="Arial"/>
                <a:cs typeface="Arial"/>
              </a:rPr>
              <a:t>VALUE</a:t>
            </a:r>
            <a:r>
              <a:rPr sz="3200" spc="-304" dirty="0">
                <a:solidFill>
                  <a:schemeClr val="accent2"/>
                </a:solidFill>
                <a:latin typeface="Arial"/>
                <a:cs typeface="Arial"/>
              </a:rPr>
              <a:t> </a:t>
            </a:r>
            <a:r>
              <a:rPr lang="uk-UA" sz="3200" spc="-304" dirty="0">
                <a:solidFill>
                  <a:schemeClr val="accent2"/>
                </a:solidFill>
                <a:latin typeface="Arial"/>
                <a:cs typeface="Arial"/>
              </a:rPr>
              <a:t> </a:t>
            </a:r>
            <a:r>
              <a:rPr sz="3200" spc="-49" dirty="0">
                <a:solidFill>
                  <a:schemeClr val="accent2"/>
                </a:solidFill>
                <a:latin typeface="Arial"/>
                <a:cs typeface="Arial"/>
              </a:rPr>
              <a:t>PROPOSITION</a:t>
            </a:r>
            <a:endParaRPr sz="3200" dirty="0">
              <a:solidFill>
                <a:schemeClr val="accent2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67101" y="3269863"/>
            <a:ext cx="5640705" cy="56361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3600" b="1" spc="-79" dirty="0">
                <a:latin typeface="Trebuchet MS"/>
                <a:cs typeface="Trebuchet MS"/>
              </a:rPr>
              <a:t>Value </a:t>
            </a:r>
            <a:r>
              <a:rPr sz="3600" b="1" spc="-56" dirty="0">
                <a:latin typeface="Trebuchet MS"/>
                <a:cs typeface="Trebuchet MS"/>
              </a:rPr>
              <a:t>Proposition</a:t>
            </a:r>
            <a:r>
              <a:rPr sz="3600" b="1" spc="-293" dirty="0">
                <a:latin typeface="Trebuchet MS"/>
                <a:cs typeface="Trebuchet MS"/>
              </a:rPr>
              <a:t> </a:t>
            </a:r>
            <a:r>
              <a:rPr sz="3600" b="1" spc="-68" dirty="0">
                <a:latin typeface="Trebuchet MS"/>
                <a:cs typeface="Trebuchet MS"/>
              </a:rPr>
              <a:t>Canvas</a:t>
            </a:r>
            <a:endParaRPr sz="3600" dirty="0">
              <a:latin typeface="Trebuchet MS"/>
              <a:cs typeface="Trebuchet MS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xfrm>
            <a:off x="5695950" y="5677759"/>
            <a:ext cx="3086100" cy="167354"/>
          </a:xfrm>
          <a:prstGeom prst="rect">
            <a:avLst/>
          </a:prstGeom>
        </p:spPr>
        <p:txBody>
          <a:bodyPr vert="horz" wrap="square" lIns="0" tIns="5715" rIns="0" bIns="0" rtlCol="0" anchor="ctr">
            <a:spAutoFit/>
          </a:bodyPr>
          <a:lstStyle/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spc="4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6EF1EF3-37DC-2C4D-ABB3-1F6183664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04800"/>
            <a:ext cx="8825424" cy="6248400"/>
          </a:xfrm>
          <a:prstGeom prst="rect">
            <a:avLst/>
          </a:prstGeom>
        </p:spPr>
      </p:pic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xmlns="" id="{3D9924E6-6787-EB4A-AE4A-0300989FFB57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6DF041A-180F-A34E-B590-95B7F61A9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3775" y="47624"/>
            <a:ext cx="942975" cy="94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675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7C48012-8B72-5B48-A984-5D8471DA83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644687"/>
            <a:ext cx="8001000" cy="5711663"/>
          </a:xfrm>
          <a:prstGeom prst="rect">
            <a:avLst/>
          </a:prstGeom>
        </p:spPr>
      </p:pic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xmlns="" id="{E9840732-83E5-6E4D-B5F5-D3677D958D89}"/>
              </a:ext>
            </a:extLst>
          </p:cNvPr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pPr marL="9525">
              <a:spcBef>
                <a:spcPts val="45"/>
              </a:spcBef>
            </a:pPr>
            <a:r>
              <a:rPr lang="en-GB" spc="15"/>
              <a:t>YEP Startup Incubators</a:t>
            </a:r>
            <a:endParaRPr lang="en-GB" spc="41" dirty="0"/>
          </a:p>
        </p:txBody>
      </p:sp>
    </p:spTree>
    <p:extLst>
      <p:ext uri="{BB962C8B-B14F-4D97-AF65-F5344CB8AC3E}">
        <p14:creationId xmlns:p14="http://schemas.microsoft.com/office/powerpoint/2010/main" val="7696429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1727</TotalTime>
  <Words>16</Words>
  <Application>Microsoft Office PowerPoint</Application>
  <PresentationFormat>Произвольный</PresentationFormat>
  <Paragraphs>6</Paragraphs>
  <Slides>5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7" baseType="lpstr">
      <vt:lpstr>Тема Office</vt:lpstr>
      <vt:lpstr>Acrobat 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Запоріжжя, 25.04.2018</dc:title>
  <cp:lastModifiedBy>asus</cp:lastModifiedBy>
  <cp:revision>61</cp:revision>
  <dcterms:created xsi:type="dcterms:W3CDTF">2018-04-25T13:02:05Z</dcterms:created>
  <dcterms:modified xsi:type="dcterms:W3CDTF">2023-10-22T19:58:45Z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2017-08-30T00:00:00Z</vt:filetime>
  </property>
  <property fmtid="{D5CDD505-2E9C-101B-9397-08002B2CF9AE}" pid="3" name="LastSaved">
    <vt:filetime>2018-04-25T00:00:00Z</vt:filetime>
  </property>
</Properties>
</file>