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sldIdLst>
    <p:sldId id="362" r:id="rId2"/>
    <p:sldId id="363" r:id="rId3"/>
    <p:sldId id="364" r:id="rId4"/>
    <p:sldId id="375" r:id="rId5"/>
    <p:sldId id="376" r:id="rId6"/>
    <p:sldId id="377" r:id="rId7"/>
    <p:sldId id="378" r:id="rId8"/>
    <p:sldId id="379" r:id="rId9"/>
    <p:sldId id="385" r:id="rId10"/>
    <p:sldId id="365" r:id="rId11"/>
    <p:sldId id="366" r:id="rId12"/>
    <p:sldId id="361" r:id="rId13"/>
    <p:sldId id="334" r:id="rId14"/>
    <p:sldId id="335" r:id="rId15"/>
    <p:sldId id="336" r:id="rId16"/>
    <p:sldId id="33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7"/>
    <p:restoredTop sz="94679"/>
  </p:normalViewPr>
  <p:slideViewPr>
    <p:cSldViewPr snapToGrid="0" snapToObjects="1">
      <p:cViewPr>
        <p:scale>
          <a:sx n="76" d="100"/>
          <a:sy n="76" d="100"/>
        </p:scale>
        <p:origin x="-546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B46BD-D8AF-0D48-9673-E8DB50851C7A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8169B-197D-F14B-BFAB-9BE939449C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69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77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29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9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2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114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4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99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16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38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90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8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1DFFD7-3743-7345-9FAE-D2819C0DA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5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8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1817414-6343-334A-BC1D-1774AB10F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20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FDB5E31-D912-A849-A322-80D6EBEBF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77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1990C2-1578-A34F-B644-6C4B25315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4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2D408A-FDA3-A647-A3B7-D664166DC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6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E8A17EC-281C-DF47-9C83-51844A44D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6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ADE1DFC-0311-F740-920B-F9C78A97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2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BCACB07-3BD6-DB42-8ADC-5097F8399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2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D09448-F362-F54F-B259-73FFCAE5C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34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155BF0D-9C2D-DE40-8148-C3E98D720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76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78CD9A9-5821-584B-81FF-032A3ADD3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47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D6E85DE-BE33-904C-9C6C-49A6A264B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1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92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7D837B3-703C-2B49-A686-6929C4B1A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30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1B73D2-042A-2F4C-861B-9B55DA50D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7065"/>
            <a:ext cx="12192000" cy="745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06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0B84F6E-E8B7-B54B-905C-E9689A815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8724"/>
            <a:ext cx="12192000" cy="743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61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4C6219B-A67D-E24F-96B2-50F87F18F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42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50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713</TotalTime>
  <Words>0</Words>
  <Application>Microsoft Office PowerPoint</Application>
  <PresentationFormat>Произвольный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asus</cp:lastModifiedBy>
  <cp:revision>23</cp:revision>
  <dcterms:created xsi:type="dcterms:W3CDTF">2019-10-21T19:59:12Z</dcterms:created>
  <dcterms:modified xsi:type="dcterms:W3CDTF">2023-10-22T20:15:50Z</dcterms:modified>
</cp:coreProperties>
</file>